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315" r:id="rId2"/>
    <p:sldId id="342" r:id="rId3"/>
    <p:sldId id="314" r:id="rId4"/>
    <p:sldId id="316" r:id="rId5"/>
    <p:sldId id="284" r:id="rId6"/>
    <p:sldId id="289" r:id="rId7"/>
    <p:sldId id="317" r:id="rId8"/>
    <p:sldId id="283" r:id="rId9"/>
    <p:sldId id="285" r:id="rId10"/>
    <p:sldId id="286" r:id="rId11"/>
    <p:sldId id="287" r:id="rId12"/>
    <p:sldId id="307" r:id="rId13"/>
    <p:sldId id="290" r:id="rId14"/>
    <p:sldId id="323" r:id="rId15"/>
    <p:sldId id="344" r:id="rId16"/>
    <p:sldId id="343" r:id="rId17"/>
    <p:sldId id="308" r:id="rId18"/>
    <p:sldId id="302" r:id="rId19"/>
    <p:sldId id="322" r:id="rId20"/>
    <p:sldId id="304" r:id="rId21"/>
    <p:sldId id="331" r:id="rId22"/>
    <p:sldId id="341" r:id="rId23"/>
    <p:sldId id="326" r:id="rId24"/>
    <p:sldId id="327" r:id="rId25"/>
    <p:sldId id="328" r:id="rId26"/>
    <p:sldId id="329" r:id="rId27"/>
    <p:sldId id="330" r:id="rId28"/>
    <p:sldId id="277" r:id="rId2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userDrawn="1">
          <p15:clr>
            <a:srgbClr val="A4A3A4"/>
          </p15:clr>
        </p15:guide>
        <p15:guide id="2" orient="horz" pos="527" userDrawn="1">
          <p15:clr>
            <a:srgbClr val="A4A3A4"/>
          </p15:clr>
        </p15:guide>
        <p15:guide id="3" orient="horz" pos="2154" userDrawn="1">
          <p15:clr>
            <a:srgbClr val="A4A3A4"/>
          </p15:clr>
        </p15:guide>
        <p15:guide id="4" pos="54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5FA4B0"/>
    <a:srgbClr val="E8E2DE"/>
    <a:srgbClr val="4B8B8E"/>
    <a:srgbClr val="E6E6E6"/>
    <a:srgbClr val="5FA3B0"/>
    <a:srgbClr val="0071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790" autoAdjust="0"/>
  </p:normalViewPr>
  <p:slideViewPr>
    <p:cSldViewPr snapToGrid="0" snapToObjects="1">
      <p:cViewPr varScale="1">
        <p:scale>
          <a:sx n="95" d="100"/>
          <a:sy n="95" d="100"/>
        </p:scale>
        <p:origin x="2022" y="84"/>
      </p:cViewPr>
      <p:guideLst>
        <p:guide orient="horz" pos="274"/>
        <p:guide orient="horz" pos="527"/>
        <p:guide orient="horz" pos="2154"/>
        <p:guide pos="5483"/>
      </p:guideLst>
    </p:cSldViewPr>
  </p:slideViewPr>
  <p:notesTextViewPr>
    <p:cViewPr>
      <p:scale>
        <a:sx n="100" d="100"/>
        <a:sy n="100" d="100"/>
      </p:scale>
      <p:origin x="0" y="0"/>
    </p:cViewPr>
  </p:notesTextViewPr>
  <p:sorterViewPr>
    <p:cViewPr>
      <p:scale>
        <a:sx n="100" d="100"/>
        <a:sy n="100" d="100"/>
      </p:scale>
      <p:origin x="0" y="7104"/>
    </p:cViewPr>
  </p:sorterViewPr>
  <p:notesViewPr>
    <p:cSldViewPr snapToGrid="0" snapToObjects="1" showGuides="1">
      <p:cViewPr varScale="1">
        <p:scale>
          <a:sx n="90" d="100"/>
          <a:sy n="90"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En</a:t>
            </a:r>
            <a:r>
              <a:rPr lang="en-US" dirty="0" smtClean="0"/>
              <a:t> </a:t>
            </a:r>
            <a:r>
              <a:rPr lang="en-US" dirty="0"/>
              <a:t>2016-2017 (2 </a:t>
            </a:r>
            <a:r>
              <a:rPr lang="en-US" dirty="0" err="1" smtClean="0"/>
              <a:t>ans</a:t>
            </a:r>
            <a:r>
              <a:rPr lang="en-US" dirty="0" smtClean="0"/>
              <a:t>)</a:t>
            </a:r>
            <a:endParaRPr lang="en-US" dirty="0"/>
          </a:p>
        </c:rich>
      </c:tx>
      <c:overlay val="0"/>
    </c:title>
    <c:autoTitleDeleted val="0"/>
    <c:plotArea>
      <c:layout>
        <c:manualLayout>
          <c:layoutTarget val="inner"/>
          <c:xMode val="edge"/>
          <c:yMode val="edge"/>
          <c:x val="3.4591194968553458E-2"/>
          <c:y val="0.2576530121876825"/>
          <c:w val="0.61665973357103943"/>
          <c:h val="0.55025681827270789"/>
        </c:manualLayout>
      </c:layout>
      <c:pieChart>
        <c:varyColors val="1"/>
        <c:ser>
          <c:idx val="0"/>
          <c:order val="0"/>
          <c:tx>
            <c:strRef>
              <c:f>Feuil1!$B$1</c:f>
              <c:strCache>
                <c:ptCount val="1"/>
                <c:pt idx="0">
                  <c:v>In 2016-2017 (2 years)</c:v>
                </c:pt>
              </c:strCache>
            </c:strRef>
          </c:tx>
          <c:dPt>
            <c:idx val="3"/>
            <c:bubble3D val="0"/>
            <c:spPr>
              <a:solidFill>
                <a:schemeClr val="accent6"/>
              </a:solidFill>
            </c:spPr>
          </c:dPt>
          <c:dPt>
            <c:idx val="4"/>
            <c:bubble3D val="0"/>
            <c:spPr>
              <a:solidFill>
                <a:srgbClr val="7030A0"/>
              </a:solidFill>
            </c:spPr>
          </c:dPt>
          <c:dLbls>
            <c:dLbl>
              <c:idx val="0"/>
              <c:layout>
                <c:manualLayout>
                  <c:x val="-0.22321588597766229"/>
                  <c:y val="0.23851277617603148"/>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Feuil1!$A$2:$A$6</c:f>
              <c:strCache>
                <c:ptCount val="5"/>
                <c:pt idx="0">
                  <c:v>Bib A (2 ope)</c:v>
                </c:pt>
                <c:pt idx="1">
                  <c:v>Bib B (3 ope)</c:v>
                </c:pt>
                <c:pt idx="2">
                  <c:v>Bib C (2 ope)</c:v>
                </c:pt>
                <c:pt idx="3">
                  <c:v>Bib D (1 ope)</c:v>
                </c:pt>
                <c:pt idx="4">
                  <c:v>Bib E (2 ope)</c:v>
                </c:pt>
              </c:strCache>
            </c:strRef>
          </c:cat>
          <c:val>
            <c:numRef>
              <c:f>Feuil1!$B$2:$B$6</c:f>
              <c:numCache>
                <c:formatCode>General</c:formatCode>
                <c:ptCount val="5"/>
                <c:pt idx="0">
                  <c:v>58</c:v>
                </c:pt>
                <c:pt idx="1">
                  <c:v>5</c:v>
                </c:pt>
                <c:pt idx="2">
                  <c:v>23</c:v>
                </c:pt>
                <c:pt idx="3">
                  <c:v>4</c:v>
                </c:pt>
                <c:pt idx="4">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146913121951853"/>
          <c:y val="0.27584525664079712"/>
          <c:w val="0.34995259992605737"/>
          <c:h val="0.52076140265702597"/>
        </c:manualLayout>
      </c:layout>
      <c:overlay val="0"/>
      <c:txPr>
        <a:bodyPr/>
        <a:lstStyle/>
        <a:p>
          <a:pPr>
            <a:defRPr sz="1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En</a:t>
            </a:r>
            <a:r>
              <a:rPr lang="en-US" dirty="0" smtClean="0"/>
              <a:t> </a:t>
            </a:r>
            <a:r>
              <a:rPr lang="en-US" dirty="0"/>
              <a:t>2018 </a:t>
            </a:r>
            <a:r>
              <a:rPr lang="en-US" dirty="0" smtClean="0"/>
              <a:t>(1</a:t>
            </a:r>
            <a:r>
              <a:rPr lang="en-US" baseline="0" dirty="0" smtClean="0"/>
              <a:t> an</a:t>
            </a:r>
            <a:r>
              <a:rPr lang="en-US" dirty="0" smtClean="0"/>
              <a:t>)</a:t>
            </a:r>
            <a:endParaRPr lang="en-US" dirty="0"/>
          </a:p>
        </c:rich>
      </c:tx>
      <c:overlay val="0"/>
    </c:title>
    <c:autoTitleDeleted val="0"/>
    <c:plotArea>
      <c:layout>
        <c:manualLayout>
          <c:layoutTarget val="inner"/>
          <c:xMode val="edge"/>
          <c:yMode val="edge"/>
          <c:x val="3.4591194968553458E-2"/>
          <c:y val="0.26469504942925959"/>
          <c:w val="0.59144233150101522"/>
          <c:h val="0.52775486675432393"/>
        </c:manualLayout>
      </c:layout>
      <c:pieChart>
        <c:varyColors val="1"/>
        <c:ser>
          <c:idx val="0"/>
          <c:order val="0"/>
          <c:tx>
            <c:strRef>
              <c:f>Feuil1!$B$1</c:f>
              <c:strCache>
                <c:ptCount val="1"/>
                <c:pt idx="0">
                  <c:v>Jan-July 2018 (7 months)</c:v>
                </c:pt>
              </c:strCache>
            </c:strRef>
          </c:tx>
          <c:dPt>
            <c:idx val="3"/>
            <c:bubble3D val="0"/>
            <c:spPr>
              <a:solidFill>
                <a:srgbClr val="7030A0"/>
              </a:solidFill>
            </c:spPr>
          </c:dPt>
          <c:dLbls>
            <c:dLbl>
              <c:idx val="0"/>
              <c:layout>
                <c:manualLayout>
                  <c:x val="-0.17220596637798904"/>
                  <c:y val="-0.22448261287155905"/>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Feuil1!$A$2:$A$5</c:f>
              <c:strCache>
                <c:ptCount val="4"/>
                <c:pt idx="0">
                  <c:v>2 ope (Bib A)</c:v>
                </c:pt>
                <c:pt idx="1">
                  <c:v>2 ope (Bib B)</c:v>
                </c:pt>
                <c:pt idx="2">
                  <c:v>1 ope (Bib C)</c:v>
                </c:pt>
                <c:pt idx="3">
                  <c:v>2 ope (Bib E)</c:v>
                </c:pt>
              </c:strCache>
            </c:strRef>
          </c:cat>
          <c:val>
            <c:numRef>
              <c:f>Feuil1!$B$2:$B$5</c:f>
              <c:numCache>
                <c:formatCode>General</c:formatCode>
                <c:ptCount val="4"/>
                <c:pt idx="0">
                  <c:v>43</c:v>
                </c:pt>
                <c:pt idx="1">
                  <c:v>21</c:v>
                </c:pt>
                <c:pt idx="2">
                  <c:v>20</c:v>
                </c:pt>
                <c:pt idx="3">
                  <c:v>16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90145099787055"/>
          <c:y val="0.32604442413691848"/>
          <c:w val="0.33623062447382757"/>
          <c:h val="0.44714638630496978"/>
        </c:manualLayout>
      </c:layout>
      <c:overlay val="0"/>
      <c:txPr>
        <a:bodyPr/>
        <a:lstStyle/>
        <a:p>
          <a:pPr>
            <a:defRPr sz="1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err="1" smtClean="0"/>
            <a:t>Bibliothèque</a:t>
          </a:r>
          <a:r>
            <a:rPr lang="en-US" dirty="0" smtClean="0"/>
            <a:t> A</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err="1" smtClean="0"/>
            <a:t>Opérateur</a:t>
          </a:r>
          <a:r>
            <a:rPr lang="en-US" dirty="0" smtClean="0"/>
            <a:t>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err="1" smtClean="0"/>
            <a:t>Opéraeur</a:t>
          </a:r>
          <a:r>
            <a:rPr lang="en-US" dirty="0" smtClean="0"/>
            <a:t>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2"/>
      <dgm:spPr/>
      <dgm:t>
        <a:bodyPr/>
        <a:lstStyle/>
        <a:p>
          <a:endParaRPr lang="en-US"/>
        </a:p>
      </dgm:t>
    </dgm:pt>
    <dgm:pt modelId="{E4CDADE7-4BF8-4B80-919B-1B48E36EAAC4}" type="pres">
      <dgm:prSet presAssocID="{507770A0-381A-41D1-A2F5-439BE20898FC}" presName="connTx" presStyleLbl="parChTrans1D2" presStyleIdx="0" presStyleCnt="2"/>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2">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2"/>
      <dgm:spPr/>
      <dgm:t>
        <a:bodyPr/>
        <a:lstStyle/>
        <a:p>
          <a:endParaRPr lang="en-US"/>
        </a:p>
      </dgm:t>
    </dgm:pt>
    <dgm:pt modelId="{B72BF3E0-BF13-4B73-B208-963A528E5CA7}" type="pres">
      <dgm:prSet presAssocID="{308EBF76-71DB-439C-8AA0-E504DC19238D}" presName="connTx" presStyleLbl="parChTrans1D2" presStyleIdx="1" presStyleCnt="2"/>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2">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Lst>
  <dgm:cxnLst>
    <dgm:cxn modelId="{E1A90C20-E4A2-430C-B3C5-A0326659B0E0}" type="presOf" srcId="{308EBF76-71DB-439C-8AA0-E504DC19238D}" destId="{10F6FD81-4832-4C3C-B1F0-06BAF5E0FD9E}" srcOrd="0" destOrd="0" presId="urn:microsoft.com/office/officeart/2008/layout/HorizontalMultiLevelHierarchy"/>
    <dgm:cxn modelId="{CFA3C5A1-4AD5-4B9A-A58B-89E0B942610A}" type="presOf" srcId="{507770A0-381A-41D1-A2F5-439BE20898FC}" destId="{3A8858CC-F224-4AC8-B19E-A96756F3FB69}" srcOrd="0" destOrd="0" presId="urn:microsoft.com/office/officeart/2008/layout/HorizontalMultiLevelHierarchy"/>
    <dgm:cxn modelId="{AB499769-3DCF-474B-8238-636F8CE90366}" type="presOf" srcId="{308EBF76-71DB-439C-8AA0-E504DC19238D}" destId="{B72BF3E0-BF13-4B73-B208-963A528E5CA7}" srcOrd="1" destOrd="0" presId="urn:microsoft.com/office/officeart/2008/layout/HorizontalMultiLevelHierarchy"/>
    <dgm:cxn modelId="{4761CF8E-4C5A-432B-8FA2-667B4BEBC18E}" type="presOf" srcId="{C2010259-D25F-4853-832E-B602B3D0EEA1}" destId="{C6AD9F07-27B6-4DC0-AD03-BF84AB517EA6}" srcOrd="0" destOrd="0" presId="urn:microsoft.com/office/officeart/2008/layout/HorizontalMultiLevelHierarchy"/>
    <dgm:cxn modelId="{6539E9D5-B9F5-4515-A88F-F035A3ADF3DF}" type="presOf" srcId="{92CD74B0-77AE-498F-906E-3090DC95EDCA}" destId="{6BA5EDD0-7802-482C-92BB-D3B7F342D0EF}" srcOrd="0" destOrd="0" presId="urn:microsoft.com/office/officeart/2008/layout/HorizontalMultiLevelHierarchy"/>
    <dgm:cxn modelId="{7E284C52-5D5C-4837-9543-F09557B7C676}" type="presOf" srcId="{507770A0-381A-41D1-A2F5-439BE20898FC}" destId="{E4CDADE7-4BF8-4B80-919B-1B48E36EAAC4}" srcOrd="1"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FC3B6AB0-CFB4-4A42-B818-1017C0540C07}" type="presOf" srcId="{6C1F0FB4-A57D-4892-9DB7-4F4E9CB77CF4}" destId="{3900581D-8605-42AC-BC65-81F199F6B874}" srcOrd="0" destOrd="0" presId="urn:microsoft.com/office/officeart/2008/layout/HorizontalMultiLevelHierarchy"/>
    <dgm:cxn modelId="{5DA350F4-ACEE-442C-A58B-94ACDE261FA6}" srcId="{6C1F0FB4-A57D-4892-9DB7-4F4E9CB77CF4}" destId="{92CD74B0-77AE-498F-906E-3090DC95EDCA}" srcOrd="1" destOrd="0" parTransId="{308EBF76-71DB-439C-8AA0-E504DC19238D}" sibTransId="{FC0056DA-685F-4F2F-AE63-E05C8EEE5499}"/>
    <dgm:cxn modelId="{8FBB0CC6-101C-4E13-B86F-CE76CC6B1F91}" type="presOf" srcId="{783FA123-EDA0-444E-8909-41664522804C}" destId="{A37D06AC-4DF4-44D4-9761-B50441EC13AF}" srcOrd="0" destOrd="0" presId="urn:microsoft.com/office/officeart/2008/layout/HorizontalMultiLevelHierarchy"/>
    <dgm:cxn modelId="{B99714B7-6317-4483-925B-C9FA19771A91}" srcId="{6C1F0FB4-A57D-4892-9DB7-4F4E9CB77CF4}" destId="{783FA123-EDA0-444E-8909-41664522804C}" srcOrd="0" destOrd="0" parTransId="{507770A0-381A-41D1-A2F5-439BE20898FC}" sibTransId="{4F4A460F-E030-4345-B411-E8810127663A}"/>
    <dgm:cxn modelId="{94F41F03-1C6C-4811-9EF6-ABB65ECAEA81}" type="presParOf" srcId="{C6AD9F07-27B6-4DC0-AD03-BF84AB517EA6}" destId="{9E4400FD-E835-4BCF-8D5E-996F77F74A07}" srcOrd="0" destOrd="0" presId="urn:microsoft.com/office/officeart/2008/layout/HorizontalMultiLevelHierarchy"/>
    <dgm:cxn modelId="{C7033BAA-9413-4B6D-AFFA-D22406B08D07}" type="presParOf" srcId="{9E4400FD-E835-4BCF-8D5E-996F77F74A07}" destId="{3900581D-8605-42AC-BC65-81F199F6B874}" srcOrd="0" destOrd="0" presId="urn:microsoft.com/office/officeart/2008/layout/HorizontalMultiLevelHierarchy"/>
    <dgm:cxn modelId="{5AE81F56-CEF7-49A7-B80D-8D2A7A46FF82}" type="presParOf" srcId="{9E4400FD-E835-4BCF-8D5E-996F77F74A07}" destId="{E5762D9F-8C8A-48CD-871F-A486F2578366}" srcOrd="1" destOrd="0" presId="urn:microsoft.com/office/officeart/2008/layout/HorizontalMultiLevelHierarchy"/>
    <dgm:cxn modelId="{52639110-AB7C-4790-9D42-847CAACB9428}" type="presParOf" srcId="{E5762D9F-8C8A-48CD-871F-A486F2578366}" destId="{3A8858CC-F224-4AC8-B19E-A96756F3FB69}" srcOrd="0" destOrd="0" presId="urn:microsoft.com/office/officeart/2008/layout/HorizontalMultiLevelHierarchy"/>
    <dgm:cxn modelId="{F900C835-CACC-4129-9AFF-C1658BA906D9}" type="presParOf" srcId="{3A8858CC-F224-4AC8-B19E-A96756F3FB69}" destId="{E4CDADE7-4BF8-4B80-919B-1B48E36EAAC4}" srcOrd="0" destOrd="0" presId="urn:microsoft.com/office/officeart/2008/layout/HorizontalMultiLevelHierarchy"/>
    <dgm:cxn modelId="{261AE93E-0633-4ECB-B9BA-6C7EF67BDA14}" type="presParOf" srcId="{E5762D9F-8C8A-48CD-871F-A486F2578366}" destId="{7A412C1F-20D6-4269-A4B1-A11781AB403F}" srcOrd="1" destOrd="0" presId="urn:microsoft.com/office/officeart/2008/layout/HorizontalMultiLevelHierarchy"/>
    <dgm:cxn modelId="{112B690C-FF54-4BCF-A7EA-29E197CB00FA}" type="presParOf" srcId="{7A412C1F-20D6-4269-A4B1-A11781AB403F}" destId="{A37D06AC-4DF4-44D4-9761-B50441EC13AF}" srcOrd="0" destOrd="0" presId="urn:microsoft.com/office/officeart/2008/layout/HorizontalMultiLevelHierarchy"/>
    <dgm:cxn modelId="{195360EE-F616-46C9-A50D-EFB699BABAE6}" type="presParOf" srcId="{7A412C1F-20D6-4269-A4B1-A11781AB403F}" destId="{93DA13D8-ADF4-4FF7-B779-FB819841117B}" srcOrd="1" destOrd="0" presId="urn:microsoft.com/office/officeart/2008/layout/HorizontalMultiLevelHierarchy"/>
    <dgm:cxn modelId="{F6983413-3F70-4B49-A570-213A115F5B81}" type="presParOf" srcId="{E5762D9F-8C8A-48CD-871F-A486F2578366}" destId="{10F6FD81-4832-4C3C-B1F0-06BAF5E0FD9E}" srcOrd="2" destOrd="0" presId="urn:microsoft.com/office/officeart/2008/layout/HorizontalMultiLevelHierarchy"/>
    <dgm:cxn modelId="{05ED3AE0-D8C5-41C5-B73B-64B1FA754FAA}" type="presParOf" srcId="{10F6FD81-4832-4C3C-B1F0-06BAF5E0FD9E}" destId="{B72BF3E0-BF13-4B73-B208-963A528E5CA7}" srcOrd="0" destOrd="0" presId="urn:microsoft.com/office/officeart/2008/layout/HorizontalMultiLevelHierarchy"/>
    <dgm:cxn modelId="{B017D719-84F1-4103-B873-C53B13994B7B}" type="presParOf" srcId="{E5762D9F-8C8A-48CD-871F-A486F2578366}" destId="{793C9187-DE60-4AB5-BDA3-6F556067C3FE}" srcOrd="3" destOrd="0" presId="urn:microsoft.com/office/officeart/2008/layout/HorizontalMultiLevelHierarchy"/>
    <dgm:cxn modelId="{5B65E440-9136-42B2-A6AE-8FE6A932DB12}" type="presParOf" srcId="{793C9187-DE60-4AB5-BDA3-6F556067C3FE}" destId="{6BA5EDD0-7802-482C-92BB-D3B7F342D0EF}" srcOrd="0" destOrd="0" presId="urn:microsoft.com/office/officeart/2008/layout/HorizontalMultiLevelHierarchy"/>
    <dgm:cxn modelId="{15AED6F2-EA96-40EF-95A8-D6D44F6109B2}" type="presParOf" srcId="{793C9187-DE60-4AB5-BDA3-6F556067C3FE}" destId="{FDF65120-BE0B-4C05-8A0D-8A6902BA513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err="1" smtClean="0"/>
            <a:t>Bibliothèque</a:t>
          </a:r>
          <a:r>
            <a:rPr lang="en-US" dirty="0" smtClean="0"/>
            <a:t> B</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err="1" smtClean="0"/>
            <a:t>Opérateur</a:t>
          </a:r>
          <a:r>
            <a:rPr lang="en-US" dirty="0" smtClean="0"/>
            <a:t>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err="1" smtClean="0"/>
            <a:t>Opérateur</a:t>
          </a:r>
          <a:r>
            <a:rPr lang="en-US" dirty="0" smtClean="0"/>
            <a:t>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74EC69F-1F0C-4509-BCF0-BAC72A3D1A63}">
      <dgm:prSet phldrT="[Texte]"/>
      <dgm:spPr>
        <a:solidFill>
          <a:srgbClr val="5FA4B0"/>
        </a:solidFill>
      </dgm:spPr>
      <dgm:t>
        <a:bodyPr/>
        <a:lstStyle/>
        <a:p>
          <a:r>
            <a:rPr lang="en-US" dirty="0" err="1" smtClean="0"/>
            <a:t>Opérateur</a:t>
          </a:r>
          <a:r>
            <a:rPr lang="en-US" dirty="0" smtClean="0"/>
            <a:t> 3</a:t>
          </a:r>
          <a:endParaRPr lang="en-US" dirty="0"/>
        </a:p>
      </dgm:t>
    </dgm:pt>
    <dgm:pt modelId="{BBF991DF-9B9F-4EEF-8EC7-279049E19F08}" type="parTrans" cxnId="{BE966888-0391-4FBA-8C66-FDA6C53B01D9}">
      <dgm:prSet/>
      <dgm:spPr>
        <a:ln>
          <a:solidFill>
            <a:srgbClr val="00707F"/>
          </a:solidFill>
        </a:ln>
      </dgm:spPr>
      <dgm:t>
        <a:bodyPr/>
        <a:lstStyle/>
        <a:p>
          <a:endParaRPr lang="en-US"/>
        </a:p>
      </dgm:t>
    </dgm:pt>
    <dgm:pt modelId="{854E885F-BB45-47B8-9584-7E470140D3FF}" type="sibTrans" cxnId="{BE966888-0391-4FBA-8C66-FDA6C53B01D9}">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3"/>
      <dgm:spPr/>
      <dgm:t>
        <a:bodyPr/>
        <a:lstStyle/>
        <a:p>
          <a:endParaRPr lang="en-US"/>
        </a:p>
      </dgm:t>
    </dgm:pt>
    <dgm:pt modelId="{E4CDADE7-4BF8-4B80-919B-1B48E36EAAC4}" type="pres">
      <dgm:prSet presAssocID="{507770A0-381A-41D1-A2F5-439BE20898FC}" presName="connTx" presStyleLbl="parChTrans1D2" presStyleIdx="0" presStyleCnt="3"/>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3">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3"/>
      <dgm:spPr/>
      <dgm:t>
        <a:bodyPr/>
        <a:lstStyle/>
        <a:p>
          <a:endParaRPr lang="en-US"/>
        </a:p>
      </dgm:t>
    </dgm:pt>
    <dgm:pt modelId="{B72BF3E0-BF13-4B73-B208-963A528E5CA7}" type="pres">
      <dgm:prSet presAssocID="{308EBF76-71DB-439C-8AA0-E504DC19238D}" presName="connTx" presStyleLbl="parChTrans1D2" presStyleIdx="1" presStyleCnt="3"/>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3">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 modelId="{69A00552-A061-43DB-9B15-C979244534E7}" type="pres">
      <dgm:prSet presAssocID="{BBF991DF-9B9F-4EEF-8EC7-279049E19F08}" presName="conn2-1" presStyleLbl="parChTrans1D2" presStyleIdx="2" presStyleCnt="3"/>
      <dgm:spPr/>
      <dgm:t>
        <a:bodyPr/>
        <a:lstStyle/>
        <a:p>
          <a:endParaRPr lang="en-US"/>
        </a:p>
      </dgm:t>
    </dgm:pt>
    <dgm:pt modelId="{9FC5F1B5-EC18-4090-8F03-B6CD8404D663}" type="pres">
      <dgm:prSet presAssocID="{BBF991DF-9B9F-4EEF-8EC7-279049E19F08}" presName="connTx" presStyleLbl="parChTrans1D2" presStyleIdx="2" presStyleCnt="3"/>
      <dgm:spPr/>
      <dgm:t>
        <a:bodyPr/>
        <a:lstStyle/>
        <a:p>
          <a:endParaRPr lang="en-US"/>
        </a:p>
      </dgm:t>
    </dgm:pt>
    <dgm:pt modelId="{793F94B0-DF97-428E-9E2C-E7511858B5A2}" type="pres">
      <dgm:prSet presAssocID="{C74EC69F-1F0C-4509-BCF0-BAC72A3D1A63}" presName="root2" presStyleCnt="0"/>
      <dgm:spPr/>
    </dgm:pt>
    <dgm:pt modelId="{B8C1F271-1762-430F-B85D-94E1E16FC131}" type="pres">
      <dgm:prSet presAssocID="{C74EC69F-1F0C-4509-BCF0-BAC72A3D1A63}" presName="LevelTwoTextNode" presStyleLbl="node2" presStyleIdx="2" presStyleCnt="3">
        <dgm:presLayoutVars>
          <dgm:chPref val="3"/>
        </dgm:presLayoutVars>
      </dgm:prSet>
      <dgm:spPr/>
      <dgm:t>
        <a:bodyPr/>
        <a:lstStyle/>
        <a:p>
          <a:endParaRPr lang="en-US"/>
        </a:p>
      </dgm:t>
    </dgm:pt>
    <dgm:pt modelId="{24EDE9B3-6C5F-41C6-979F-FDEA65C28576}" type="pres">
      <dgm:prSet presAssocID="{C74EC69F-1F0C-4509-BCF0-BAC72A3D1A63}" presName="level3hierChild" presStyleCnt="0"/>
      <dgm:spPr/>
    </dgm:pt>
  </dgm:ptLst>
  <dgm:cxnLst>
    <dgm:cxn modelId="{BFDB066C-0536-49BA-A6BD-F7BAD2BB1298}" type="presOf" srcId="{308EBF76-71DB-439C-8AA0-E504DC19238D}" destId="{10F6FD81-4832-4C3C-B1F0-06BAF5E0FD9E}" srcOrd="0" destOrd="0" presId="urn:microsoft.com/office/officeart/2008/layout/HorizontalMultiLevelHierarchy"/>
    <dgm:cxn modelId="{1ED9C0EB-224D-4D85-9148-EFDB12B4F331}" type="presOf" srcId="{783FA123-EDA0-444E-8909-41664522804C}" destId="{A37D06AC-4DF4-44D4-9761-B50441EC13AF}" srcOrd="0" destOrd="0" presId="urn:microsoft.com/office/officeart/2008/layout/HorizontalMultiLevelHierarchy"/>
    <dgm:cxn modelId="{B9A2A942-EC0D-4BA9-802B-6C4CAAC4D43B}" type="presOf" srcId="{BBF991DF-9B9F-4EEF-8EC7-279049E19F08}" destId="{9FC5F1B5-EC18-4090-8F03-B6CD8404D663}" srcOrd="1" destOrd="0" presId="urn:microsoft.com/office/officeart/2008/layout/HorizontalMultiLevelHierarchy"/>
    <dgm:cxn modelId="{86FA2E5D-0624-410D-A1A1-97CDAACD4780}" type="presOf" srcId="{507770A0-381A-41D1-A2F5-439BE20898FC}" destId="{E4CDADE7-4BF8-4B80-919B-1B48E36EAAC4}" srcOrd="1" destOrd="0" presId="urn:microsoft.com/office/officeart/2008/layout/HorizontalMultiLevelHierarchy"/>
    <dgm:cxn modelId="{F3BDF4BC-8598-4696-84DF-00C3C37F41AA}" type="presOf" srcId="{308EBF76-71DB-439C-8AA0-E504DC19238D}" destId="{B72BF3E0-BF13-4B73-B208-963A528E5CA7}" srcOrd="1" destOrd="0" presId="urn:microsoft.com/office/officeart/2008/layout/HorizontalMultiLevelHierarchy"/>
    <dgm:cxn modelId="{B6728BB3-38A2-4D07-8811-99745FCF88B5}" type="presOf" srcId="{C2010259-D25F-4853-832E-B602B3D0EEA1}" destId="{C6AD9F07-27B6-4DC0-AD03-BF84AB517EA6}" srcOrd="0" destOrd="0" presId="urn:microsoft.com/office/officeart/2008/layout/HorizontalMultiLevelHierarchy"/>
    <dgm:cxn modelId="{E30DC7D1-C43F-4C24-913F-8D010900F372}" type="presOf" srcId="{BBF991DF-9B9F-4EEF-8EC7-279049E19F08}" destId="{69A00552-A061-43DB-9B15-C979244534E7}" srcOrd="0" destOrd="0" presId="urn:microsoft.com/office/officeart/2008/layout/HorizontalMultiLevelHierarchy"/>
    <dgm:cxn modelId="{C9B3C0BA-7B72-47D4-A2CC-993F1C8CE303}" type="presOf" srcId="{507770A0-381A-41D1-A2F5-439BE20898FC}" destId="{3A8858CC-F224-4AC8-B19E-A96756F3FB69}" srcOrd="0" destOrd="0" presId="urn:microsoft.com/office/officeart/2008/layout/HorizontalMultiLevelHierarchy"/>
    <dgm:cxn modelId="{3055BB69-C486-4373-8B2A-5CA6B3E2CFE1}" type="presOf" srcId="{6C1F0FB4-A57D-4892-9DB7-4F4E9CB77CF4}" destId="{3900581D-8605-42AC-BC65-81F199F6B874}"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5DA350F4-ACEE-442C-A58B-94ACDE261FA6}" srcId="{6C1F0FB4-A57D-4892-9DB7-4F4E9CB77CF4}" destId="{92CD74B0-77AE-498F-906E-3090DC95EDCA}" srcOrd="1" destOrd="0" parTransId="{308EBF76-71DB-439C-8AA0-E504DC19238D}" sibTransId="{FC0056DA-685F-4F2F-AE63-E05C8EEE5499}"/>
    <dgm:cxn modelId="{89BB3512-9FC4-4C7B-A92F-E7953F149E70}" type="presOf" srcId="{C74EC69F-1F0C-4509-BCF0-BAC72A3D1A63}" destId="{B8C1F271-1762-430F-B85D-94E1E16FC131}" srcOrd="0" destOrd="0" presId="urn:microsoft.com/office/officeart/2008/layout/HorizontalMultiLevelHierarchy"/>
    <dgm:cxn modelId="{BE966888-0391-4FBA-8C66-FDA6C53B01D9}" srcId="{6C1F0FB4-A57D-4892-9DB7-4F4E9CB77CF4}" destId="{C74EC69F-1F0C-4509-BCF0-BAC72A3D1A63}" srcOrd="2" destOrd="0" parTransId="{BBF991DF-9B9F-4EEF-8EC7-279049E19F08}" sibTransId="{854E885F-BB45-47B8-9584-7E470140D3FF}"/>
    <dgm:cxn modelId="{B99714B7-6317-4483-925B-C9FA19771A91}" srcId="{6C1F0FB4-A57D-4892-9DB7-4F4E9CB77CF4}" destId="{783FA123-EDA0-444E-8909-41664522804C}" srcOrd="0" destOrd="0" parTransId="{507770A0-381A-41D1-A2F5-439BE20898FC}" sibTransId="{4F4A460F-E030-4345-B411-E8810127663A}"/>
    <dgm:cxn modelId="{9F288225-A4E3-4C4E-A9E3-B4944AE03BD2}" type="presOf" srcId="{92CD74B0-77AE-498F-906E-3090DC95EDCA}" destId="{6BA5EDD0-7802-482C-92BB-D3B7F342D0EF}" srcOrd="0" destOrd="0" presId="urn:microsoft.com/office/officeart/2008/layout/HorizontalMultiLevelHierarchy"/>
    <dgm:cxn modelId="{5CF53477-7DDF-4ACD-B1E2-B83B04BCB80C}" type="presParOf" srcId="{C6AD9F07-27B6-4DC0-AD03-BF84AB517EA6}" destId="{9E4400FD-E835-4BCF-8D5E-996F77F74A07}" srcOrd="0" destOrd="0" presId="urn:microsoft.com/office/officeart/2008/layout/HorizontalMultiLevelHierarchy"/>
    <dgm:cxn modelId="{1782F9EA-F7C3-47EE-8589-4662F28CB34A}" type="presParOf" srcId="{9E4400FD-E835-4BCF-8D5E-996F77F74A07}" destId="{3900581D-8605-42AC-BC65-81F199F6B874}" srcOrd="0" destOrd="0" presId="urn:microsoft.com/office/officeart/2008/layout/HorizontalMultiLevelHierarchy"/>
    <dgm:cxn modelId="{A79E8F25-BE5C-4346-A72D-44CCC71B48FC}" type="presParOf" srcId="{9E4400FD-E835-4BCF-8D5E-996F77F74A07}" destId="{E5762D9F-8C8A-48CD-871F-A486F2578366}" srcOrd="1" destOrd="0" presId="urn:microsoft.com/office/officeart/2008/layout/HorizontalMultiLevelHierarchy"/>
    <dgm:cxn modelId="{A1123732-F595-40BE-A10F-65652E90B394}" type="presParOf" srcId="{E5762D9F-8C8A-48CD-871F-A486F2578366}" destId="{3A8858CC-F224-4AC8-B19E-A96756F3FB69}" srcOrd="0" destOrd="0" presId="urn:microsoft.com/office/officeart/2008/layout/HorizontalMultiLevelHierarchy"/>
    <dgm:cxn modelId="{CFF93BF2-C504-429F-AEA9-D21622E854D2}" type="presParOf" srcId="{3A8858CC-F224-4AC8-B19E-A96756F3FB69}" destId="{E4CDADE7-4BF8-4B80-919B-1B48E36EAAC4}" srcOrd="0" destOrd="0" presId="urn:microsoft.com/office/officeart/2008/layout/HorizontalMultiLevelHierarchy"/>
    <dgm:cxn modelId="{EC17E6AF-1BE8-46E8-A3C5-E38F9A411556}" type="presParOf" srcId="{E5762D9F-8C8A-48CD-871F-A486F2578366}" destId="{7A412C1F-20D6-4269-A4B1-A11781AB403F}" srcOrd="1" destOrd="0" presId="urn:microsoft.com/office/officeart/2008/layout/HorizontalMultiLevelHierarchy"/>
    <dgm:cxn modelId="{A21E74B2-F203-4F84-9BFD-417001CC6335}" type="presParOf" srcId="{7A412C1F-20D6-4269-A4B1-A11781AB403F}" destId="{A37D06AC-4DF4-44D4-9761-B50441EC13AF}" srcOrd="0" destOrd="0" presId="urn:microsoft.com/office/officeart/2008/layout/HorizontalMultiLevelHierarchy"/>
    <dgm:cxn modelId="{F2079C6B-B14A-472D-BF8C-7DDC09B193ED}" type="presParOf" srcId="{7A412C1F-20D6-4269-A4B1-A11781AB403F}" destId="{93DA13D8-ADF4-4FF7-B779-FB819841117B}" srcOrd="1" destOrd="0" presId="urn:microsoft.com/office/officeart/2008/layout/HorizontalMultiLevelHierarchy"/>
    <dgm:cxn modelId="{ECBD6A3C-1D1A-4B88-96FB-377CF46A5ED2}" type="presParOf" srcId="{E5762D9F-8C8A-48CD-871F-A486F2578366}" destId="{10F6FD81-4832-4C3C-B1F0-06BAF5E0FD9E}" srcOrd="2" destOrd="0" presId="urn:microsoft.com/office/officeart/2008/layout/HorizontalMultiLevelHierarchy"/>
    <dgm:cxn modelId="{5B56DB3D-4D14-4C8B-ABA3-045B7C34E9D5}" type="presParOf" srcId="{10F6FD81-4832-4C3C-B1F0-06BAF5E0FD9E}" destId="{B72BF3E0-BF13-4B73-B208-963A528E5CA7}" srcOrd="0" destOrd="0" presId="urn:microsoft.com/office/officeart/2008/layout/HorizontalMultiLevelHierarchy"/>
    <dgm:cxn modelId="{875C6C7D-6BA6-42D9-9EAD-C3FF14D68307}" type="presParOf" srcId="{E5762D9F-8C8A-48CD-871F-A486F2578366}" destId="{793C9187-DE60-4AB5-BDA3-6F556067C3FE}" srcOrd="3" destOrd="0" presId="urn:microsoft.com/office/officeart/2008/layout/HorizontalMultiLevelHierarchy"/>
    <dgm:cxn modelId="{8E4B965D-D8EE-4B64-8E70-FF1772617F05}" type="presParOf" srcId="{793C9187-DE60-4AB5-BDA3-6F556067C3FE}" destId="{6BA5EDD0-7802-482C-92BB-D3B7F342D0EF}" srcOrd="0" destOrd="0" presId="urn:microsoft.com/office/officeart/2008/layout/HorizontalMultiLevelHierarchy"/>
    <dgm:cxn modelId="{853F8148-FCC7-4E94-9A7F-3015B4EDB680}" type="presParOf" srcId="{793C9187-DE60-4AB5-BDA3-6F556067C3FE}" destId="{FDF65120-BE0B-4C05-8A0D-8A6902BA5138}" srcOrd="1" destOrd="0" presId="urn:microsoft.com/office/officeart/2008/layout/HorizontalMultiLevelHierarchy"/>
    <dgm:cxn modelId="{49112449-2B65-42C2-ADCB-7B29A860A2C7}" type="presParOf" srcId="{E5762D9F-8C8A-48CD-871F-A486F2578366}" destId="{69A00552-A061-43DB-9B15-C979244534E7}" srcOrd="4" destOrd="0" presId="urn:microsoft.com/office/officeart/2008/layout/HorizontalMultiLevelHierarchy"/>
    <dgm:cxn modelId="{CB28D8BB-8937-41DC-8DBF-6A15C583DBD5}" type="presParOf" srcId="{69A00552-A061-43DB-9B15-C979244534E7}" destId="{9FC5F1B5-EC18-4090-8F03-B6CD8404D663}" srcOrd="0" destOrd="0" presId="urn:microsoft.com/office/officeart/2008/layout/HorizontalMultiLevelHierarchy"/>
    <dgm:cxn modelId="{3AD40EED-9671-437C-B34C-E55D8E970E96}" type="presParOf" srcId="{E5762D9F-8C8A-48CD-871F-A486F2578366}" destId="{793F94B0-DF97-428E-9E2C-E7511858B5A2}" srcOrd="5" destOrd="0" presId="urn:microsoft.com/office/officeart/2008/layout/HorizontalMultiLevelHierarchy"/>
    <dgm:cxn modelId="{30E191BE-9CDB-4F2C-8947-40F7D11AE732}" type="presParOf" srcId="{793F94B0-DF97-428E-9E2C-E7511858B5A2}" destId="{B8C1F271-1762-430F-B85D-94E1E16FC131}" srcOrd="0" destOrd="0" presId="urn:microsoft.com/office/officeart/2008/layout/HorizontalMultiLevelHierarchy"/>
    <dgm:cxn modelId="{5534A345-D09C-4E5B-8C74-E530F92F3F3C}" type="presParOf" srcId="{793F94B0-DF97-428E-9E2C-E7511858B5A2}" destId="{24EDE9B3-6C5F-41C6-979F-FDEA65C2857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err="1" smtClean="0"/>
            <a:t>Bibliothèque</a:t>
          </a:r>
          <a:r>
            <a:rPr lang="en-US" dirty="0" smtClean="0"/>
            <a:t> C</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err="1" smtClean="0"/>
            <a:t>Opérateur</a:t>
          </a:r>
          <a:r>
            <a:rPr lang="en-US" dirty="0" smtClean="0"/>
            <a:t>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err="1" smtClean="0"/>
            <a:t>Opérateur</a:t>
          </a:r>
          <a:r>
            <a:rPr lang="en-US" dirty="0" smtClean="0"/>
            <a:t>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2"/>
      <dgm:spPr/>
      <dgm:t>
        <a:bodyPr/>
        <a:lstStyle/>
        <a:p>
          <a:endParaRPr lang="en-US"/>
        </a:p>
      </dgm:t>
    </dgm:pt>
    <dgm:pt modelId="{E4CDADE7-4BF8-4B80-919B-1B48E36EAAC4}" type="pres">
      <dgm:prSet presAssocID="{507770A0-381A-41D1-A2F5-439BE20898FC}" presName="connTx" presStyleLbl="parChTrans1D2" presStyleIdx="0" presStyleCnt="2"/>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2">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2"/>
      <dgm:spPr/>
      <dgm:t>
        <a:bodyPr/>
        <a:lstStyle/>
        <a:p>
          <a:endParaRPr lang="en-US"/>
        </a:p>
      </dgm:t>
    </dgm:pt>
    <dgm:pt modelId="{B72BF3E0-BF13-4B73-B208-963A528E5CA7}" type="pres">
      <dgm:prSet presAssocID="{308EBF76-71DB-439C-8AA0-E504DC19238D}" presName="connTx" presStyleLbl="parChTrans1D2" presStyleIdx="1" presStyleCnt="2"/>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2">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Lst>
  <dgm:cxnLst>
    <dgm:cxn modelId="{0670332E-0192-4CBA-ABFA-5F6CCC53945F}" type="presOf" srcId="{6C1F0FB4-A57D-4892-9DB7-4F4E9CB77CF4}" destId="{3900581D-8605-42AC-BC65-81F199F6B874}" srcOrd="0" destOrd="0" presId="urn:microsoft.com/office/officeart/2008/layout/HorizontalMultiLevelHierarchy"/>
    <dgm:cxn modelId="{1E239EFC-96A5-4646-B593-25007E26E304}" type="presOf" srcId="{92CD74B0-77AE-498F-906E-3090DC95EDCA}" destId="{6BA5EDD0-7802-482C-92BB-D3B7F342D0EF}" srcOrd="0" destOrd="0" presId="urn:microsoft.com/office/officeart/2008/layout/HorizontalMultiLevelHierarchy"/>
    <dgm:cxn modelId="{32CDFF12-17C6-443F-A755-BF35F0D82C35}" type="presOf" srcId="{308EBF76-71DB-439C-8AA0-E504DC19238D}" destId="{10F6FD81-4832-4C3C-B1F0-06BAF5E0FD9E}" srcOrd="0" destOrd="0" presId="urn:microsoft.com/office/officeart/2008/layout/HorizontalMultiLevelHierarchy"/>
    <dgm:cxn modelId="{858D3B7A-B8CA-4093-A9A6-9E1887434D6B}" type="presOf" srcId="{507770A0-381A-41D1-A2F5-439BE20898FC}" destId="{3A8858CC-F224-4AC8-B19E-A96756F3FB69}" srcOrd="0" destOrd="0" presId="urn:microsoft.com/office/officeart/2008/layout/HorizontalMultiLevelHierarchy"/>
    <dgm:cxn modelId="{55B9A903-275F-407E-BF7B-B75D09F5EF3B}" type="presOf" srcId="{507770A0-381A-41D1-A2F5-439BE20898FC}" destId="{E4CDADE7-4BF8-4B80-919B-1B48E36EAAC4}" srcOrd="1" destOrd="0" presId="urn:microsoft.com/office/officeart/2008/layout/HorizontalMultiLevelHierarchy"/>
    <dgm:cxn modelId="{D1E24549-28B2-40FC-80E7-B81FC424855B}" type="presOf" srcId="{308EBF76-71DB-439C-8AA0-E504DC19238D}" destId="{B72BF3E0-BF13-4B73-B208-963A528E5CA7}" srcOrd="1" destOrd="0" presId="urn:microsoft.com/office/officeart/2008/layout/HorizontalMultiLevelHierarchy"/>
    <dgm:cxn modelId="{BD03F37D-AEF0-4C75-8011-BFF6BD39B995}" type="presOf" srcId="{C2010259-D25F-4853-832E-B602B3D0EEA1}" destId="{C6AD9F07-27B6-4DC0-AD03-BF84AB517EA6}" srcOrd="0" destOrd="0" presId="urn:microsoft.com/office/officeart/2008/layout/HorizontalMultiLevelHierarchy"/>
    <dgm:cxn modelId="{DAE4D179-30B5-4552-9FB3-7869F2D0619C}" type="presOf" srcId="{783FA123-EDA0-444E-8909-41664522804C}" destId="{A37D06AC-4DF4-44D4-9761-B50441EC13AF}"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5DA350F4-ACEE-442C-A58B-94ACDE261FA6}" srcId="{6C1F0FB4-A57D-4892-9DB7-4F4E9CB77CF4}" destId="{92CD74B0-77AE-498F-906E-3090DC95EDCA}" srcOrd="1" destOrd="0" parTransId="{308EBF76-71DB-439C-8AA0-E504DC19238D}" sibTransId="{FC0056DA-685F-4F2F-AE63-E05C8EEE5499}"/>
    <dgm:cxn modelId="{B99714B7-6317-4483-925B-C9FA19771A91}" srcId="{6C1F0FB4-A57D-4892-9DB7-4F4E9CB77CF4}" destId="{783FA123-EDA0-444E-8909-41664522804C}" srcOrd="0" destOrd="0" parTransId="{507770A0-381A-41D1-A2F5-439BE20898FC}" sibTransId="{4F4A460F-E030-4345-B411-E8810127663A}"/>
    <dgm:cxn modelId="{C91E9DA5-1C1E-4AA3-96BC-6AF8FE0D97D2}" type="presParOf" srcId="{C6AD9F07-27B6-4DC0-AD03-BF84AB517EA6}" destId="{9E4400FD-E835-4BCF-8D5E-996F77F74A07}" srcOrd="0" destOrd="0" presId="urn:microsoft.com/office/officeart/2008/layout/HorizontalMultiLevelHierarchy"/>
    <dgm:cxn modelId="{55B2C0D8-2EE0-44C4-9AA5-F4F712BC92C4}" type="presParOf" srcId="{9E4400FD-E835-4BCF-8D5E-996F77F74A07}" destId="{3900581D-8605-42AC-BC65-81F199F6B874}" srcOrd="0" destOrd="0" presId="urn:microsoft.com/office/officeart/2008/layout/HorizontalMultiLevelHierarchy"/>
    <dgm:cxn modelId="{06E0694A-D1F8-4735-B9D6-858449587F41}" type="presParOf" srcId="{9E4400FD-E835-4BCF-8D5E-996F77F74A07}" destId="{E5762D9F-8C8A-48CD-871F-A486F2578366}" srcOrd="1" destOrd="0" presId="urn:microsoft.com/office/officeart/2008/layout/HorizontalMultiLevelHierarchy"/>
    <dgm:cxn modelId="{F5B3EA5E-67D1-4CB4-BEA9-3A518667CC7A}" type="presParOf" srcId="{E5762D9F-8C8A-48CD-871F-A486F2578366}" destId="{3A8858CC-F224-4AC8-B19E-A96756F3FB69}" srcOrd="0" destOrd="0" presId="urn:microsoft.com/office/officeart/2008/layout/HorizontalMultiLevelHierarchy"/>
    <dgm:cxn modelId="{5FA263DD-5036-4BA0-A415-A9C6B57E7F0A}" type="presParOf" srcId="{3A8858CC-F224-4AC8-B19E-A96756F3FB69}" destId="{E4CDADE7-4BF8-4B80-919B-1B48E36EAAC4}" srcOrd="0" destOrd="0" presId="urn:microsoft.com/office/officeart/2008/layout/HorizontalMultiLevelHierarchy"/>
    <dgm:cxn modelId="{56EFD378-BB40-4553-B25D-52BA744CE8BC}" type="presParOf" srcId="{E5762D9F-8C8A-48CD-871F-A486F2578366}" destId="{7A412C1F-20D6-4269-A4B1-A11781AB403F}" srcOrd="1" destOrd="0" presId="urn:microsoft.com/office/officeart/2008/layout/HorizontalMultiLevelHierarchy"/>
    <dgm:cxn modelId="{94E2C0F1-9212-4EB8-95CB-8315A0BDCFD8}" type="presParOf" srcId="{7A412C1F-20D6-4269-A4B1-A11781AB403F}" destId="{A37D06AC-4DF4-44D4-9761-B50441EC13AF}" srcOrd="0" destOrd="0" presId="urn:microsoft.com/office/officeart/2008/layout/HorizontalMultiLevelHierarchy"/>
    <dgm:cxn modelId="{670A4C4C-24F9-4721-8CDD-80B299B36B1C}" type="presParOf" srcId="{7A412C1F-20D6-4269-A4B1-A11781AB403F}" destId="{93DA13D8-ADF4-4FF7-B779-FB819841117B}" srcOrd="1" destOrd="0" presId="urn:microsoft.com/office/officeart/2008/layout/HorizontalMultiLevelHierarchy"/>
    <dgm:cxn modelId="{B04172B5-A6D6-48D9-8031-5CAF7F786914}" type="presParOf" srcId="{E5762D9F-8C8A-48CD-871F-A486F2578366}" destId="{10F6FD81-4832-4C3C-B1F0-06BAF5E0FD9E}" srcOrd="2" destOrd="0" presId="urn:microsoft.com/office/officeart/2008/layout/HorizontalMultiLevelHierarchy"/>
    <dgm:cxn modelId="{10D0ACAA-8FE4-45CB-9934-41F55D6AC3E5}" type="presParOf" srcId="{10F6FD81-4832-4C3C-B1F0-06BAF5E0FD9E}" destId="{B72BF3E0-BF13-4B73-B208-963A528E5CA7}" srcOrd="0" destOrd="0" presId="urn:microsoft.com/office/officeart/2008/layout/HorizontalMultiLevelHierarchy"/>
    <dgm:cxn modelId="{7FB4BFD6-3E37-4422-920A-B1A1A4A70DC7}" type="presParOf" srcId="{E5762D9F-8C8A-48CD-871F-A486F2578366}" destId="{793C9187-DE60-4AB5-BDA3-6F556067C3FE}" srcOrd="3" destOrd="0" presId="urn:microsoft.com/office/officeart/2008/layout/HorizontalMultiLevelHierarchy"/>
    <dgm:cxn modelId="{1F229A4F-3180-4EFF-8D77-2D52C06A7867}" type="presParOf" srcId="{793C9187-DE60-4AB5-BDA3-6F556067C3FE}" destId="{6BA5EDD0-7802-482C-92BB-D3B7F342D0EF}" srcOrd="0" destOrd="0" presId="urn:microsoft.com/office/officeart/2008/layout/HorizontalMultiLevelHierarchy"/>
    <dgm:cxn modelId="{F765DBC9-4B24-4772-9BB2-F32B82081B78}" type="presParOf" srcId="{793C9187-DE60-4AB5-BDA3-6F556067C3FE}" destId="{FDF65120-BE0B-4C05-8A0D-8A6902BA5138}"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err="1" smtClean="0"/>
            <a:t>Bibliothèque</a:t>
          </a:r>
          <a:r>
            <a:rPr lang="en-US" dirty="0" smtClean="0"/>
            <a:t> D</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err="1" smtClean="0"/>
            <a:t>Opérateur</a:t>
          </a:r>
          <a:r>
            <a:rPr lang="en-US" dirty="0" smtClean="0"/>
            <a:t>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1"/>
      <dgm:spPr/>
      <dgm:t>
        <a:bodyPr/>
        <a:lstStyle/>
        <a:p>
          <a:endParaRPr lang="en-US"/>
        </a:p>
      </dgm:t>
    </dgm:pt>
    <dgm:pt modelId="{E4CDADE7-4BF8-4B80-919B-1B48E36EAAC4}" type="pres">
      <dgm:prSet presAssocID="{507770A0-381A-41D1-A2F5-439BE20898FC}" presName="connTx" presStyleLbl="parChTrans1D2" presStyleIdx="0" presStyleCnt="1"/>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1">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Lst>
  <dgm:cxnLst>
    <dgm:cxn modelId="{7649A93B-B8E3-466E-8518-A250B75B0745}" type="presOf" srcId="{6C1F0FB4-A57D-4892-9DB7-4F4E9CB77CF4}" destId="{3900581D-8605-42AC-BC65-81F199F6B874}"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CEA1A72B-3794-4A9C-9C02-1495B962999C}" type="presOf" srcId="{507770A0-381A-41D1-A2F5-439BE20898FC}" destId="{E4CDADE7-4BF8-4B80-919B-1B48E36EAAC4}" srcOrd="1" destOrd="0" presId="urn:microsoft.com/office/officeart/2008/layout/HorizontalMultiLevelHierarchy"/>
    <dgm:cxn modelId="{B99714B7-6317-4483-925B-C9FA19771A91}" srcId="{6C1F0FB4-A57D-4892-9DB7-4F4E9CB77CF4}" destId="{783FA123-EDA0-444E-8909-41664522804C}" srcOrd="0" destOrd="0" parTransId="{507770A0-381A-41D1-A2F5-439BE20898FC}" sibTransId="{4F4A460F-E030-4345-B411-E8810127663A}"/>
    <dgm:cxn modelId="{609A91E3-269C-420B-9234-0848112D87A8}" type="presOf" srcId="{C2010259-D25F-4853-832E-B602B3D0EEA1}" destId="{C6AD9F07-27B6-4DC0-AD03-BF84AB517EA6}" srcOrd="0" destOrd="0" presId="urn:microsoft.com/office/officeart/2008/layout/HorizontalMultiLevelHierarchy"/>
    <dgm:cxn modelId="{3EFD3B95-A852-416E-893E-3014DCFC8F20}" type="presOf" srcId="{507770A0-381A-41D1-A2F5-439BE20898FC}" destId="{3A8858CC-F224-4AC8-B19E-A96756F3FB69}" srcOrd="0" destOrd="0" presId="urn:microsoft.com/office/officeart/2008/layout/HorizontalMultiLevelHierarchy"/>
    <dgm:cxn modelId="{E1566EA1-C191-4382-914B-897E34A9DC42}" type="presOf" srcId="{783FA123-EDA0-444E-8909-41664522804C}" destId="{A37D06AC-4DF4-44D4-9761-B50441EC13AF}" srcOrd="0" destOrd="0" presId="urn:microsoft.com/office/officeart/2008/layout/HorizontalMultiLevelHierarchy"/>
    <dgm:cxn modelId="{2B028EDA-D2BC-44E5-A3E0-3A1F99E25259}" type="presParOf" srcId="{C6AD9F07-27B6-4DC0-AD03-BF84AB517EA6}" destId="{9E4400FD-E835-4BCF-8D5E-996F77F74A07}" srcOrd="0" destOrd="0" presId="urn:microsoft.com/office/officeart/2008/layout/HorizontalMultiLevelHierarchy"/>
    <dgm:cxn modelId="{4DDCCF30-960A-4D28-94EC-2F65384E2E34}" type="presParOf" srcId="{9E4400FD-E835-4BCF-8D5E-996F77F74A07}" destId="{3900581D-8605-42AC-BC65-81F199F6B874}" srcOrd="0" destOrd="0" presId="urn:microsoft.com/office/officeart/2008/layout/HorizontalMultiLevelHierarchy"/>
    <dgm:cxn modelId="{F16A36E7-C60D-47D1-8010-5F07765E0FC8}" type="presParOf" srcId="{9E4400FD-E835-4BCF-8D5E-996F77F74A07}" destId="{E5762D9F-8C8A-48CD-871F-A486F2578366}" srcOrd="1" destOrd="0" presId="urn:microsoft.com/office/officeart/2008/layout/HorizontalMultiLevelHierarchy"/>
    <dgm:cxn modelId="{FB761B17-B660-440A-9DDD-14C0E2BF8B9A}" type="presParOf" srcId="{E5762D9F-8C8A-48CD-871F-A486F2578366}" destId="{3A8858CC-F224-4AC8-B19E-A96756F3FB69}" srcOrd="0" destOrd="0" presId="urn:microsoft.com/office/officeart/2008/layout/HorizontalMultiLevelHierarchy"/>
    <dgm:cxn modelId="{3EF7AB75-44DC-4F4F-A7C4-58293DFC5347}" type="presParOf" srcId="{3A8858CC-F224-4AC8-B19E-A96756F3FB69}" destId="{E4CDADE7-4BF8-4B80-919B-1B48E36EAAC4}" srcOrd="0" destOrd="0" presId="urn:microsoft.com/office/officeart/2008/layout/HorizontalMultiLevelHierarchy"/>
    <dgm:cxn modelId="{CF6B502E-CB7F-4868-9049-0E2FF1B9A9F9}" type="presParOf" srcId="{E5762D9F-8C8A-48CD-871F-A486F2578366}" destId="{7A412C1F-20D6-4269-A4B1-A11781AB403F}" srcOrd="1" destOrd="0" presId="urn:microsoft.com/office/officeart/2008/layout/HorizontalMultiLevelHierarchy"/>
    <dgm:cxn modelId="{992226DE-F656-4994-B037-96255E8AA15B}" type="presParOf" srcId="{7A412C1F-20D6-4269-A4B1-A11781AB403F}" destId="{A37D06AC-4DF4-44D4-9761-B50441EC13AF}" srcOrd="0" destOrd="0" presId="urn:microsoft.com/office/officeart/2008/layout/HorizontalMultiLevelHierarchy"/>
    <dgm:cxn modelId="{368A5BED-712A-4B53-B3BC-6ED081684F41}" type="presParOf" srcId="{7A412C1F-20D6-4269-A4B1-A11781AB403F}" destId="{93DA13D8-ADF4-4FF7-B779-FB819841117B}"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10259-D25F-4853-832E-B602B3D0E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C1F0FB4-A57D-4892-9DB7-4F4E9CB77CF4}">
      <dgm:prSet phldrT="[Texte]"/>
      <dgm:spPr>
        <a:solidFill>
          <a:srgbClr val="00707F"/>
        </a:solidFill>
      </dgm:spPr>
      <dgm:t>
        <a:bodyPr/>
        <a:lstStyle/>
        <a:p>
          <a:r>
            <a:rPr lang="en-US" dirty="0" err="1" smtClean="0"/>
            <a:t>Bibliothèque</a:t>
          </a:r>
          <a:r>
            <a:rPr lang="en-US" dirty="0" smtClean="0"/>
            <a:t> E</a:t>
          </a:r>
          <a:endParaRPr lang="en-US" dirty="0"/>
        </a:p>
      </dgm:t>
    </dgm:pt>
    <dgm:pt modelId="{DBA26111-41AF-4FE9-A141-BA228922F56A}" type="parTrans" cxnId="{B2C731F3-E34B-40C0-AD18-368D8E7DE947}">
      <dgm:prSet/>
      <dgm:spPr/>
      <dgm:t>
        <a:bodyPr/>
        <a:lstStyle/>
        <a:p>
          <a:endParaRPr lang="en-US"/>
        </a:p>
      </dgm:t>
    </dgm:pt>
    <dgm:pt modelId="{11585C9A-D408-43A1-A8F3-08B48BCB8A7C}" type="sibTrans" cxnId="{B2C731F3-E34B-40C0-AD18-368D8E7DE947}">
      <dgm:prSet/>
      <dgm:spPr/>
      <dgm:t>
        <a:bodyPr/>
        <a:lstStyle/>
        <a:p>
          <a:endParaRPr lang="en-US"/>
        </a:p>
      </dgm:t>
    </dgm:pt>
    <dgm:pt modelId="{783FA123-EDA0-444E-8909-41664522804C}">
      <dgm:prSet phldrT="[Texte]"/>
      <dgm:spPr>
        <a:solidFill>
          <a:srgbClr val="5FA4B0"/>
        </a:solidFill>
      </dgm:spPr>
      <dgm:t>
        <a:bodyPr/>
        <a:lstStyle/>
        <a:p>
          <a:r>
            <a:rPr lang="en-US" dirty="0" err="1" smtClean="0"/>
            <a:t>Opérateur</a:t>
          </a:r>
          <a:r>
            <a:rPr lang="en-US" dirty="0" smtClean="0"/>
            <a:t> 1</a:t>
          </a:r>
          <a:endParaRPr lang="en-US" dirty="0"/>
        </a:p>
      </dgm:t>
    </dgm:pt>
    <dgm:pt modelId="{507770A0-381A-41D1-A2F5-439BE20898FC}" type="parTrans" cxnId="{B99714B7-6317-4483-925B-C9FA19771A91}">
      <dgm:prSet/>
      <dgm:spPr>
        <a:ln>
          <a:solidFill>
            <a:srgbClr val="00707F"/>
          </a:solidFill>
        </a:ln>
      </dgm:spPr>
      <dgm:t>
        <a:bodyPr/>
        <a:lstStyle/>
        <a:p>
          <a:endParaRPr lang="en-US"/>
        </a:p>
      </dgm:t>
    </dgm:pt>
    <dgm:pt modelId="{4F4A460F-E030-4345-B411-E8810127663A}" type="sibTrans" cxnId="{B99714B7-6317-4483-925B-C9FA19771A91}">
      <dgm:prSet/>
      <dgm:spPr/>
      <dgm:t>
        <a:bodyPr/>
        <a:lstStyle/>
        <a:p>
          <a:endParaRPr lang="en-US"/>
        </a:p>
      </dgm:t>
    </dgm:pt>
    <dgm:pt modelId="{92CD74B0-77AE-498F-906E-3090DC95EDCA}">
      <dgm:prSet phldrT="[Texte]"/>
      <dgm:spPr>
        <a:solidFill>
          <a:srgbClr val="5FA4B0"/>
        </a:solidFill>
      </dgm:spPr>
      <dgm:t>
        <a:bodyPr/>
        <a:lstStyle/>
        <a:p>
          <a:r>
            <a:rPr lang="en-US" dirty="0" err="1" smtClean="0"/>
            <a:t>Opérateur</a:t>
          </a:r>
          <a:r>
            <a:rPr lang="en-US" dirty="0" smtClean="0"/>
            <a:t> 2</a:t>
          </a:r>
          <a:endParaRPr lang="en-US" dirty="0"/>
        </a:p>
      </dgm:t>
    </dgm:pt>
    <dgm:pt modelId="{308EBF76-71DB-439C-8AA0-E504DC19238D}" type="parTrans" cxnId="{5DA350F4-ACEE-442C-A58B-94ACDE261FA6}">
      <dgm:prSet/>
      <dgm:spPr>
        <a:ln>
          <a:solidFill>
            <a:srgbClr val="00707F"/>
          </a:solidFill>
        </a:ln>
      </dgm:spPr>
      <dgm:t>
        <a:bodyPr/>
        <a:lstStyle/>
        <a:p>
          <a:endParaRPr lang="en-US"/>
        </a:p>
      </dgm:t>
    </dgm:pt>
    <dgm:pt modelId="{FC0056DA-685F-4F2F-AE63-E05C8EEE5499}" type="sibTrans" cxnId="{5DA350F4-ACEE-442C-A58B-94ACDE261FA6}">
      <dgm:prSet/>
      <dgm:spPr/>
      <dgm:t>
        <a:bodyPr/>
        <a:lstStyle/>
        <a:p>
          <a:endParaRPr lang="en-US"/>
        </a:p>
      </dgm:t>
    </dgm:pt>
    <dgm:pt modelId="{C6AD9F07-27B6-4DC0-AD03-BF84AB517EA6}" type="pres">
      <dgm:prSet presAssocID="{C2010259-D25F-4853-832E-B602B3D0EEA1}" presName="Name0" presStyleCnt="0">
        <dgm:presLayoutVars>
          <dgm:chPref val="1"/>
          <dgm:dir/>
          <dgm:animOne val="branch"/>
          <dgm:animLvl val="lvl"/>
          <dgm:resizeHandles val="exact"/>
        </dgm:presLayoutVars>
      </dgm:prSet>
      <dgm:spPr/>
      <dgm:t>
        <a:bodyPr/>
        <a:lstStyle/>
        <a:p>
          <a:endParaRPr lang="en-US"/>
        </a:p>
      </dgm:t>
    </dgm:pt>
    <dgm:pt modelId="{9E4400FD-E835-4BCF-8D5E-996F77F74A07}" type="pres">
      <dgm:prSet presAssocID="{6C1F0FB4-A57D-4892-9DB7-4F4E9CB77CF4}" presName="root1" presStyleCnt="0"/>
      <dgm:spPr/>
    </dgm:pt>
    <dgm:pt modelId="{3900581D-8605-42AC-BC65-81F199F6B874}" type="pres">
      <dgm:prSet presAssocID="{6C1F0FB4-A57D-4892-9DB7-4F4E9CB77CF4}" presName="LevelOneTextNode" presStyleLbl="node0" presStyleIdx="0" presStyleCnt="1">
        <dgm:presLayoutVars>
          <dgm:chPref val="3"/>
        </dgm:presLayoutVars>
      </dgm:prSet>
      <dgm:spPr/>
      <dgm:t>
        <a:bodyPr/>
        <a:lstStyle/>
        <a:p>
          <a:endParaRPr lang="en-US"/>
        </a:p>
      </dgm:t>
    </dgm:pt>
    <dgm:pt modelId="{E5762D9F-8C8A-48CD-871F-A486F2578366}" type="pres">
      <dgm:prSet presAssocID="{6C1F0FB4-A57D-4892-9DB7-4F4E9CB77CF4}" presName="level2hierChild" presStyleCnt="0"/>
      <dgm:spPr/>
    </dgm:pt>
    <dgm:pt modelId="{3A8858CC-F224-4AC8-B19E-A96756F3FB69}" type="pres">
      <dgm:prSet presAssocID="{507770A0-381A-41D1-A2F5-439BE20898FC}" presName="conn2-1" presStyleLbl="parChTrans1D2" presStyleIdx="0" presStyleCnt="2"/>
      <dgm:spPr/>
      <dgm:t>
        <a:bodyPr/>
        <a:lstStyle/>
        <a:p>
          <a:endParaRPr lang="en-US"/>
        </a:p>
      </dgm:t>
    </dgm:pt>
    <dgm:pt modelId="{E4CDADE7-4BF8-4B80-919B-1B48E36EAAC4}" type="pres">
      <dgm:prSet presAssocID="{507770A0-381A-41D1-A2F5-439BE20898FC}" presName="connTx" presStyleLbl="parChTrans1D2" presStyleIdx="0" presStyleCnt="2"/>
      <dgm:spPr/>
      <dgm:t>
        <a:bodyPr/>
        <a:lstStyle/>
        <a:p>
          <a:endParaRPr lang="en-US"/>
        </a:p>
      </dgm:t>
    </dgm:pt>
    <dgm:pt modelId="{7A412C1F-20D6-4269-A4B1-A11781AB403F}" type="pres">
      <dgm:prSet presAssocID="{783FA123-EDA0-444E-8909-41664522804C}" presName="root2" presStyleCnt="0"/>
      <dgm:spPr/>
    </dgm:pt>
    <dgm:pt modelId="{A37D06AC-4DF4-44D4-9761-B50441EC13AF}" type="pres">
      <dgm:prSet presAssocID="{783FA123-EDA0-444E-8909-41664522804C}" presName="LevelTwoTextNode" presStyleLbl="node2" presStyleIdx="0" presStyleCnt="2">
        <dgm:presLayoutVars>
          <dgm:chPref val="3"/>
        </dgm:presLayoutVars>
      </dgm:prSet>
      <dgm:spPr/>
      <dgm:t>
        <a:bodyPr/>
        <a:lstStyle/>
        <a:p>
          <a:endParaRPr lang="en-US"/>
        </a:p>
      </dgm:t>
    </dgm:pt>
    <dgm:pt modelId="{93DA13D8-ADF4-4FF7-B779-FB819841117B}" type="pres">
      <dgm:prSet presAssocID="{783FA123-EDA0-444E-8909-41664522804C}" presName="level3hierChild" presStyleCnt="0"/>
      <dgm:spPr/>
    </dgm:pt>
    <dgm:pt modelId="{10F6FD81-4832-4C3C-B1F0-06BAF5E0FD9E}" type="pres">
      <dgm:prSet presAssocID="{308EBF76-71DB-439C-8AA0-E504DC19238D}" presName="conn2-1" presStyleLbl="parChTrans1D2" presStyleIdx="1" presStyleCnt="2"/>
      <dgm:spPr/>
      <dgm:t>
        <a:bodyPr/>
        <a:lstStyle/>
        <a:p>
          <a:endParaRPr lang="en-US"/>
        </a:p>
      </dgm:t>
    </dgm:pt>
    <dgm:pt modelId="{B72BF3E0-BF13-4B73-B208-963A528E5CA7}" type="pres">
      <dgm:prSet presAssocID="{308EBF76-71DB-439C-8AA0-E504DC19238D}" presName="connTx" presStyleLbl="parChTrans1D2" presStyleIdx="1" presStyleCnt="2"/>
      <dgm:spPr/>
      <dgm:t>
        <a:bodyPr/>
        <a:lstStyle/>
        <a:p>
          <a:endParaRPr lang="en-US"/>
        </a:p>
      </dgm:t>
    </dgm:pt>
    <dgm:pt modelId="{793C9187-DE60-4AB5-BDA3-6F556067C3FE}" type="pres">
      <dgm:prSet presAssocID="{92CD74B0-77AE-498F-906E-3090DC95EDCA}" presName="root2" presStyleCnt="0"/>
      <dgm:spPr/>
    </dgm:pt>
    <dgm:pt modelId="{6BA5EDD0-7802-482C-92BB-D3B7F342D0EF}" type="pres">
      <dgm:prSet presAssocID="{92CD74B0-77AE-498F-906E-3090DC95EDCA}" presName="LevelTwoTextNode" presStyleLbl="node2" presStyleIdx="1" presStyleCnt="2">
        <dgm:presLayoutVars>
          <dgm:chPref val="3"/>
        </dgm:presLayoutVars>
      </dgm:prSet>
      <dgm:spPr/>
      <dgm:t>
        <a:bodyPr/>
        <a:lstStyle/>
        <a:p>
          <a:endParaRPr lang="en-US"/>
        </a:p>
      </dgm:t>
    </dgm:pt>
    <dgm:pt modelId="{FDF65120-BE0B-4C05-8A0D-8A6902BA5138}" type="pres">
      <dgm:prSet presAssocID="{92CD74B0-77AE-498F-906E-3090DC95EDCA}" presName="level3hierChild" presStyleCnt="0"/>
      <dgm:spPr/>
    </dgm:pt>
  </dgm:ptLst>
  <dgm:cxnLst>
    <dgm:cxn modelId="{535F7162-FDA2-4B0D-82C4-ADA6B6E589AD}" type="presOf" srcId="{C2010259-D25F-4853-832E-B602B3D0EEA1}" destId="{C6AD9F07-27B6-4DC0-AD03-BF84AB517EA6}" srcOrd="0" destOrd="0" presId="urn:microsoft.com/office/officeart/2008/layout/HorizontalMultiLevelHierarchy"/>
    <dgm:cxn modelId="{F5DA7284-8D94-452F-AC09-AD3BA03F4A16}" type="presOf" srcId="{783FA123-EDA0-444E-8909-41664522804C}" destId="{A37D06AC-4DF4-44D4-9761-B50441EC13AF}" srcOrd="0" destOrd="0" presId="urn:microsoft.com/office/officeart/2008/layout/HorizontalMultiLevelHierarchy"/>
    <dgm:cxn modelId="{E9D9019F-0DEA-428E-BAFA-796CA2CE68AF}" type="presOf" srcId="{92CD74B0-77AE-498F-906E-3090DC95EDCA}" destId="{6BA5EDD0-7802-482C-92BB-D3B7F342D0EF}" srcOrd="0" destOrd="0" presId="urn:microsoft.com/office/officeart/2008/layout/HorizontalMultiLevelHierarchy"/>
    <dgm:cxn modelId="{E2D25FBF-E55E-40D4-8EFA-6331DA76E54B}" type="presOf" srcId="{507770A0-381A-41D1-A2F5-439BE20898FC}" destId="{E4CDADE7-4BF8-4B80-919B-1B48E36EAAC4}" srcOrd="1" destOrd="0" presId="urn:microsoft.com/office/officeart/2008/layout/HorizontalMultiLevelHierarchy"/>
    <dgm:cxn modelId="{64619E95-692C-4BF0-9E4D-BF75BFE0A3AB}" type="presOf" srcId="{308EBF76-71DB-439C-8AA0-E504DC19238D}" destId="{B72BF3E0-BF13-4B73-B208-963A528E5CA7}" srcOrd="1" destOrd="0" presId="urn:microsoft.com/office/officeart/2008/layout/HorizontalMultiLevelHierarchy"/>
    <dgm:cxn modelId="{7904279B-6C67-49C7-9993-604A20AEF0ED}" type="presOf" srcId="{507770A0-381A-41D1-A2F5-439BE20898FC}" destId="{3A8858CC-F224-4AC8-B19E-A96756F3FB69}" srcOrd="0" destOrd="0" presId="urn:microsoft.com/office/officeart/2008/layout/HorizontalMultiLevelHierarchy"/>
    <dgm:cxn modelId="{E8E12BD4-AE3F-4686-9B93-50B5F3129B88}" type="presOf" srcId="{6C1F0FB4-A57D-4892-9DB7-4F4E9CB77CF4}" destId="{3900581D-8605-42AC-BC65-81F199F6B874}" srcOrd="0" destOrd="0" presId="urn:microsoft.com/office/officeart/2008/layout/HorizontalMultiLevelHierarchy"/>
    <dgm:cxn modelId="{B2C731F3-E34B-40C0-AD18-368D8E7DE947}" srcId="{C2010259-D25F-4853-832E-B602B3D0EEA1}" destId="{6C1F0FB4-A57D-4892-9DB7-4F4E9CB77CF4}" srcOrd="0" destOrd="0" parTransId="{DBA26111-41AF-4FE9-A141-BA228922F56A}" sibTransId="{11585C9A-D408-43A1-A8F3-08B48BCB8A7C}"/>
    <dgm:cxn modelId="{5DA350F4-ACEE-442C-A58B-94ACDE261FA6}" srcId="{6C1F0FB4-A57D-4892-9DB7-4F4E9CB77CF4}" destId="{92CD74B0-77AE-498F-906E-3090DC95EDCA}" srcOrd="1" destOrd="0" parTransId="{308EBF76-71DB-439C-8AA0-E504DC19238D}" sibTransId="{FC0056DA-685F-4F2F-AE63-E05C8EEE5499}"/>
    <dgm:cxn modelId="{AB4DDE7A-C220-4FB7-8529-7BC2DE34A7B6}" type="presOf" srcId="{308EBF76-71DB-439C-8AA0-E504DC19238D}" destId="{10F6FD81-4832-4C3C-B1F0-06BAF5E0FD9E}" srcOrd="0" destOrd="0" presId="urn:microsoft.com/office/officeart/2008/layout/HorizontalMultiLevelHierarchy"/>
    <dgm:cxn modelId="{B99714B7-6317-4483-925B-C9FA19771A91}" srcId="{6C1F0FB4-A57D-4892-9DB7-4F4E9CB77CF4}" destId="{783FA123-EDA0-444E-8909-41664522804C}" srcOrd="0" destOrd="0" parTransId="{507770A0-381A-41D1-A2F5-439BE20898FC}" sibTransId="{4F4A460F-E030-4345-B411-E8810127663A}"/>
    <dgm:cxn modelId="{9138A1F0-DD59-47C9-A379-77A97E1ECD55}" type="presParOf" srcId="{C6AD9F07-27B6-4DC0-AD03-BF84AB517EA6}" destId="{9E4400FD-E835-4BCF-8D5E-996F77F74A07}" srcOrd="0" destOrd="0" presId="urn:microsoft.com/office/officeart/2008/layout/HorizontalMultiLevelHierarchy"/>
    <dgm:cxn modelId="{3185AD93-37AF-43C1-9714-9A6C5525E46E}" type="presParOf" srcId="{9E4400FD-E835-4BCF-8D5E-996F77F74A07}" destId="{3900581D-8605-42AC-BC65-81F199F6B874}" srcOrd="0" destOrd="0" presId="urn:microsoft.com/office/officeart/2008/layout/HorizontalMultiLevelHierarchy"/>
    <dgm:cxn modelId="{BE9F6621-E3BC-468E-A2AC-99095933E506}" type="presParOf" srcId="{9E4400FD-E835-4BCF-8D5E-996F77F74A07}" destId="{E5762D9F-8C8A-48CD-871F-A486F2578366}" srcOrd="1" destOrd="0" presId="urn:microsoft.com/office/officeart/2008/layout/HorizontalMultiLevelHierarchy"/>
    <dgm:cxn modelId="{F5F4E28A-37DE-40B1-81F4-3C2C034F92AD}" type="presParOf" srcId="{E5762D9F-8C8A-48CD-871F-A486F2578366}" destId="{3A8858CC-F224-4AC8-B19E-A96756F3FB69}" srcOrd="0" destOrd="0" presId="urn:microsoft.com/office/officeart/2008/layout/HorizontalMultiLevelHierarchy"/>
    <dgm:cxn modelId="{04483B3D-ED32-4076-84E1-BC09824A6093}" type="presParOf" srcId="{3A8858CC-F224-4AC8-B19E-A96756F3FB69}" destId="{E4CDADE7-4BF8-4B80-919B-1B48E36EAAC4}" srcOrd="0" destOrd="0" presId="urn:microsoft.com/office/officeart/2008/layout/HorizontalMultiLevelHierarchy"/>
    <dgm:cxn modelId="{23356E0F-50DC-49F8-844F-A7DA2D5B2C2D}" type="presParOf" srcId="{E5762D9F-8C8A-48CD-871F-A486F2578366}" destId="{7A412C1F-20D6-4269-A4B1-A11781AB403F}" srcOrd="1" destOrd="0" presId="urn:microsoft.com/office/officeart/2008/layout/HorizontalMultiLevelHierarchy"/>
    <dgm:cxn modelId="{5D23AA77-F009-4342-BE98-088D0F178B43}" type="presParOf" srcId="{7A412C1F-20D6-4269-A4B1-A11781AB403F}" destId="{A37D06AC-4DF4-44D4-9761-B50441EC13AF}" srcOrd="0" destOrd="0" presId="urn:microsoft.com/office/officeart/2008/layout/HorizontalMultiLevelHierarchy"/>
    <dgm:cxn modelId="{189D30CF-0CBE-4364-A11F-A06CF785A3EE}" type="presParOf" srcId="{7A412C1F-20D6-4269-A4B1-A11781AB403F}" destId="{93DA13D8-ADF4-4FF7-B779-FB819841117B}" srcOrd="1" destOrd="0" presId="urn:microsoft.com/office/officeart/2008/layout/HorizontalMultiLevelHierarchy"/>
    <dgm:cxn modelId="{59DCD4AE-CCB0-45B5-87D2-C07C9EEAAFC0}" type="presParOf" srcId="{E5762D9F-8C8A-48CD-871F-A486F2578366}" destId="{10F6FD81-4832-4C3C-B1F0-06BAF5E0FD9E}" srcOrd="2" destOrd="0" presId="urn:microsoft.com/office/officeart/2008/layout/HorizontalMultiLevelHierarchy"/>
    <dgm:cxn modelId="{BB121789-A397-45C6-BD3A-943290C8C28A}" type="presParOf" srcId="{10F6FD81-4832-4C3C-B1F0-06BAF5E0FD9E}" destId="{B72BF3E0-BF13-4B73-B208-963A528E5CA7}" srcOrd="0" destOrd="0" presId="urn:microsoft.com/office/officeart/2008/layout/HorizontalMultiLevelHierarchy"/>
    <dgm:cxn modelId="{CE2BD089-4E56-44A8-85D5-8F2DC26EB5C9}" type="presParOf" srcId="{E5762D9F-8C8A-48CD-871F-A486F2578366}" destId="{793C9187-DE60-4AB5-BDA3-6F556067C3FE}" srcOrd="3" destOrd="0" presId="urn:microsoft.com/office/officeart/2008/layout/HorizontalMultiLevelHierarchy"/>
    <dgm:cxn modelId="{A4E1B64C-84F8-46F3-B0C7-EF021FC009C2}" type="presParOf" srcId="{793C9187-DE60-4AB5-BDA3-6F556067C3FE}" destId="{6BA5EDD0-7802-482C-92BB-D3B7F342D0EF}" srcOrd="0" destOrd="0" presId="urn:microsoft.com/office/officeart/2008/layout/HorizontalMultiLevelHierarchy"/>
    <dgm:cxn modelId="{E368D5B9-8103-4279-8BC0-0B5CB6179879}" type="presParOf" srcId="{793C9187-DE60-4AB5-BDA3-6F556067C3FE}" destId="{FDF65120-BE0B-4C05-8A0D-8A6902BA5138}" srcOrd="1" destOrd="0" presId="urn:microsoft.com/office/officeart/2008/layout/HorizontalMultiLevelHierarchy"/>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16D5A1-B04D-4B70-83B5-FDC541DEB2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B85D720-CA67-4669-B271-AF87B0A0B53B}">
      <dgm:prSet phldrT="[Texte]" custT="1"/>
      <dgm:spPr>
        <a:solidFill>
          <a:srgbClr val="00707F"/>
        </a:solidFill>
      </dgm:spPr>
      <dgm:t>
        <a:bodyPr/>
        <a:lstStyle/>
        <a:p>
          <a:pPr algn="ctr"/>
          <a:r>
            <a:rPr lang="en-US" sz="2800" b="1" dirty="0" smtClean="0"/>
            <a:t>  </a:t>
          </a:r>
          <a:r>
            <a:rPr lang="en-US" sz="2800" b="1" dirty="0" err="1" smtClean="0"/>
            <a:t>Bibliothèque</a:t>
          </a:r>
          <a:r>
            <a:rPr lang="en-US" sz="2800" b="1" dirty="0" smtClean="0"/>
            <a:t> PIB  </a:t>
          </a:r>
          <a:endParaRPr lang="en-US" sz="2800" b="1" dirty="0"/>
        </a:p>
      </dgm:t>
    </dgm:pt>
    <dgm:pt modelId="{C5A3F98E-D966-474F-B1F2-E9947A0CDAA4}" type="parTrans" cxnId="{1C495985-5D7C-423E-AAE9-D5C17B125C06}">
      <dgm:prSet/>
      <dgm:spPr/>
      <dgm:t>
        <a:bodyPr/>
        <a:lstStyle/>
        <a:p>
          <a:pPr algn="ctr"/>
          <a:endParaRPr lang="en-US" b="1"/>
        </a:p>
      </dgm:t>
    </dgm:pt>
    <dgm:pt modelId="{D186373C-999A-4370-8F5E-B3FA4B2D3340}" type="sibTrans" cxnId="{1C495985-5D7C-423E-AAE9-D5C17B125C06}">
      <dgm:prSet/>
      <dgm:spPr/>
      <dgm:t>
        <a:bodyPr/>
        <a:lstStyle/>
        <a:p>
          <a:pPr algn="ctr"/>
          <a:endParaRPr lang="en-US" b="1"/>
        </a:p>
      </dgm:t>
    </dgm:pt>
    <dgm:pt modelId="{0670F195-83D4-46E9-AACB-AAD260A1C51B}">
      <dgm:prSet phldrT="[Texte]" custT="1"/>
      <dgm:spPr>
        <a:solidFill>
          <a:srgbClr val="5FA4B0"/>
        </a:solidFill>
      </dgm:spPr>
      <dgm:t>
        <a:bodyPr/>
        <a:lstStyle/>
        <a:p>
          <a:pPr algn="ctr"/>
          <a:r>
            <a:rPr lang="en-US" sz="1800" b="1" dirty="0" err="1" smtClean="0"/>
            <a:t>Opérateur</a:t>
          </a:r>
          <a:r>
            <a:rPr lang="en-US" sz="1800" b="1" dirty="0" smtClean="0"/>
            <a:t> 1</a:t>
          </a:r>
          <a:endParaRPr lang="en-US" sz="1800" b="1" dirty="0"/>
        </a:p>
      </dgm:t>
    </dgm:pt>
    <dgm:pt modelId="{BFD6DF87-C7D6-4BE5-BBB0-9F09C6663412}" type="parTrans" cxnId="{3E9BB9CB-178F-4A05-9678-AE87DAE55A83}">
      <dgm:prSet/>
      <dgm:spPr>
        <a:ln>
          <a:solidFill>
            <a:srgbClr val="00707F"/>
          </a:solidFill>
        </a:ln>
      </dgm:spPr>
      <dgm:t>
        <a:bodyPr/>
        <a:lstStyle/>
        <a:p>
          <a:pPr algn="ctr"/>
          <a:endParaRPr lang="en-US" b="1"/>
        </a:p>
      </dgm:t>
    </dgm:pt>
    <dgm:pt modelId="{6BF21579-CFBE-4F41-A754-2371F43149A1}" type="sibTrans" cxnId="{3E9BB9CB-178F-4A05-9678-AE87DAE55A83}">
      <dgm:prSet/>
      <dgm:spPr/>
      <dgm:t>
        <a:bodyPr/>
        <a:lstStyle/>
        <a:p>
          <a:pPr algn="ctr"/>
          <a:endParaRPr lang="en-US" b="1"/>
        </a:p>
      </dgm:t>
    </dgm:pt>
    <dgm:pt modelId="{D47B6C86-D56B-4E89-B9EB-4E1C2DE3D458}">
      <dgm:prSet phldrT="[Texte]" custT="1"/>
      <dgm:spPr>
        <a:solidFill>
          <a:srgbClr val="5FA4B0"/>
        </a:solidFill>
      </dgm:spPr>
      <dgm:t>
        <a:bodyPr/>
        <a:lstStyle/>
        <a:p>
          <a:pPr algn="ctr"/>
          <a:r>
            <a:rPr lang="en-US" sz="1800" b="1" dirty="0" err="1" smtClean="0"/>
            <a:t>Opérateur</a:t>
          </a:r>
          <a:r>
            <a:rPr lang="en-US" sz="1800" b="1" dirty="0" smtClean="0"/>
            <a:t> 2</a:t>
          </a:r>
          <a:endParaRPr lang="en-US" sz="1800" b="1" dirty="0"/>
        </a:p>
      </dgm:t>
    </dgm:pt>
    <dgm:pt modelId="{AA7D27D2-A317-4E0D-A349-DE647933D95D}" type="parTrans" cxnId="{1DF1C19F-2ED7-464F-8C18-C2B9B5CADD6E}">
      <dgm:prSet/>
      <dgm:spPr>
        <a:ln>
          <a:solidFill>
            <a:srgbClr val="00707F"/>
          </a:solidFill>
        </a:ln>
      </dgm:spPr>
      <dgm:t>
        <a:bodyPr/>
        <a:lstStyle/>
        <a:p>
          <a:pPr algn="ctr"/>
          <a:endParaRPr lang="en-US" b="1"/>
        </a:p>
      </dgm:t>
    </dgm:pt>
    <dgm:pt modelId="{A4462984-3E5E-417B-A1B4-C91008B98EE8}" type="sibTrans" cxnId="{1DF1C19F-2ED7-464F-8C18-C2B9B5CADD6E}">
      <dgm:prSet/>
      <dgm:spPr/>
      <dgm:t>
        <a:bodyPr/>
        <a:lstStyle/>
        <a:p>
          <a:pPr algn="ctr"/>
          <a:endParaRPr lang="en-US" b="1"/>
        </a:p>
      </dgm:t>
    </dgm:pt>
    <dgm:pt modelId="{900E1437-0FE0-4547-B853-A0B9D52B7FA4}">
      <dgm:prSet phldrT="[Texte]" custT="1"/>
      <dgm:spPr>
        <a:solidFill>
          <a:srgbClr val="5FA4B0"/>
        </a:solidFill>
      </dgm:spPr>
      <dgm:t>
        <a:bodyPr/>
        <a:lstStyle/>
        <a:p>
          <a:pPr algn="ctr"/>
          <a:r>
            <a:rPr lang="en-US" sz="1800" b="1" dirty="0" err="1" smtClean="0"/>
            <a:t>Opérateur</a:t>
          </a:r>
          <a:r>
            <a:rPr lang="en-US" sz="1800" b="1" dirty="0" smtClean="0"/>
            <a:t> 3</a:t>
          </a:r>
          <a:endParaRPr lang="en-US" sz="1800" b="1" dirty="0"/>
        </a:p>
      </dgm:t>
    </dgm:pt>
    <dgm:pt modelId="{D5F2521D-CD72-4C62-98F3-021939232E80}" type="parTrans" cxnId="{E06527C8-D1C3-46A3-9630-B1CAF055D2CD}">
      <dgm:prSet/>
      <dgm:spPr>
        <a:ln>
          <a:solidFill>
            <a:srgbClr val="00707F"/>
          </a:solidFill>
        </a:ln>
      </dgm:spPr>
      <dgm:t>
        <a:bodyPr/>
        <a:lstStyle/>
        <a:p>
          <a:pPr algn="ctr"/>
          <a:endParaRPr lang="en-US" b="1"/>
        </a:p>
      </dgm:t>
    </dgm:pt>
    <dgm:pt modelId="{01D59B14-1C65-4C61-801E-371E5349401B}" type="sibTrans" cxnId="{E06527C8-D1C3-46A3-9630-B1CAF055D2CD}">
      <dgm:prSet/>
      <dgm:spPr/>
      <dgm:t>
        <a:bodyPr/>
        <a:lstStyle/>
        <a:p>
          <a:pPr algn="ctr"/>
          <a:endParaRPr lang="en-US" b="1"/>
        </a:p>
      </dgm:t>
    </dgm:pt>
    <dgm:pt modelId="{C19801EA-DA0F-4393-89CD-36F4E7361ED0}">
      <dgm:prSet phldrT="[Texte]" custT="1"/>
      <dgm:spPr>
        <a:solidFill>
          <a:srgbClr val="5FA4B0"/>
        </a:solidFill>
      </dgm:spPr>
      <dgm:t>
        <a:bodyPr/>
        <a:lstStyle/>
        <a:p>
          <a:pPr algn="ctr"/>
          <a:r>
            <a:rPr lang="en-US" sz="1800" b="1" dirty="0" err="1" smtClean="0"/>
            <a:t>Opérateur</a:t>
          </a:r>
          <a:r>
            <a:rPr lang="en-US" sz="1800" b="1" dirty="0" smtClean="0"/>
            <a:t> 4</a:t>
          </a:r>
          <a:endParaRPr lang="en-US" sz="1800" b="1" dirty="0"/>
        </a:p>
      </dgm:t>
    </dgm:pt>
    <dgm:pt modelId="{24DE3FC9-3B79-41AC-8718-203A522E8420}" type="parTrans" cxnId="{C2C84921-BE2F-4D15-916D-385BB68E8440}">
      <dgm:prSet/>
      <dgm:spPr>
        <a:ln>
          <a:solidFill>
            <a:srgbClr val="00707F"/>
          </a:solidFill>
        </a:ln>
      </dgm:spPr>
      <dgm:t>
        <a:bodyPr/>
        <a:lstStyle/>
        <a:p>
          <a:pPr algn="ctr"/>
          <a:endParaRPr lang="en-US" b="1"/>
        </a:p>
      </dgm:t>
    </dgm:pt>
    <dgm:pt modelId="{D3E4DD24-8BA5-40A6-B167-BD67AE7362B7}" type="sibTrans" cxnId="{C2C84921-BE2F-4D15-916D-385BB68E8440}">
      <dgm:prSet/>
      <dgm:spPr/>
      <dgm:t>
        <a:bodyPr/>
        <a:lstStyle/>
        <a:p>
          <a:pPr algn="ctr"/>
          <a:endParaRPr lang="en-US" b="1"/>
        </a:p>
      </dgm:t>
    </dgm:pt>
    <dgm:pt modelId="{F7A80D1A-58AA-42FB-AB8C-46A1BA0664C1}">
      <dgm:prSet phldrT="[Texte]" custT="1"/>
      <dgm:spPr>
        <a:solidFill>
          <a:srgbClr val="5FA4B0"/>
        </a:solidFill>
      </dgm:spPr>
      <dgm:t>
        <a:bodyPr/>
        <a:lstStyle/>
        <a:p>
          <a:pPr algn="ctr"/>
          <a:r>
            <a:rPr lang="en-US" sz="1800" b="1" dirty="0" err="1" smtClean="0"/>
            <a:t>Opérateur</a:t>
          </a:r>
          <a:r>
            <a:rPr lang="en-US" sz="1800" b="1" dirty="0" smtClean="0"/>
            <a:t> 5</a:t>
          </a:r>
          <a:endParaRPr lang="en-US" sz="1800" b="1" dirty="0"/>
        </a:p>
      </dgm:t>
    </dgm:pt>
    <dgm:pt modelId="{B7F6A806-464B-4C9F-8169-74D32FA20544}" type="parTrans" cxnId="{50C6CBE9-A712-4505-A110-6EF175C0654E}">
      <dgm:prSet/>
      <dgm:spPr>
        <a:ln>
          <a:solidFill>
            <a:srgbClr val="00707F"/>
          </a:solidFill>
        </a:ln>
      </dgm:spPr>
      <dgm:t>
        <a:bodyPr/>
        <a:lstStyle/>
        <a:p>
          <a:pPr algn="ctr"/>
          <a:endParaRPr lang="en-US" b="1"/>
        </a:p>
      </dgm:t>
    </dgm:pt>
    <dgm:pt modelId="{4BCF9B3E-DE12-4EEB-A003-28BC8217668A}" type="sibTrans" cxnId="{50C6CBE9-A712-4505-A110-6EF175C0654E}">
      <dgm:prSet/>
      <dgm:spPr/>
      <dgm:t>
        <a:bodyPr/>
        <a:lstStyle/>
        <a:p>
          <a:pPr algn="ctr"/>
          <a:endParaRPr lang="en-US" b="1"/>
        </a:p>
      </dgm:t>
    </dgm:pt>
    <dgm:pt modelId="{7FE38635-8F0C-4331-895B-0994FDE0A0DE}">
      <dgm:prSet phldrT="[Texte]" custT="1"/>
      <dgm:spPr>
        <a:solidFill>
          <a:srgbClr val="5FA4B0"/>
        </a:solidFill>
      </dgm:spPr>
      <dgm:t>
        <a:bodyPr/>
        <a:lstStyle/>
        <a:p>
          <a:pPr algn="ctr"/>
          <a:r>
            <a:rPr lang="en-US" sz="1800" b="1" dirty="0" err="1" smtClean="0"/>
            <a:t>Opérateur</a:t>
          </a:r>
          <a:r>
            <a:rPr lang="en-US" sz="1800" b="1" dirty="0" smtClean="0"/>
            <a:t> 6</a:t>
          </a:r>
          <a:endParaRPr lang="en-US" sz="1800" b="1" dirty="0"/>
        </a:p>
      </dgm:t>
    </dgm:pt>
    <dgm:pt modelId="{DBF041EF-D55E-4F56-B1FF-1BC58CB05291}" type="parTrans" cxnId="{6DA6217C-25C1-4A31-AE9B-8644406F9CD0}">
      <dgm:prSet/>
      <dgm:spPr>
        <a:ln>
          <a:solidFill>
            <a:srgbClr val="00707F"/>
          </a:solidFill>
        </a:ln>
      </dgm:spPr>
      <dgm:t>
        <a:bodyPr/>
        <a:lstStyle/>
        <a:p>
          <a:pPr algn="ctr"/>
          <a:endParaRPr lang="en-US" b="1"/>
        </a:p>
      </dgm:t>
    </dgm:pt>
    <dgm:pt modelId="{DEF09BA3-0B88-44A8-ABC3-6A8BB05FBF48}" type="sibTrans" cxnId="{6DA6217C-25C1-4A31-AE9B-8644406F9CD0}">
      <dgm:prSet/>
      <dgm:spPr/>
      <dgm:t>
        <a:bodyPr/>
        <a:lstStyle/>
        <a:p>
          <a:pPr algn="ctr"/>
          <a:endParaRPr lang="en-US" b="1"/>
        </a:p>
      </dgm:t>
    </dgm:pt>
    <dgm:pt modelId="{1629983D-205D-41F4-86FD-8417AFFF2116}">
      <dgm:prSet phldrT="[Texte]" custT="1"/>
      <dgm:spPr>
        <a:solidFill>
          <a:srgbClr val="5FA4B0"/>
        </a:solidFill>
      </dgm:spPr>
      <dgm:t>
        <a:bodyPr/>
        <a:lstStyle/>
        <a:p>
          <a:pPr algn="ctr"/>
          <a:r>
            <a:rPr lang="en-US" sz="1800" b="1" dirty="0" err="1" smtClean="0"/>
            <a:t>Opérateur</a:t>
          </a:r>
          <a:r>
            <a:rPr lang="en-US" sz="1800" b="1" dirty="0" smtClean="0"/>
            <a:t> 7</a:t>
          </a:r>
          <a:endParaRPr lang="en-US" sz="1800" b="1" dirty="0"/>
        </a:p>
      </dgm:t>
    </dgm:pt>
    <dgm:pt modelId="{BC9EEAD4-5B6F-4DAC-904F-7ABF288B9049}" type="parTrans" cxnId="{9B97D869-F993-417A-9393-C236FDA585C4}">
      <dgm:prSet/>
      <dgm:spPr>
        <a:ln>
          <a:solidFill>
            <a:srgbClr val="00707F"/>
          </a:solidFill>
        </a:ln>
      </dgm:spPr>
      <dgm:t>
        <a:bodyPr/>
        <a:lstStyle/>
        <a:p>
          <a:pPr algn="ctr"/>
          <a:endParaRPr lang="en-US" b="1"/>
        </a:p>
      </dgm:t>
    </dgm:pt>
    <dgm:pt modelId="{FCCADD21-32EE-4538-BCEE-E70DC63646B8}" type="sibTrans" cxnId="{9B97D869-F993-417A-9393-C236FDA585C4}">
      <dgm:prSet/>
      <dgm:spPr/>
      <dgm:t>
        <a:bodyPr/>
        <a:lstStyle/>
        <a:p>
          <a:pPr algn="ctr"/>
          <a:endParaRPr lang="en-US" b="1"/>
        </a:p>
      </dgm:t>
    </dgm:pt>
    <dgm:pt modelId="{673C230C-0A5E-41FB-82E4-E90CE2621D1E}" type="pres">
      <dgm:prSet presAssocID="{B916D5A1-B04D-4B70-83B5-FDC541DEB2F6}" presName="Name0" presStyleCnt="0">
        <dgm:presLayoutVars>
          <dgm:chPref val="1"/>
          <dgm:dir/>
          <dgm:animOne val="branch"/>
          <dgm:animLvl val="lvl"/>
          <dgm:resizeHandles val="exact"/>
        </dgm:presLayoutVars>
      </dgm:prSet>
      <dgm:spPr/>
      <dgm:t>
        <a:bodyPr/>
        <a:lstStyle/>
        <a:p>
          <a:endParaRPr lang="en-US"/>
        </a:p>
      </dgm:t>
    </dgm:pt>
    <dgm:pt modelId="{E7A92A12-5CEF-449A-9909-9280FB16FE0B}" type="pres">
      <dgm:prSet presAssocID="{1B85D720-CA67-4669-B271-AF87B0A0B53B}" presName="root1" presStyleCnt="0"/>
      <dgm:spPr/>
    </dgm:pt>
    <dgm:pt modelId="{50582899-FF32-4F10-8DF3-DFE2F759D651}" type="pres">
      <dgm:prSet presAssocID="{1B85D720-CA67-4669-B271-AF87B0A0B53B}" presName="LevelOneTextNode" presStyleLbl="node0" presStyleIdx="0" presStyleCnt="1" custScaleX="226385" custScaleY="153507">
        <dgm:presLayoutVars>
          <dgm:chPref val="3"/>
        </dgm:presLayoutVars>
      </dgm:prSet>
      <dgm:spPr/>
      <dgm:t>
        <a:bodyPr/>
        <a:lstStyle/>
        <a:p>
          <a:endParaRPr lang="en-US"/>
        </a:p>
      </dgm:t>
    </dgm:pt>
    <dgm:pt modelId="{47AFC518-4A7C-44AE-BE3F-081EBA02D673}" type="pres">
      <dgm:prSet presAssocID="{1B85D720-CA67-4669-B271-AF87B0A0B53B}" presName="level2hierChild" presStyleCnt="0"/>
      <dgm:spPr/>
    </dgm:pt>
    <dgm:pt modelId="{74474AC6-A150-43E8-A229-8BA11B3333F9}" type="pres">
      <dgm:prSet presAssocID="{BFD6DF87-C7D6-4BE5-BBB0-9F09C6663412}" presName="conn2-1" presStyleLbl="parChTrans1D2" presStyleIdx="0" presStyleCnt="7"/>
      <dgm:spPr/>
      <dgm:t>
        <a:bodyPr/>
        <a:lstStyle/>
        <a:p>
          <a:endParaRPr lang="en-US"/>
        </a:p>
      </dgm:t>
    </dgm:pt>
    <dgm:pt modelId="{D6E392A2-4462-451A-BC2E-C27D785FD909}" type="pres">
      <dgm:prSet presAssocID="{BFD6DF87-C7D6-4BE5-BBB0-9F09C6663412}" presName="connTx" presStyleLbl="parChTrans1D2" presStyleIdx="0" presStyleCnt="7"/>
      <dgm:spPr/>
      <dgm:t>
        <a:bodyPr/>
        <a:lstStyle/>
        <a:p>
          <a:endParaRPr lang="en-US"/>
        </a:p>
      </dgm:t>
    </dgm:pt>
    <dgm:pt modelId="{64F9563B-FFB6-4BF0-9120-E8FE15B5733F}" type="pres">
      <dgm:prSet presAssocID="{0670F195-83D4-46E9-AACB-AAD260A1C51B}" presName="root2" presStyleCnt="0"/>
      <dgm:spPr/>
    </dgm:pt>
    <dgm:pt modelId="{DE38B769-6986-49CC-BF58-B5281079BE9A}" type="pres">
      <dgm:prSet presAssocID="{0670F195-83D4-46E9-AACB-AAD260A1C51B}" presName="LevelTwoTextNode" presStyleLbl="node2" presStyleIdx="0" presStyleCnt="7">
        <dgm:presLayoutVars>
          <dgm:chPref val="3"/>
        </dgm:presLayoutVars>
      </dgm:prSet>
      <dgm:spPr/>
      <dgm:t>
        <a:bodyPr/>
        <a:lstStyle/>
        <a:p>
          <a:endParaRPr lang="en-US"/>
        </a:p>
      </dgm:t>
    </dgm:pt>
    <dgm:pt modelId="{78A16D86-008E-463E-88C6-CBEC08C6567E}" type="pres">
      <dgm:prSet presAssocID="{0670F195-83D4-46E9-AACB-AAD260A1C51B}" presName="level3hierChild" presStyleCnt="0"/>
      <dgm:spPr/>
    </dgm:pt>
    <dgm:pt modelId="{CC581098-C5BF-42DF-B2AA-FC2D8394A933}" type="pres">
      <dgm:prSet presAssocID="{AA7D27D2-A317-4E0D-A349-DE647933D95D}" presName="conn2-1" presStyleLbl="parChTrans1D2" presStyleIdx="1" presStyleCnt="7"/>
      <dgm:spPr/>
      <dgm:t>
        <a:bodyPr/>
        <a:lstStyle/>
        <a:p>
          <a:endParaRPr lang="en-US"/>
        </a:p>
      </dgm:t>
    </dgm:pt>
    <dgm:pt modelId="{F6F03DDD-705F-4DAD-8D86-DB9AA8E72348}" type="pres">
      <dgm:prSet presAssocID="{AA7D27D2-A317-4E0D-A349-DE647933D95D}" presName="connTx" presStyleLbl="parChTrans1D2" presStyleIdx="1" presStyleCnt="7"/>
      <dgm:spPr/>
      <dgm:t>
        <a:bodyPr/>
        <a:lstStyle/>
        <a:p>
          <a:endParaRPr lang="en-US"/>
        </a:p>
      </dgm:t>
    </dgm:pt>
    <dgm:pt modelId="{0D27785A-C13C-46D5-A205-8D5779F17368}" type="pres">
      <dgm:prSet presAssocID="{D47B6C86-D56B-4E89-B9EB-4E1C2DE3D458}" presName="root2" presStyleCnt="0"/>
      <dgm:spPr/>
    </dgm:pt>
    <dgm:pt modelId="{AF50CB0C-750A-4ABF-96D0-332E6ACAF75F}" type="pres">
      <dgm:prSet presAssocID="{D47B6C86-D56B-4E89-B9EB-4E1C2DE3D458}" presName="LevelTwoTextNode" presStyleLbl="node2" presStyleIdx="1" presStyleCnt="7">
        <dgm:presLayoutVars>
          <dgm:chPref val="3"/>
        </dgm:presLayoutVars>
      </dgm:prSet>
      <dgm:spPr/>
      <dgm:t>
        <a:bodyPr/>
        <a:lstStyle/>
        <a:p>
          <a:endParaRPr lang="en-US"/>
        </a:p>
      </dgm:t>
    </dgm:pt>
    <dgm:pt modelId="{87210D52-C26C-460F-B30C-FD50C591322A}" type="pres">
      <dgm:prSet presAssocID="{D47B6C86-D56B-4E89-B9EB-4E1C2DE3D458}" presName="level3hierChild" presStyleCnt="0"/>
      <dgm:spPr/>
    </dgm:pt>
    <dgm:pt modelId="{69F9EF3E-78BB-4150-AAE6-08544FBCE0A7}" type="pres">
      <dgm:prSet presAssocID="{D5F2521D-CD72-4C62-98F3-021939232E80}" presName="conn2-1" presStyleLbl="parChTrans1D2" presStyleIdx="2" presStyleCnt="7"/>
      <dgm:spPr/>
      <dgm:t>
        <a:bodyPr/>
        <a:lstStyle/>
        <a:p>
          <a:endParaRPr lang="en-US"/>
        </a:p>
      </dgm:t>
    </dgm:pt>
    <dgm:pt modelId="{A19521F5-DDC1-4B70-8178-F461A9A349E4}" type="pres">
      <dgm:prSet presAssocID="{D5F2521D-CD72-4C62-98F3-021939232E80}" presName="connTx" presStyleLbl="parChTrans1D2" presStyleIdx="2" presStyleCnt="7"/>
      <dgm:spPr/>
      <dgm:t>
        <a:bodyPr/>
        <a:lstStyle/>
        <a:p>
          <a:endParaRPr lang="en-US"/>
        </a:p>
      </dgm:t>
    </dgm:pt>
    <dgm:pt modelId="{F7CD7BA8-EE33-4E0B-95B7-6F4CB5C80C96}" type="pres">
      <dgm:prSet presAssocID="{900E1437-0FE0-4547-B853-A0B9D52B7FA4}" presName="root2" presStyleCnt="0"/>
      <dgm:spPr/>
    </dgm:pt>
    <dgm:pt modelId="{FF32F928-3E72-4F1A-929B-1DDB8E585C10}" type="pres">
      <dgm:prSet presAssocID="{900E1437-0FE0-4547-B853-A0B9D52B7FA4}" presName="LevelTwoTextNode" presStyleLbl="node2" presStyleIdx="2" presStyleCnt="7">
        <dgm:presLayoutVars>
          <dgm:chPref val="3"/>
        </dgm:presLayoutVars>
      </dgm:prSet>
      <dgm:spPr/>
      <dgm:t>
        <a:bodyPr/>
        <a:lstStyle/>
        <a:p>
          <a:endParaRPr lang="en-US"/>
        </a:p>
      </dgm:t>
    </dgm:pt>
    <dgm:pt modelId="{59C1B8F3-C5AB-4A33-9B48-030AE9966C6E}" type="pres">
      <dgm:prSet presAssocID="{900E1437-0FE0-4547-B853-A0B9D52B7FA4}" presName="level3hierChild" presStyleCnt="0"/>
      <dgm:spPr/>
    </dgm:pt>
    <dgm:pt modelId="{AD7B4E7F-0E5D-465E-9CB2-F7AB98DA3521}" type="pres">
      <dgm:prSet presAssocID="{24DE3FC9-3B79-41AC-8718-203A522E8420}" presName="conn2-1" presStyleLbl="parChTrans1D2" presStyleIdx="3" presStyleCnt="7"/>
      <dgm:spPr/>
      <dgm:t>
        <a:bodyPr/>
        <a:lstStyle/>
        <a:p>
          <a:endParaRPr lang="en-US"/>
        </a:p>
      </dgm:t>
    </dgm:pt>
    <dgm:pt modelId="{CD90F6B7-6CED-490A-B42E-E6F5B639B5E6}" type="pres">
      <dgm:prSet presAssocID="{24DE3FC9-3B79-41AC-8718-203A522E8420}" presName="connTx" presStyleLbl="parChTrans1D2" presStyleIdx="3" presStyleCnt="7"/>
      <dgm:spPr/>
      <dgm:t>
        <a:bodyPr/>
        <a:lstStyle/>
        <a:p>
          <a:endParaRPr lang="en-US"/>
        </a:p>
      </dgm:t>
    </dgm:pt>
    <dgm:pt modelId="{11490C8E-2F10-49A9-997C-CC5EA8E3A4FC}" type="pres">
      <dgm:prSet presAssocID="{C19801EA-DA0F-4393-89CD-36F4E7361ED0}" presName="root2" presStyleCnt="0"/>
      <dgm:spPr/>
    </dgm:pt>
    <dgm:pt modelId="{92C63977-68BB-4202-AC28-D190D9350EF4}" type="pres">
      <dgm:prSet presAssocID="{C19801EA-DA0F-4393-89CD-36F4E7361ED0}" presName="LevelTwoTextNode" presStyleLbl="node2" presStyleIdx="3" presStyleCnt="7">
        <dgm:presLayoutVars>
          <dgm:chPref val="3"/>
        </dgm:presLayoutVars>
      </dgm:prSet>
      <dgm:spPr/>
      <dgm:t>
        <a:bodyPr/>
        <a:lstStyle/>
        <a:p>
          <a:endParaRPr lang="en-US"/>
        </a:p>
      </dgm:t>
    </dgm:pt>
    <dgm:pt modelId="{AF7EB52A-70F0-4357-A8A2-E9673C58825A}" type="pres">
      <dgm:prSet presAssocID="{C19801EA-DA0F-4393-89CD-36F4E7361ED0}" presName="level3hierChild" presStyleCnt="0"/>
      <dgm:spPr/>
    </dgm:pt>
    <dgm:pt modelId="{07B2F082-6864-4C4F-A819-4EAFF0C54509}" type="pres">
      <dgm:prSet presAssocID="{B7F6A806-464B-4C9F-8169-74D32FA20544}" presName="conn2-1" presStyleLbl="parChTrans1D2" presStyleIdx="4" presStyleCnt="7"/>
      <dgm:spPr/>
      <dgm:t>
        <a:bodyPr/>
        <a:lstStyle/>
        <a:p>
          <a:endParaRPr lang="en-US"/>
        </a:p>
      </dgm:t>
    </dgm:pt>
    <dgm:pt modelId="{48482E81-3A8A-4AED-AF45-047AE95929D4}" type="pres">
      <dgm:prSet presAssocID="{B7F6A806-464B-4C9F-8169-74D32FA20544}" presName="connTx" presStyleLbl="parChTrans1D2" presStyleIdx="4" presStyleCnt="7"/>
      <dgm:spPr/>
      <dgm:t>
        <a:bodyPr/>
        <a:lstStyle/>
        <a:p>
          <a:endParaRPr lang="en-US"/>
        </a:p>
      </dgm:t>
    </dgm:pt>
    <dgm:pt modelId="{CAC2F6B9-D414-42FE-B52C-C7D519744CE8}" type="pres">
      <dgm:prSet presAssocID="{F7A80D1A-58AA-42FB-AB8C-46A1BA0664C1}" presName="root2" presStyleCnt="0"/>
      <dgm:spPr/>
    </dgm:pt>
    <dgm:pt modelId="{D76B7A70-B560-4FE2-872D-59445DD475F0}" type="pres">
      <dgm:prSet presAssocID="{F7A80D1A-58AA-42FB-AB8C-46A1BA0664C1}" presName="LevelTwoTextNode" presStyleLbl="node2" presStyleIdx="4" presStyleCnt="7" custLinFactNeighborY="7902">
        <dgm:presLayoutVars>
          <dgm:chPref val="3"/>
        </dgm:presLayoutVars>
      </dgm:prSet>
      <dgm:spPr/>
      <dgm:t>
        <a:bodyPr/>
        <a:lstStyle/>
        <a:p>
          <a:endParaRPr lang="en-US"/>
        </a:p>
      </dgm:t>
    </dgm:pt>
    <dgm:pt modelId="{82E5842C-36AE-4A5D-923B-82F4F4E38C61}" type="pres">
      <dgm:prSet presAssocID="{F7A80D1A-58AA-42FB-AB8C-46A1BA0664C1}" presName="level3hierChild" presStyleCnt="0"/>
      <dgm:spPr/>
    </dgm:pt>
    <dgm:pt modelId="{43D52609-F6B3-4913-B321-C64799B740DE}" type="pres">
      <dgm:prSet presAssocID="{DBF041EF-D55E-4F56-B1FF-1BC58CB05291}" presName="conn2-1" presStyleLbl="parChTrans1D2" presStyleIdx="5" presStyleCnt="7"/>
      <dgm:spPr/>
      <dgm:t>
        <a:bodyPr/>
        <a:lstStyle/>
        <a:p>
          <a:endParaRPr lang="en-US"/>
        </a:p>
      </dgm:t>
    </dgm:pt>
    <dgm:pt modelId="{AA0A38DC-63AC-41AF-B7D9-766CE17B8BFC}" type="pres">
      <dgm:prSet presAssocID="{DBF041EF-D55E-4F56-B1FF-1BC58CB05291}" presName="connTx" presStyleLbl="parChTrans1D2" presStyleIdx="5" presStyleCnt="7"/>
      <dgm:spPr/>
      <dgm:t>
        <a:bodyPr/>
        <a:lstStyle/>
        <a:p>
          <a:endParaRPr lang="en-US"/>
        </a:p>
      </dgm:t>
    </dgm:pt>
    <dgm:pt modelId="{4E3BE137-FA34-41D4-8EDB-34C7114CB75A}" type="pres">
      <dgm:prSet presAssocID="{7FE38635-8F0C-4331-895B-0994FDE0A0DE}" presName="root2" presStyleCnt="0"/>
      <dgm:spPr/>
    </dgm:pt>
    <dgm:pt modelId="{94FF8EBB-7D59-4432-AA91-DEB8B18FEBD6}" type="pres">
      <dgm:prSet presAssocID="{7FE38635-8F0C-4331-895B-0994FDE0A0DE}" presName="LevelTwoTextNode" presStyleLbl="node2" presStyleIdx="5" presStyleCnt="7">
        <dgm:presLayoutVars>
          <dgm:chPref val="3"/>
        </dgm:presLayoutVars>
      </dgm:prSet>
      <dgm:spPr/>
      <dgm:t>
        <a:bodyPr/>
        <a:lstStyle/>
        <a:p>
          <a:endParaRPr lang="en-US"/>
        </a:p>
      </dgm:t>
    </dgm:pt>
    <dgm:pt modelId="{BEFE2439-6585-41C9-881D-60200038D341}" type="pres">
      <dgm:prSet presAssocID="{7FE38635-8F0C-4331-895B-0994FDE0A0DE}" presName="level3hierChild" presStyleCnt="0"/>
      <dgm:spPr/>
    </dgm:pt>
    <dgm:pt modelId="{47B62ACD-2B4D-4193-A6FC-631B7C425810}" type="pres">
      <dgm:prSet presAssocID="{BC9EEAD4-5B6F-4DAC-904F-7ABF288B9049}" presName="conn2-1" presStyleLbl="parChTrans1D2" presStyleIdx="6" presStyleCnt="7"/>
      <dgm:spPr/>
      <dgm:t>
        <a:bodyPr/>
        <a:lstStyle/>
        <a:p>
          <a:endParaRPr lang="en-US"/>
        </a:p>
      </dgm:t>
    </dgm:pt>
    <dgm:pt modelId="{1E15BD53-715B-45AF-8856-4BDE24C1A6F7}" type="pres">
      <dgm:prSet presAssocID="{BC9EEAD4-5B6F-4DAC-904F-7ABF288B9049}" presName="connTx" presStyleLbl="parChTrans1D2" presStyleIdx="6" presStyleCnt="7"/>
      <dgm:spPr/>
      <dgm:t>
        <a:bodyPr/>
        <a:lstStyle/>
        <a:p>
          <a:endParaRPr lang="en-US"/>
        </a:p>
      </dgm:t>
    </dgm:pt>
    <dgm:pt modelId="{6A75005C-262D-4F8E-8668-A7E000F20818}" type="pres">
      <dgm:prSet presAssocID="{1629983D-205D-41F4-86FD-8417AFFF2116}" presName="root2" presStyleCnt="0"/>
      <dgm:spPr/>
    </dgm:pt>
    <dgm:pt modelId="{0FCD2E32-38E3-4B72-9282-79FD7126621D}" type="pres">
      <dgm:prSet presAssocID="{1629983D-205D-41F4-86FD-8417AFFF2116}" presName="LevelTwoTextNode" presStyleLbl="node2" presStyleIdx="6" presStyleCnt="7">
        <dgm:presLayoutVars>
          <dgm:chPref val="3"/>
        </dgm:presLayoutVars>
      </dgm:prSet>
      <dgm:spPr/>
      <dgm:t>
        <a:bodyPr/>
        <a:lstStyle/>
        <a:p>
          <a:endParaRPr lang="en-US"/>
        </a:p>
      </dgm:t>
    </dgm:pt>
    <dgm:pt modelId="{AF8192EC-840B-480D-B0B5-5ED25D481489}" type="pres">
      <dgm:prSet presAssocID="{1629983D-205D-41F4-86FD-8417AFFF2116}" presName="level3hierChild" presStyleCnt="0"/>
      <dgm:spPr/>
    </dgm:pt>
  </dgm:ptLst>
  <dgm:cxnLst>
    <dgm:cxn modelId="{1DF1C19F-2ED7-464F-8C18-C2B9B5CADD6E}" srcId="{1B85D720-CA67-4669-B271-AF87B0A0B53B}" destId="{D47B6C86-D56B-4E89-B9EB-4E1C2DE3D458}" srcOrd="1" destOrd="0" parTransId="{AA7D27D2-A317-4E0D-A349-DE647933D95D}" sibTransId="{A4462984-3E5E-417B-A1B4-C91008B98EE8}"/>
    <dgm:cxn modelId="{A72B7B15-E511-46FF-887F-959A02BE4949}" type="presOf" srcId="{24DE3FC9-3B79-41AC-8718-203A522E8420}" destId="{CD90F6B7-6CED-490A-B42E-E6F5B639B5E6}" srcOrd="1" destOrd="0" presId="urn:microsoft.com/office/officeart/2008/layout/HorizontalMultiLevelHierarchy"/>
    <dgm:cxn modelId="{778AF52C-0263-42F1-888A-DA258EFE54DF}" type="presOf" srcId="{AA7D27D2-A317-4E0D-A349-DE647933D95D}" destId="{CC581098-C5BF-42DF-B2AA-FC2D8394A933}" srcOrd="0" destOrd="0" presId="urn:microsoft.com/office/officeart/2008/layout/HorizontalMultiLevelHierarchy"/>
    <dgm:cxn modelId="{08D326B9-E412-4613-B8F7-7E39C5E908DD}" type="presOf" srcId="{D5F2521D-CD72-4C62-98F3-021939232E80}" destId="{A19521F5-DDC1-4B70-8178-F461A9A349E4}" srcOrd="1" destOrd="0" presId="urn:microsoft.com/office/officeart/2008/layout/HorizontalMultiLevelHierarchy"/>
    <dgm:cxn modelId="{3E9BB9CB-178F-4A05-9678-AE87DAE55A83}" srcId="{1B85D720-CA67-4669-B271-AF87B0A0B53B}" destId="{0670F195-83D4-46E9-AACB-AAD260A1C51B}" srcOrd="0" destOrd="0" parTransId="{BFD6DF87-C7D6-4BE5-BBB0-9F09C6663412}" sibTransId="{6BF21579-CFBE-4F41-A754-2371F43149A1}"/>
    <dgm:cxn modelId="{7C0C54F5-38B3-4BB0-811C-9CAC40728E78}" type="presOf" srcId="{DBF041EF-D55E-4F56-B1FF-1BC58CB05291}" destId="{AA0A38DC-63AC-41AF-B7D9-766CE17B8BFC}" srcOrd="1" destOrd="0" presId="urn:microsoft.com/office/officeart/2008/layout/HorizontalMultiLevelHierarchy"/>
    <dgm:cxn modelId="{BBE28C92-DA8C-4C0C-BA7C-721DCF0E192D}" type="presOf" srcId="{F7A80D1A-58AA-42FB-AB8C-46A1BA0664C1}" destId="{D76B7A70-B560-4FE2-872D-59445DD475F0}" srcOrd="0" destOrd="0" presId="urn:microsoft.com/office/officeart/2008/layout/HorizontalMultiLevelHierarchy"/>
    <dgm:cxn modelId="{A21D2516-82F8-468E-A4C2-AB28FF4AFE4F}" type="presOf" srcId="{BC9EEAD4-5B6F-4DAC-904F-7ABF288B9049}" destId="{47B62ACD-2B4D-4193-A6FC-631B7C425810}" srcOrd="0" destOrd="0" presId="urn:microsoft.com/office/officeart/2008/layout/HorizontalMultiLevelHierarchy"/>
    <dgm:cxn modelId="{9B97D869-F993-417A-9393-C236FDA585C4}" srcId="{1B85D720-CA67-4669-B271-AF87B0A0B53B}" destId="{1629983D-205D-41F4-86FD-8417AFFF2116}" srcOrd="6" destOrd="0" parTransId="{BC9EEAD4-5B6F-4DAC-904F-7ABF288B9049}" sibTransId="{FCCADD21-32EE-4538-BCEE-E70DC63646B8}"/>
    <dgm:cxn modelId="{E0087126-484D-4020-9DE9-2526A6726944}" type="presOf" srcId="{DBF041EF-D55E-4F56-B1FF-1BC58CB05291}" destId="{43D52609-F6B3-4913-B321-C64799B740DE}" srcOrd="0" destOrd="0" presId="urn:microsoft.com/office/officeart/2008/layout/HorizontalMultiLevelHierarchy"/>
    <dgm:cxn modelId="{BEDD918A-9838-47C1-BFB4-EAE8C2F7683E}" type="presOf" srcId="{D47B6C86-D56B-4E89-B9EB-4E1C2DE3D458}" destId="{AF50CB0C-750A-4ABF-96D0-332E6ACAF75F}" srcOrd="0" destOrd="0" presId="urn:microsoft.com/office/officeart/2008/layout/HorizontalMultiLevelHierarchy"/>
    <dgm:cxn modelId="{67A22D4D-DC0C-4EAE-A341-B74F77BD4701}" type="presOf" srcId="{24DE3FC9-3B79-41AC-8718-203A522E8420}" destId="{AD7B4E7F-0E5D-465E-9CB2-F7AB98DA3521}" srcOrd="0" destOrd="0" presId="urn:microsoft.com/office/officeart/2008/layout/HorizontalMultiLevelHierarchy"/>
    <dgm:cxn modelId="{CCEA66DB-9E62-4DF7-B352-84654B7F98FB}" type="presOf" srcId="{B916D5A1-B04D-4B70-83B5-FDC541DEB2F6}" destId="{673C230C-0A5E-41FB-82E4-E90CE2621D1E}" srcOrd="0" destOrd="0" presId="urn:microsoft.com/office/officeart/2008/layout/HorizontalMultiLevelHierarchy"/>
    <dgm:cxn modelId="{DF9D0FFD-C4BE-451D-89C3-C74836ED4013}" type="presOf" srcId="{7FE38635-8F0C-4331-895B-0994FDE0A0DE}" destId="{94FF8EBB-7D59-4432-AA91-DEB8B18FEBD6}" srcOrd="0" destOrd="0" presId="urn:microsoft.com/office/officeart/2008/layout/HorizontalMultiLevelHierarchy"/>
    <dgm:cxn modelId="{A2E630A6-E432-42F9-9381-99138FBDCC38}" type="presOf" srcId="{BFD6DF87-C7D6-4BE5-BBB0-9F09C6663412}" destId="{74474AC6-A150-43E8-A229-8BA11B3333F9}" srcOrd="0" destOrd="0" presId="urn:microsoft.com/office/officeart/2008/layout/HorizontalMultiLevelHierarchy"/>
    <dgm:cxn modelId="{A532BA43-C6BD-4501-90F4-7075861EA308}" type="presOf" srcId="{900E1437-0FE0-4547-B853-A0B9D52B7FA4}" destId="{FF32F928-3E72-4F1A-929B-1DDB8E585C10}" srcOrd="0" destOrd="0" presId="urn:microsoft.com/office/officeart/2008/layout/HorizontalMultiLevelHierarchy"/>
    <dgm:cxn modelId="{3CE187A0-1B19-4250-AC51-BC5F587E6659}" type="presOf" srcId="{D5F2521D-CD72-4C62-98F3-021939232E80}" destId="{69F9EF3E-78BB-4150-AAE6-08544FBCE0A7}" srcOrd="0" destOrd="0" presId="urn:microsoft.com/office/officeart/2008/layout/HorizontalMultiLevelHierarchy"/>
    <dgm:cxn modelId="{9A530937-E7CC-4B62-B44A-4A0E124ACAB9}" type="presOf" srcId="{1629983D-205D-41F4-86FD-8417AFFF2116}" destId="{0FCD2E32-38E3-4B72-9282-79FD7126621D}" srcOrd="0" destOrd="0" presId="urn:microsoft.com/office/officeart/2008/layout/HorizontalMultiLevelHierarchy"/>
    <dgm:cxn modelId="{3565D77E-2205-404A-85EB-DB1D2054CE93}" type="presOf" srcId="{BC9EEAD4-5B6F-4DAC-904F-7ABF288B9049}" destId="{1E15BD53-715B-45AF-8856-4BDE24C1A6F7}" srcOrd="1" destOrd="0" presId="urn:microsoft.com/office/officeart/2008/layout/HorizontalMultiLevelHierarchy"/>
    <dgm:cxn modelId="{2637ED79-2566-48F8-BE60-259FCDCEF170}" type="presOf" srcId="{0670F195-83D4-46E9-AACB-AAD260A1C51B}" destId="{DE38B769-6986-49CC-BF58-B5281079BE9A}" srcOrd="0" destOrd="0" presId="urn:microsoft.com/office/officeart/2008/layout/HorizontalMultiLevelHierarchy"/>
    <dgm:cxn modelId="{C2C84921-BE2F-4D15-916D-385BB68E8440}" srcId="{1B85D720-CA67-4669-B271-AF87B0A0B53B}" destId="{C19801EA-DA0F-4393-89CD-36F4E7361ED0}" srcOrd="3" destOrd="0" parTransId="{24DE3FC9-3B79-41AC-8718-203A522E8420}" sibTransId="{D3E4DD24-8BA5-40A6-B167-BD67AE7362B7}"/>
    <dgm:cxn modelId="{57770525-18E9-43C4-B800-6FBDCE651E10}" type="presOf" srcId="{1B85D720-CA67-4669-B271-AF87B0A0B53B}" destId="{50582899-FF32-4F10-8DF3-DFE2F759D651}" srcOrd="0" destOrd="0" presId="urn:microsoft.com/office/officeart/2008/layout/HorizontalMultiLevelHierarchy"/>
    <dgm:cxn modelId="{E06527C8-D1C3-46A3-9630-B1CAF055D2CD}" srcId="{1B85D720-CA67-4669-B271-AF87B0A0B53B}" destId="{900E1437-0FE0-4547-B853-A0B9D52B7FA4}" srcOrd="2" destOrd="0" parTransId="{D5F2521D-CD72-4C62-98F3-021939232E80}" sibTransId="{01D59B14-1C65-4C61-801E-371E5349401B}"/>
    <dgm:cxn modelId="{1C495985-5D7C-423E-AAE9-D5C17B125C06}" srcId="{B916D5A1-B04D-4B70-83B5-FDC541DEB2F6}" destId="{1B85D720-CA67-4669-B271-AF87B0A0B53B}" srcOrd="0" destOrd="0" parTransId="{C5A3F98E-D966-474F-B1F2-E9947A0CDAA4}" sibTransId="{D186373C-999A-4370-8F5E-B3FA4B2D3340}"/>
    <dgm:cxn modelId="{6DA6217C-25C1-4A31-AE9B-8644406F9CD0}" srcId="{1B85D720-CA67-4669-B271-AF87B0A0B53B}" destId="{7FE38635-8F0C-4331-895B-0994FDE0A0DE}" srcOrd="5" destOrd="0" parTransId="{DBF041EF-D55E-4F56-B1FF-1BC58CB05291}" sibTransId="{DEF09BA3-0B88-44A8-ABC3-6A8BB05FBF48}"/>
    <dgm:cxn modelId="{359A73A8-6057-42FE-88E3-E806E8BAC540}" type="presOf" srcId="{BFD6DF87-C7D6-4BE5-BBB0-9F09C6663412}" destId="{D6E392A2-4462-451A-BC2E-C27D785FD909}" srcOrd="1" destOrd="0" presId="urn:microsoft.com/office/officeart/2008/layout/HorizontalMultiLevelHierarchy"/>
    <dgm:cxn modelId="{97CEED11-1A0E-4032-AE67-0D3368A958E3}" type="presOf" srcId="{AA7D27D2-A317-4E0D-A349-DE647933D95D}" destId="{F6F03DDD-705F-4DAD-8D86-DB9AA8E72348}" srcOrd="1" destOrd="0" presId="urn:microsoft.com/office/officeart/2008/layout/HorizontalMultiLevelHierarchy"/>
    <dgm:cxn modelId="{38C7AF7D-3699-467B-8F88-437DC7E93939}" type="presOf" srcId="{C19801EA-DA0F-4393-89CD-36F4E7361ED0}" destId="{92C63977-68BB-4202-AC28-D190D9350EF4}" srcOrd="0" destOrd="0" presId="urn:microsoft.com/office/officeart/2008/layout/HorizontalMultiLevelHierarchy"/>
    <dgm:cxn modelId="{3AEADCF2-2902-490F-946D-ABE45462D642}" type="presOf" srcId="{B7F6A806-464B-4C9F-8169-74D32FA20544}" destId="{07B2F082-6864-4C4F-A819-4EAFF0C54509}" srcOrd="0" destOrd="0" presId="urn:microsoft.com/office/officeart/2008/layout/HorizontalMultiLevelHierarchy"/>
    <dgm:cxn modelId="{77A8E84F-D0A7-4ABA-9403-9F82C58B246F}" type="presOf" srcId="{B7F6A806-464B-4C9F-8169-74D32FA20544}" destId="{48482E81-3A8A-4AED-AF45-047AE95929D4}" srcOrd="1" destOrd="0" presId="urn:microsoft.com/office/officeart/2008/layout/HorizontalMultiLevelHierarchy"/>
    <dgm:cxn modelId="{50C6CBE9-A712-4505-A110-6EF175C0654E}" srcId="{1B85D720-CA67-4669-B271-AF87B0A0B53B}" destId="{F7A80D1A-58AA-42FB-AB8C-46A1BA0664C1}" srcOrd="4" destOrd="0" parTransId="{B7F6A806-464B-4C9F-8169-74D32FA20544}" sibTransId="{4BCF9B3E-DE12-4EEB-A003-28BC8217668A}"/>
    <dgm:cxn modelId="{0D482C4E-5818-446F-9EFB-A83BCAA74E81}" type="presParOf" srcId="{673C230C-0A5E-41FB-82E4-E90CE2621D1E}" destId="{E7A92A12-5CEF-449A-9909-9280FB16FE0B}" srcOrd="0" destOrd="0" presId="urn:microsoft.com/office/officeart/2008/layout/HorizontalMultiLevelHierarchy"/>
    <dgm:cxn modelId="{6E009513-7083-4379-A685-A1B4E0D72C6D}" type="presParOf" srcId="{E7A92A12-5CEF-449A-9909-9280FB16FE0B}" destId="{50582899-FF32-4F10-8DF3-DFE2F759D651}" srcOrd="0" destOrd="0" presId="urn:microsoft.com/office/officeart/2008/layout/HorizontalMultiLevelHierarchy"/>
    <dgm:cxn modelId="{E5657781-B852-46E8-8F48-9D8C13C133D0}" type="presParOf" srcId="{E7A92A12-5CEF-449A-9909-9280FB16FE0B}" destId="{47AFC518-4A7C-44AE-BE3F-081EBA02D673}" srcOrd="1" destOrd="0" presId="urn:microsoft.com/office/officeart/2008/layout/HorizontalMultiLevelHierarchy"/>
    <dgm:cxn modelId="{1E8B7EDB-D426-4222-A86C-DC43757C6324}" type="presParOf" srcId="{47AFC518-4A7C-44AE-BE3F-081EBA02D673}" destId="{74474AC6-A150-43E8-A229-8BA11B3333F9}" srcOrd="0" destOrd="0" presId="urn:microsoft.com/office/officeart/2008/layout/HorizontalMultiLevelHierarchy"/>
    <dgm:cxn modelId="{92391799-931E-4C6D-B583-334F04194047}" type="presParOf" srcId="{74474AC6-A150-43E8-A229-8BA11B3333F9}" destId="{D6E392A2-4462-451A-BC2E-C27D785FD909}" srcOrd="0" destOrd="0" presId="urn:microsoft.com/office/officeart/2008/layout/HorizontalMultiLevelHierarchy"/>
    <dgm:cxn modelId="{D4A6BC48-165A-4461-BDC9-F1F717F0A239}" type="presParOf" srcId="{47AFC518-4A7C-44AE-BE3F-081EBA02D673}" destId="{64F9563B-FFB6-4BF0-9120-E8FE15B5733F}" srcOrd="1" destOrd="0" presId="urn:microsoft.com/office/officeart/2008/layout/HorizontalMultiLevelHierarchy"/>
    <dgm:cxn modelId="{1E4D8935-2939-4CF0-B282-20F595FC2914}" type="presParOf" srcId="{64F9563B-FFB6-4BF0-9120-E8FE15B5733F}" destId="{DE38B769-6986-49CC-BF58-B5281079BE9A}" srcOrd="0" destOrd="0" presId="urn:microsoft.com/office/officeart/2008/layout/HorizontalMultiLevelHierarchy"/>
    <dgm:cxn modelId="{545C8C4B-327E-48F1-8485-768C2470E263}" type="presParOf" srcId="{64F9563B-FFB6-4BF0-9120-E8FE15B5733F}" destId="{78A16D86-008E-463E-88C6-CBEC08C6567E}" srcOrd="1" destOrd="0" presId="urn:microsoft.com/office/officeart/2008/layout/HorizontalMultiLevelHierarchy"/>
    <dgm:cxn modelId="{9A556835-EDDE-49BB-9F58-5AEF356824F8}" type="presParOf" srcId="{47AFC518-4A7C-44AE-BE3F-081EBA02D673}" destId="{CC581098-C5BF-42DF-B2AA-FC2D8394A933}" srcOrd="2" destOrd="0" presId="urn:microsoft.com/office/officeart/2008/layout/HorizontalMultiLevelHierarchy"/>
    <dgm:cxn modelId="{06C7A087-DA8C-49F8-BB19-310401BA2306}" type="presParOf" srcId="{CC581098-C5BF-42DF-B2AA-FC2D8394A933}" destId="{F6F03DDD-705F-4DAD-8D86-DB9AA8E72348}" srcOrd="0" destOrd="0" presId="urn:microsoft.com/office/officeart/2008/layout/HorizontalMultiLevelHierarchy"/>
    <dgm:cxn modelId="{F1F3788F-21BF-4417-B1C0-45F13DCF37EA}" type="presParOf" srcId="{47AFC518-4A7C-44AE-BE3F-081EBA02D673}" destId="{0D27785A-C13C-46D5-A205-8D5779F17368}" srcOrd="3" destOrd="0" presId="urn:microsoft.com/office/officeart/2008/layout/HorizontalMultiLevelHierarchy"/>
    <dgm:cxn modelId="{534FDB69-562D-44FA-87F3-3D9288241D90}" type="presParOf" srcId="{0D27785A-C13C-46D5-A205-8D5779F17368}" destId="{AF50CB0C-750A-4ABF-96D0-332E6ACAF75F}" srcOrd="0" destOrd="0" presId="urn:microsoft.com/office/officeart/2008/layout/HorizontalMultiLevelHierarchy"/>
    <dgm:cxn modelId="{C031C5D0-9094-444F-BAD7-20D97C29F0F3}" type="presParOf" srcId="{0D27785A-C13C-46D5-A205-8D5779F17368}" destId="{87210D52-C26C-460F-B30C-FD50C591322A}" srcOrd="1" destOrd="0" presId="urn:microsoft.com/office/officeart/2008/layout/HorizontalMultiLevelHierarchy"/>
    <dgm:cxn modelId="{A961475B-09AB-402B-96B2-F8866CCA927C}" type="presParOf" srcId="{47AFC518-4A7C-44AE-BE3F-081EBA02D673}" destId="{69F9EF3E-78BB-4150-AAE6-08544FBCE0A7}" srcOrd="4" destOrd="0" presId="urn:microsoft.com/office/officeart/2008/layout/HorizontalMultiLevelHierarchy"/>
    <dgm:cxn modelId="{7C72D057-B70C-4B9E-92C6-E94EF7DE5A05}" type="presParOf" srcId="{69F9EF3E-78BB-4150-AAE6-08544FBCE0A7}" destId="{A19521F5-DDC1-4B70-8178-F461A9A349E4}" srcOrd="0" destOrd="0" presId="urn:microsoft.com/office/officeart/2008/layout/HorizontalMultiLevelHierarchy"/>
    <dgm:cxn modelId="{B0B1690E-376E-4A52-9B3C-B4C9335A552C}" type="presParOf" srcId="{47AFC518-4A7C-44AE-BE3F-081EBA02D673}" destId="{F7CD7BA8-EE33-4E0B-95B7-6F4CB5C80C96}" srcOrd="5" destOrd="0" presId="urn:microsoft.com/office/officeart/2008/layout/HorizontalMultiLevelHierarchy"/>
    <dgm:cxn modelId="{58410026-419C-438F-B757-F496ECE1E94C}" type="presParOf" srcId="{F7CD7BA8-EE33-4E0B-95B7-6F4CB5C80C96}" destId="{FF32F928-3E72-4F1A-929B-1DDB8E585C10}" srcOrd="0" destOrd="0" presId="urn:microsoft.com/office/officeart/2008/layout/HorizontalMultiLevelHierarchy"/>
    <dgm:cxn modelId="{E5972349-49FB-4F05-9EAE-80B5DCCE3AE7}" type="presParOf" srcId="{F7CD7BA8-EE33-4E0B-95B7-6F4CB5C80C96}" destId="{59C1B8F3-C5AB-4A33-9B48-030AE9966C6E}" srcOrd="1" destOrd="0" presId="urn:microsoft.com/office/officeart/2008/layout/HorizontalMultiLevelHierarchy"/>
    <dgm:cxn modelId="{333A9071-8E94-4D56-BB9E-925BCA810724}" type="presParOf" srcId="{47AFC518-4A7C-44AE-BE3F-081EBA02D673}" destId="{AD7B4E7F-0E5D-465E-9CB2-F7AB98DA3521}" srcOrd="6" destOrd="0" presId="urn:microsoft.com/office/officeart/2008/layout/HorizontalMultiLevelHierarchy"/>
    <dgm:cxn modelId="{8607FF43-372C-402A-A2C7-E42B9086CB74}" type="presParOf" srcId="{AD7B4E7F-0E5D-465E-9CB2-F7AB98DA3521}" destId="{CD90F6B7-6CED-490A-B42E-E6F5B639B5E6}" srcOrd="0" destOrd="0" presId="urn:microsoft.com/office/officeart/2008/layout/HorizontalMultiLevelHierarchy"/>
    <dgm:cxn modelId="{BAE81229-A8DB-47ED-9299-A6D1EC289A80}" type="presParOf" srcId="{47AFC518-4A7C-44AE-BE3F-081EBA02D673}" destId="{11490C8E-2F10-49A9-997C-CC5EA8E3A4FC}" srcOrd="7" destOrd="0" presId="urn:microsoft.com/office/officeart/2008/layout/HorizontalMultiLevelHierarchy"/>
    <dgm:cxn modelId="{E06AD507-59EE-46E0-B622-FDD96C8198D7}" type="presParOf" srcId="{11490C8E-2F10-49A9-997C-CC5EA8E3A4FC}" destId="{92C63977-68BB-4202-AC28-D190D9350EF4}" srcOrd="0" destOrd="0" presId="urn:microsoft.com/office/officeart/2008/layout/HorizontalMultiLevelHierarchy"/>
    <dgm:cxn modelId="{DCD8AAF9-178A-4254-88D8-1932115BB288}" type="presParOf" srcId="{11490C8E-2F10-49A9-997C-CC5EA8E3A4FC}" destId="{AF7EB52A-70F0-4357-A8A2-E9673C58825A}" srcOrd="1" destOrd="0" presId="urn:microsoft.com/office/officeart/2008/layout/HorizontalMultiLevelHierarchy"/>
    <dgm:cxn modelId="{4914526F-8954-4247-B6DE-52AADAB5440E}" type="presParOf" srcId="{47AFC518-4A7C-44AE-BE3F-081EBA02D673}" destId="{07B2F082-6864-4C4F-A819-4EAFF0C54509}" srcOrd="8" destOrd="0" presId="urn:microsoft.com/office/officeart/2008/layout/HorizontalMultiLevelHierarchy"/>
    <dgm:cxn modelId="{13688AC6-ED6B-4E66-8756-D098E08F0F9F}" type="presParOf" srcId="{07B2F082-6864-4C4F-A819-4EAFF0C54509}" destId="{48482E81-3A8A-4AED-AF45-047AE95929D4}" srcOrd="0" destOrd="0" presId="urn:microsoft.com/office/officeart/2008/layout/HorizontalMultiLevelHierarchy"/>
    <dgm:cxn modelId="{94048688-F69F-4861-A773-1A20D6A9EB79}" type="presParOf" srcId="{47AFC518-4A7C-44AE-BE3F-081EBA02D673}" destId="{CAC2F6B9-D414-42FE-B52C-C7D519744CE8}" srcOrd="9" destOrd="0" presId="urn:microsoft.com/office/officeart/2008/layout/HorizontalMultiLevelHierarchy"/>
    <dgm:cxn modelId="{F57BAF25-F240-41C9-AD02-F81A90CA6A3F}" type="presParOf" srcId="{CAC2F6B9-D414-42FE-B52C-C7D519744CE8}" destId="{D76B7A70-B560-4FE2-872D-59445DD475F0}" srcOrd="0" destOrd="0" presId="urn:microsoft.com/office/officeart/2008/layout/HorizontalMultiLevelHierarchy"/>
    <dgm:cxn modelId="{81F68516-89E8-4FA2-86B1-5DE75874F171}" type="presParOf" srcId="{CAC2F6B9-D414-42FE-B52C-C7D519744CE8}" destId="{82E5842C-36AE-4A5D-923B-82F4F4E38C61}" srcOrd="1" destOrd="0" presId="urn:microsoft.com/office/officeart/2008/layout/HorizontalMultiLevelHierarchy"/>
    <dgm:cxn modelId="{B7A4CE2E-3F52-41AB-999A-4E8B795AD5EB}" type="presParOf" srcId="{47AFC518-4A7C-44AE-BE3F-081EBA02D673}" destId="{43D52609-F6B3-4913-B321-C64799B740DE}" srcOrd="10" destOrd="0" presId="urn:microsoft.com/office/officeart/2008/layout/HorizontalMultiLevelHierarchy"/>
    <dgm:cxn modelId="{BDABD64E-9A0A-40B2-80A3-C76870E27C35}" type="presParOf" srcId="{43D52609-F6B3-4913-B321-C64799B740DE}" destId="{AA0A38DC-63AC-41AF-B7D9-766CE17B8BFC}" srcOrd="0" destOrd="0" presId="urn:microsoft.com/office/officeart/2008/layout/HorizontalMultiLevelHierarchy"/>
    <dgm:cxn modelId="{71E83FAC-C0DA-4B62-B562-5D09E7DDC71F}" type="presParOf" srcId="{47AFC518-4A7C-44AE-BE3F-081EBA02D673}" destId="{4E3BE137-FA34-41D4-8EDB-34C7114CB75A}" srcOrd="11" destOrd="0" presId="urn:microsoft.com/office/officeart/2008/layout/HorizontalMultiLevelHierarchy"/>
    <dgm:cxn modelId="{07BBDB4D-693E-4F02-97D1-AB8D49B58D87}" type="presParOf" srcId="{4E3BE137-FA34-41D4-8EDB-34C7114CB75A}" destId="{94FF8EBB-7D59-4432-AA91-DEB8B18FEBD6}" srcOrd="0" destOrd="0" presId="urn:microsoft.com/office/officeart/2008/layout/HorizontalMultiLevelHierarchy"/>
    <dgm:cxn modelId="{25F5E2C8-5238-44D9-ABC8-7C25C00BABC8}" type="presParOf" srcId="{4E3BE137-FA34-41D4-8EDB-34C7114CB75A}" destId="{BEFE2439-6585-41C9-881D-60200038D341}" srcOrd="1" destOrd="0" presId="urn:microsoft.com/office/officeart/2008/layout/HorizontalMultiLevelHierarchy"/>
    <dgm:cxn modelId="{21FF6CCB-6212-4E4E-ACF6-D46C775F7B59}" type="presParOf" srcId="{47AFC518-4A7C-44AE-BE3F-081EBA02D673}" destId="{47B62ACD-2B4D-4193-A6FC-631B7C425810}" srcOrd="12" destOrd="0" presId="urn:microsoft.com/office/officeart/2008/layout/HorizontalMultiLevelHierarchy"/>
    <dgm:cxn modelId="{AB144DAC-6B81-4817-B6E6-BAA2EE60BF10}" type="presParOf" srcId="{47B62ACD-2B4D-4193-A6FC-631B7C425810}" destId="{1E15BD53-715B-45AF-8856-4BDE24C1A6F7}" srcOrd="0" destOrd="0" presId="urn:microsoft.com/office/officeart/2008/layout/HorizontalMultiLevelHierarchy"/>
    <dgm:cxn modelId="{01D37341-AA45-4D94-9012-522DAE9331CE}" type="presParOf" srcId="{47AFC518-4A7C-44AE-BE3F-081EBA02D673}" destId="{6A75005C-262D-4F8E-8668-A7E000F20818}" srcOrd="13" destOrd="0" presId="urn:microsoft.com/office/officeart/2008/layout/HorizontalMultiLevelHierarchy"/>
    <dgm:cxn modelId="{4FCB7C3D-46E0-45C8-A0B4-785A2B294566}" type="presParOf" srcId="{6A75005C-262D-4F8E-8668-A7E000F20818}" destId="{0FCD2E32-38E3-4B72-9282-79FD7126621D}" srcOrd="0" destOrd="0" presId="urn:microsoft.com/office/officeart/2008/layout/HorizontalMultiLevelHierarchy"/>
    <dgm:cxn modelId="{B1697F4F-E392-421C-B372-430C2188300F}" type="presParOf" srcId="{6A75005C-262D-4F8E-8668-A7E000F20818}" destId="{AF8192EC-840B-480D-B0B5-5ED25D48148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5"/>
          </a:xfrm>
          <a:prstGeom prst="rect">
            <a:avLst/>
          </a:prstGeom>
        </p:spPr>
        <p:txBody>
          <a:bodyPr vert="horz" lIns="91275" tIns="45638" rIns="91275" bIns="45638"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60" cy="498055"/>
          </a:xfrm>
          <a:prstGeom prst="rect">
            <a:avLst/>
          </a:prstGeom>
        </p:spPr>
        <p:txBody>
          <a:bodyPr vert="horz" lIns="91275" tIns="45638" rIns="91275" bIns="45638" rtlCol="0"/>
          <a:lstStyle>
            <a:lvl1pPr algn="r">
              <a:defRPr sz="1200"/>
            </a:lvl1pPr>
          </a:lstStyle>
          <a:p>
            <a:fld id="{7A04F6CB-D217-449A-818B-A829E0A54925}" type="datetimeFigureOut">
              <a:rPr lang="en-US" smtClean="0"/>
              <a:t>2/1/2019</a:t>
            </a:fld>
            <a:endParaRPr lang="en-US"/>
          </a:p>
        </p:txBody>
      </p:sp>
      <p:sp>
        <p:nvSpPr>
          <p:cNvPr id="4" name="Espace réservé du pied de page 3"/>
          <p:cNvSpPr>
            <a:spLocks noGrp="1"/>
          </p:cNvSpPr>
          <p:nvPr>
            <p:ph type="ftr" sz="quarter" idx="2"/>
          </p:nvPr>
        </p:nvSpPr>
        <p:spPr>
          <a:xfrm>
            <a:off x="0" y="9428584"/>
            <a:ext cx="2945660" cy="498054"/>
          </a:xfrm>
          <a:prstGeom prst="rect">
            <a:avLst/>
          </a:prstGeom>
        </p:spPr>
        <p:txBody>
          <a:bodyPr vert="horz" lIns="91275" tIns="45638" rIns="91275" bIns="45638"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4"/>
            <a:ext cx="2945660" cy="498054"/>
          </a:xfrm>
          <a:prstGeom prst="rect">
            <a:avLst/>
          </a:prstGeom>
        </p:spPr>
        <p:txBody>
          <a:bodyPr vert="horz" lIns="91275" tIns="45638" rIns="91275" bIns="45638" rtlCol="0" anchor="b"/>
          <a:lstStyle>
            <a:lvl1pPr algn="r">
              <a:defRPr sz="1200"/>
            </a:lvl1pPr>
          </a:lstStyle>
          <a:p>
            <a:fld id="{612505B4-5848-4BB5-9CD3-6A71311DDE1D}" type="slidenum">
              <a:rPr lang="en-US" smtClean="0"/>
              <a:t>‹N°›</a:t>
            </a:fld>
            <a:endParaRPr lang="en-US"/>
          </a:p>
        </p:txBody>
      </p:sp>
    </p:spTree>
    <p:extLst>
      <p:ext uri="{BB962C8B-B14F-4D97-AF65-F5344CB8AC3E}">
        <p14:creationId xmlns:p14="http://schemas.microsoft.com/office/powerpoint/2010/main" val="812261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fr-FR"/>
          </a:p>
        </p:txBody>
      </p:sp>
      <p:sp>
        <p:nvSpPr>
          <p:cNvPr id="3" name="Espace réservé de la date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968CA9BF-06F4-1B4F-871E-08BFB1D3CC5F}" type="datetimeFigureOut">
              <a:rPr lang="fr-FR" smtClean="0"/>
              <a:t>01/02/2019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275" tIns="45638" rIns="91275" bIns="456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305055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10</a:t>
            </a:fld>
            <a:endParaRPr lang="fr-FR"/>
          </a:p>
        </p:txBody>
      </p:sp>
    </p:spTree>
    <p:extLst>
      <p:ext uri="{BB962C8B-B14F-4D97-AF65-F5344CB8AC3E}">
        <p14:creationId xmlns:p14="http://schemas.microsoft.com/office/powerpoint/2010/main" val="257457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en-US" dirty="0"/>
              <a:t>- </a:t>
            </a:r>
            <a:r>
              <a:rPr lang="en-US" dirty="0" smtClean="0"/>
              <a:t>Les </a:t>
            </a:r>
            <a:r>
              <a:rPr lang="en-US" dirty="0" err="1" smtClean="0"/>
              <a:t>opérateurs</a:t>
            </a:r>
            <a:r>
              <a:rPr lang="en-US" dirty="0" smtClean="0"/>
              <a:t> PIB </a:t>
            </a:r>
            <a:r>
              <a:rPr lang="en-US" dirty="0" err="1" smtClean="0"/>
              <a:t>recevaient</a:t>
            </a:r>
            <a:r>
              <a:rPr lang="en-US" dirty="0" smtClean="0"/>
              <a:t> un email les informant </a:t>
            </a:r>
            <a:r>
              <a:rPr lang="en-US" dirty="0" err="1" smtClean="0"/>
              <a:t>qu’une</a:t>
            </a:r>
            <a:r>
              <a:rPr lang="en-US" dirty="0" smtClean="0"/>
              <a:t> nouvelle </a:t>
            </a:r>
            <a:r>
              <a:rPr lang="en-US" dirty="0" err="1" smtClean="0"/>
              <a:t>demande</a:t>
            </a:r>
            <a:r>
              <a:rPr lang="en-US" dirty="0" smtClean="0"/>
              <a:t> </a:t>
            </a:r>
            <a:r>
              <a:rPr lang="en-US" dirty="0" err="1" smtClean="0"/>
              <a:t>était</a:t>
            </a:r>
            <a:r>
              <a:rPr lang="en-US" dirty="0" smtClean="0"/>
              <a:t> à </a:t>
            </a:r>
            <a:r>
              <a:rPr lang="en-US" dirty="0" err="1" smtClean="0"/>
              <a:t>traiter</a:t>
            </a:r>
            <a:r>
              <a:rPr lang="en-US" dirty="0" smtClean="0"/>
              <a:t>.</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11</a:t>
            </a:fld>
            <a:endParaRPr lang="fr-FR"/>
          </a:p>
        </p:txBody>
      </p:sp>
    </p:spTree>
    <p:extLst>
      <p:ext uri="{BB962C8B-B14F-4D97-AF65-F5344CB8AC3E}">
        <p14:creationId xmlns:p14="http://schemas.microsoft.com/office/powerpoint/2010/main" val="162179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12</a:t>
            </a:fld>
            <a:endParaRPr lang="fr-FR"/>
          </a:p>
        </p:txBody>
      </p:sp>
    </p:spTree>
    <p:extLst>
      <p:ext uri="{BB962C8B-B14F-4D97-AF65-F5344CB8AC3E}">
        <p14:creationId xmlns:p14="http://schemas.microsoft.com/office/powerpoint/2010/main" val="381279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13</a:t>
            </a:fld>
            <a:endParaRPr lang="fr-FR"/>
          </a:p>
        </p:txBody>
      </p:sp>
    </p:spTree>
    <p:extLst>
      <p:ext uri="{BB962C8B-B14F-4D97-AF65-F5344CB8AC3E}">
        <p14:creationId xmlns:p14="http://schemas.microsoft.com/office/powerpoint/2010/main" val="365351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0" lvl="1" defTabSz="456377">
              <a:defRPr/>
            </a:pPr>
            <a:r>
              <a:rPr lang="en-US" dirty="0"/>
              <a:t>Grande </a:t>
            </a:r>
            <a:r>
              <a:rPr lang="en-US" dirty="0" err="1"/>
              <a:t>liberté</a:t>
            </a:r>
            <a:r>
              <a:rPr lang="en-US" dirty="0"/>
              <a:t> </a:t>
            </a:r>
            <a:r>
              <a:rPr lang="en-US" dirty="0" err="1"/>
              <a:t>dans</a:t>
            </a:r>
            <a:r>
              <a:rPr lang="en-US" dirty="0"/>
              <a:t> </a:t>
            </a:r>
            <a:r>
              <a:rPr lang="en-US" dirty="0" err="1"/>
              <a:t>l’organisation</a:t>
            </a:r>
            <a:r>
              <a:rPr lang="en-US" dirty="0"/>
              <a:t> pour </a:t>
            </a:r>
            <a:r>
              <a:rPr lang="en-US" dirty="0" err="1"/>
              <a:t>chaque</a:t>
            </a:r>
            <a:r>
              <a:rPr lang="en-US" dirty="0"/>
              <a:t> </a:t>
            </a:r>
            <a:r>
              <a:rPr lang="en-US" dirty="0" err="1"/>
              <a:t>bibliothèque</a:t>
            </a:r>
            <a:r>
              <a:rPr lang="en-US" dirty="0"/>
              <a:t> PIB, </a:t>
            </a:r>
            <a:r>
              <a:rPr lang="en-US" dirty="0" err="1"/>
              <a:t>mais</a:t>
            </a:r>
            <a:r>
              <a:rPr lang="en-US" dirty="0"/>
              <a:t> :</a:t>
            </a:r>
          </a:p>
          <a:p>
            <a:pPr marL="171141" indent="-171141" defTabSz="456377">
              <a:buFontTx/>
              <a:buChar char="-"/>
              <a:defRPr/>
            </a:pPr>
            <a:r>
              <a:rPr lang="fr-BE" dirty="0"/>
              <a:t>Chaque bibliothèque PIB se considérait comme une unité indépendante</a:t>
            </a:r>
          </a:p>
          <a:p>
            <a:pPr marL="171141" indent="-171141" defTabSz="456377">
              <a:buFontTx/>
              <a:buChar char="-"/>
              <a:defRPr/>
            </a:pPr>
            <a:r>
              <a:rPr lang="en-US" dirty="0" err="1"/>
              <a:t>Très</a:t>
            </a:r>
            <a:r>
              <a:rPr lang="en-US" dirty="0"/>
              <a:t> </a:t>
            </a:r>
            <a:r>
              <a:rPr lang="en-US" dirty="0" err="1"/>
              <a:t>peu</a:t>
            </a:r>
            <a:r>
              <a:rPr lang="en-US" dirty="0"/>
              <a:t> </a:t>
            </a:r>
            <a:r>
              <a:rPr lang="en-US" dirty="0" err="1"/>
              <a:t>d’échanges</a:t>
            </a:r>
            <a:r>
              <a:rPr lang="en-US" dirty="0"/>
              <a:t> entre les </a:t>
            </a:r>
            <a:r>
              <a:rPr lang="en-US" dirty="0" err="1"/>
              <a:t>opérateurs</a:t>
            </a:r>
            <a:endParaRPr lang="en-US" dirty="0"/>
          </a:p>
          <a:p>
            <a:pPr marL="171141" indent="-171141" defTabSz="456377">
              <a:buFontTx/>
              <a:buChar char="-"/>
              <a:defRPr/>
            </a:pPr>
            <a:r>
              <a:rPr lang="en-US" dirty="0" err="1"/>
              <a:t>Peu</a:t>
            </a:r>
            <a:r>
              <a:rPr lang="en-US" dirty="0"/>
              <a:t> de communication entre les </a:t>
            </a:r>
            <a:r>
              <a:rPr lang="en-US" dirty="0" err="1"/>
              <a:t>bibliothèques</a:t>
            </a:r>
            <a:endParaRPr lang="en-US" dirty="0"/>
          </a:p>
          <a:p>
            <a:pPr marL="171141" indent="-171141" defTabSz="456377">
              <a:buFontTx/>
              <a:buChar char="-"/>
              <a:defRPr/>
            </a:pPr>
            <a:endParaRPr lang="en-US" baseline="0" dirty="0" smtClean="0"/>
          </a:p>
          <a:p>
            <a:pPr marL="171141" indent="-171141">
              <a:buFontTx/>
              <a:buChar char="-"/>
            </a:pP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14</a:t>
            </a:fld>
            <a:endParaRPr lang="fr-FR"/>
          </a:p>
        </p:txBody>
      </p:sp>
    </p:spTree>
    <p:extLst>
      <p:ext uri="{BB962C8B-B14F-4D97-AF65-F5344CB8AC3E}">
        <p14:creationId xmlns:p14="http://schemas.microsoft.com/office/powerpoint/2010/main" val="22360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15</a:t>
            </a:fld>
            <a:endParaRPr lang="fr-FR"/>
          </a:p>
        </p:txBody>
      </p:sp>
    </p:spTree>
    <p:extLst>
      <p:ext uri="{BB962C8B-B14F-4D97-AF65-F5344CB8AC3E}">
        <p14:creationId xmlns:p14="http://schemas.microsoft.com/office/powerpoint/2010/main" val="188083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BE" baseline="0" dirty="0" smtClean="0"/>
              <a:t>- Demandes sortantes : Les lettres comme la lettre de courtoisie ou la lettre d’avis de retard sont envoyées comme celles pour nos documents. Grâce aux conditions d’utilisation, il est possible de définir une amende de retard, la période maximale de renouvellement, etc.</a:t>
            </a:r>
          </a:p>
          <a:p>
            <a:r>
              <a:rPr lang="fr-BE" dirty="0" smtClean="0"/>
              <a:t>- Demandes</a:t>
            </a:r>
            <a:r>
              <a:rPr lang="fr-BE" baseline="0" dirty="0" smtClean="0"/>
              <a:t> entrantes </a:t>
            </a:r>
            <a:r>
              <a:rPr lang="fr-BE" dirty="0" smtClean="0"/>
              <a:t>: Auparavant l’opérateur empruntait le livre en son nom. </a:t>
            </a:r>
            <a:r>
              <a:rPr lang="fr-BE" baseline="0" dirty="0" smtClean="0"/>
              <a:t>Le partenaire de type email reçoit une lettre de rappel lorsque la date d’échéance est atteinte</a:t>
            </a:r>
          </a:p>
          <a:p>
            <a:r>
              <a:rPr lang="fr-BE" dirty="0" smtClean="0"/>
              <a:t>- Statistiques</a:t>
            </a:r>
            <a:r>
              <a:rPr lang="fr-BE" baseline="0" dirty="0" smtClean="0"/>
              <a:t> </a:t>
            </a:r>
            <a:r>
              <a:rPr lang="fr-BE" dirty="0" smtClean="0"/>
              <a:t>: Il est facile de récupérer des statistiques à partir d’</a:t>
            </a:r>
            <a:r>
              <a:rPr lang="fr-BE" dirty="0" err="1" smtClean="0"/>
              <a:t>Analytics</a:t>
            </a:r>
            <a:r>
              <a:rPr lang="fr-BE" dirty="0" smtClean="0"/>
              <a:t> comme le nombre de demandes sortantes par groupes d’utilisateurs,</a:t>
            </a:r>
            <a:r>
              <a:rPr lang="fr-BE" baseline="0" dirty="0" smtClean="0"/>
              <a:t> le nombre de demandes sortantes ou entrantes par partenaire ou type de matériel.</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16</a:t>
            </a:fld>
            <a:endParaRPr lang="fr-FR"/>
          </a:p>
        </p:txBody>
      </p:sp>
    </p:spTree>
    <p:extLst>
      <p:ext uri="{BB962C8B-B14F-4D97-AF65-F5344CB8AC3E}">
        <p14:creationId xmlns:p14="http://schemas.microsoft.com/office/powerpoint/2010/main" val="371673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17</a:t>
            </a:fld>
            <a:endParaRPr lang="fr-FR"/>
          </a:p>
        </p:txBody>
      </p:sp>
    </p:spTree>
    <p:extLst>
      <p:ext uri="{BB962C8B-B14F-4D97-AF65-F5344CB8AC3E}">
        <p14:creationId xmlns:p14="http://schemas.microsoft.com/office/powerpoint/2010/main" val="375932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18</a:t>
            </a:fld>
            <a:endParaRPr lang="fr-FR"/>
          </a:p>
        </p:txBody>
      </p:sp>
    </p:spTree>
    <p:extLst>
      <p:ext uri="{BB962C8B-B14F-4D97-AF65-F5344CB8AC3E}">
        <p14:creationId xmlns:p14="http://schemas.microsoft.com/office/powerpoint/2010/main" val="63266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BE" dirty="0" smtClean="0"/>
              <a:t>Les opérateurs PIB collaborent maintenant plus étroitement. Ils sont tous membres d'une même équipe (bien que celle-ci ne</a:t>
            </a:r>
            <a:r>
              <a:rPr lang="fr-BE" baseline="0" dirty="0" smtClean="0"/>
              <a:t> soit</a:t>
            </a:r>
            <a:r>
              <a:rPr lang="fr-BE" dirty="0" smtClean="0"/>
              <a:t> pas regroupée physiquement).</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19</a:t>
            </a:fld>
            <a:endParaRPr lang="fr-FR"/>
          </a:p>
        </p:txBody>
      </p:sp>
    </p:spTree>
    <p:extLst>
      <p:ext uri="{BB962C8B-B14F-4D97-AF65-F5344CB8AC3E}">
        <p14:creationId xmlns:p14="http://schemas.microsoft.com/office/powerpoint/2010/main" val="228114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140724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141" indent="-171141">
              <a:buFontTx/>
              <a:buChar char="-"/>
            </a:pPr>
            <a:r>
              <a:rPr lang="fr-BE" dirty="0" smtClean="0"/>
              <a:t>Les règles de circulation des 5 anciennes bibliothèques PIB ont été supprimées.</a:t>
            </a:r>
          </a:p>
          <a:p>
            <a:pPr marL="171141" indent="-171141">
              <a:buFontTx/>
              <a:buChar char="-"/>
            </a:pPr>
            <a:r>
              <a:rPr lang="fr-BE" baseline="0" dirty="0" smtClean="0"/>
              <a:t>Pour les demandes sortantes, nous permettons le prêt d’un mois des documents provenant des partenaires aux étudiants, professeurs et chercheurs de l’Université de Liège. Pour les usagers extérieurs, nous permettons la consultation dans une salle de lecture. Pour les demandes entrantes, nous envoyons nos documents aux partenaires pour une période de 6 semaines.</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20</a:t>
            </a:fld>
            <a:endParaRPr lang="fr-FR"/>
          </a:p>
        </p:txBody>
      </p:sp>
    </p:spTree>
    <p:extLst>
      <p:ext uri="{BB962C8B-B14F-4D97-AF65-F5344CB8AC3E}">
        <p14:creationId xmlns:p14="http://schemas.microsoft.com/office/powerpoint/2010/main" val="113231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141" indent="-171141">
              <a:buFontTx/>
              <a:buChar char="-"/>
            </a:pPr>
            <a:r>
              <a:rPr lang="en-US" dirty="0" err="1" smtClean="0"/>
              <a:t>Certains</a:t>
            </a:r>
            <a:r>
              <a:rPr lang="en-US" dirty="0" smtClean="0"/>
              <a:t> </a:t>
            </a:r>
            <a:r>
              <a:rPr lang="en-US" dirty="0" err="1" smtClean="0"/>
              <a:t>opérateurs</a:t>
            </a:r>
            <a:r>
              <a:rPr lang="en-US" dirty="0" smtClean="0"/>
              <a:t> </a:t>
            </a:r>
            <a:r>
              <a:rPr lang="en-US" dirty="0" err="1" smtClean="0"/>
              <a:t>craignaient</a:t>
            </a:r>
            <a:r>
              <a:rPr lang="en-US" dirty="0" smtClean="0"/>
              <a:t> </a:t>
            </a:r>
            <a:r>
              <a:rPr lang="en-US" dirty="0" err="1" smtClean="0"/>
              <a:t>d’avoir</a:t>
            </a:r>
            <a:r>
              <a:rPr lang="en-US" dirty="0" smtClean="0"/>
              <a:t> plus de travail; </a:t>
            </a:r>
            <a:r>
              <a:rPr lang="en-US" dirty="0" err="1" smtClean="0"/>
              <a:t>d’autres</a:t>
            </a:r>
            <a:r>
              <a:rPr lang="en-US" dirty="0" smtClean="0"/>
              <a:t> </a:t>
            </a:r>
            <a:r>
              <a:rPr lang="en-US" dirty="0" err="1" smtClean="0"/>
              <a:t>craignaient</a:t>
            </a:r>
            <a:r>
              <a:rPr lang="en-US" dirty="0" smtClean="0"/>
              <a:t> de</a:t>
            </a:r>
            <a:r>
              <a:rPr lang="en-US" baseline="0" dirty="0" smtClean="0"/>
              <a:t> ne plus </a:t>
            </a:r>
            <a:r>
              <a:rPr lang="en-US" baseline="0" dirty="0" err="1" smtClean="0"/>
              <a:t>en</a:t>
            </a:r>
            <a:r>
              <a:rPr lang="en-US" baseline="0" dirty="0" smtClean="0"/>
              <a:t> </a:t>
            </a:r>
            <a:r>
              <a:rPr lang="en-US" baseline="0" dirty="0" err="1" smtClean="0"/>
              <a:t>avoir</a:t>
            </a:r>
            <a:r>
              <a:rPr lang="en-US" baseline="0" dirty="0" smtClean="0"/>
              <a:t> </a:t>
            </a:r>
            <a:r>
              <a:rPr lang="en-US" baseline="0" dirty="0" err="1" smtClean="0"/>
              <a:t>assez</a:t>
            </a:r>
            <a:r>
              <a:rPr lang="en-US" baseline="0" dirty="0" smtClean="0"/>
              <a:t>.</a:t>
            </a:r>
            <a:endParaRPr lang="en-US" dirty="0" smtClean="0"/>
          </a:p>
          <a:p>
            <a:pPr marL="171141" indent="-171141">
              <a:buFontTx/>
              <a:buChar char="-"/>
            </a:pPr>
            <a:r>
              <a:rPr lang="fr-BE" dirty="0" smtClean="0"/>
              <a:t>Certains opérateurs craignaient de devoir traiter des demandes dans des disciplines qu'ils connaissaient moins bien.</a:t>
            </a:r>
          </a:p>
          <a:p>
            <a:pPr marL="171141" indent="-171141">
              <a:buFontTx/>
              <a:buChar char="-"/>
            </a:pPr>
            <a:r>
              <a:rPr lang="fr-BE" dirty="0" smtClean="0"/>
              <a:t>Certains opérateurs regrettent la perte de convivialité due à l'automatisation de certaines tâches (emails automatiques par exemple).</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21</a:t>
            </a:fld>
            <a:endParaRPr lang="fr-FR"/>
          </a:p>
        </p:txBody>
      </p:sp>
    </p:spTree>
    <p:extLst>
      <p:ext uri="{BB962C8B-B14F-4D97-AF65-F5344CB8AC3E}">
        <p14:creationId xmlns:p14="http://schemas.microsoft.com/office/powerpoint/2010/main" val="406846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22</a:t>
            </a:fld>
            <a:endParaRPr lang="fr-FR"/>
          </a:p>
        </p:txBody>
      </p:sp>
    </p:spTree>
    <p:extLst>
      <p:ext uri="{BB962C8B-B14F-4D97-AF65-F5344CB8AC3E}">
        <p14:creationId xmlns:p14="http://schemas.microsoft.com/office/powerpoint/2010/main" val="88437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23</a:t>
            </a:fld>
            <a:endParaRPr lang="fr-FR"/>
          </a:p>
        </p:txBody>
      </p:sp>
    </p:spTree>
    <p:extLst>
      <p:ext uri="{BB962C8B-B14F-4D97-AF65-F5344CB8AC3E}">
        <p14:creationId xmlns:p14="http://schemas.microsoft.com/office/powerpoint/2010/main" val="3212762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24</a:t>
            </a:fld>
            <a:endParaRPr lang="fr-FR"/>
          </a:p>
        </p:txBody>
      </p:sp>
    </p:spTree>
    <p:extLst>
      <p:ext uri="{BB962C8B-B14F-4D97-AF65-F5344CB8AC3E}">
        <p14:creationId xmlns:p14="http://schemas.microsoft.com/office/powerpoint/2010/main" val="336584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25</a:t>
            </a:fld>
            <a:endParaRPr lang="fr-FR"/>
          </a:p>
        </p:txBody>
      </p:sp>
    </p:spTree>
    <p:extLst>
      <p:ext uri="{BB962C8B-B14F-4D97-AF65-F5344CB8AC3E}">
        <p14:creationId xmlns:p14="http://schemas.microsoft.com/office/powerpoint/2010/main" val="3938443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26</a:t>
            </a:fld>
            <a:endParaRPr lang="fr-FR"/>
          </a:p>
        </p:txBody>
      </p:sp>
    </p:spTree>
    <p:extLst>
      <p:ext uri="{BB962C8B-B14F-4D97-AF65-F5344CB8AC3E}">
        <p14:creationId xmlns:p14="http://schemas.microsoft.com/office/powerpoint/2010/main" val="394360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27</a:t>
            </a:fld>
            <a:endParaRPr lang="fr-FR"/>
          </a:p>
        </p:txBody>
      </p:sp>
    </p:spTree>
    <p:extLst>
      <p:ext uri="{BB962C8B-B14F-4D97-AF65-F5344CB8AC3E}">
        <p14:creationId xmlns:p14="http://schemas.microsoft.com/office/powerpoint/2010/main" val="3299335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28</a:t>
            </a:fld>
            <a:endParaRPr lang="fr-FR"/>
          </a:p>
        </p:txBody>
      </p:sp>
    </p:spTree>
    <p:extLst>
      <p:ext uri="{BB962C8B-B14F-4D97-AF65-F5344CB8AC3E}">
        <p14:creationId xmlns:p14="http://schemas.microsoft.com/office/powerpoint/2010/main" val="108695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388738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a:t>
            </a:fld>
            <a:endParaRPr lang="fr-FR"/>
          </a:p>
        </p:txBody>
      </p:sp>
    </p:spTree>
    <p:extLst>
      <p:ext uri="{BB962C8B-B14F-4D97-AF65-F5344CB8AC3E}">
        <p14:creationId xmlns:p14="http://schemas.microsoft.com/office/powerpoint/2010/main" val="52661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a:t>
            </a:fld>
            <a:endParaRPr lang="fr-FR"/>
          </a:p>
        </p:txBody>
      </p:sp>
    </p:spTree>
    <p:extLst>
      <p:ext uri="{BB962C8B-B14F-4D97-AF65-F5344CB8AC3E}">
        <p14:creationId xmlns:p14="http://schemas.microsoft.com/office/powerpoint/2010/main" val="239189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141" indent="-171141">
              <a:buFontTx/>
              <a:buChar char="-"/>
            </a:pPr>
            <a:r>
              <a:rPr lang="fr-BE" dirty="0"/>
              <a:t>Impala </a:t>
            </a:r>
            <a:r>
              <a:rPr lang="fr-BE" dirty="0" smtClean="0"/>
              <a:t>est la plateforme belge utilisée par plus de 600 bibliothèques. Subito est la plateforme allemande.</a:t>
            </a:r>
            <a:endParaRPr lang="fr-BE" baseline="0" dirty="0"/>
          </a:p>
          <a:p>
            <a:pPr marL="171141" indent="-171141">
              <a:buFontTx/>
              <a:buChar char="-"/>
            </a:pP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6</a:t>
            </a:fld>
            <a:endParaRPr lang="fr-FR"/>
          </a:p>
        </p:txBody>
      </p:sp>
    </p:spTree>
    <p:extLst>
      <p:ext uri="{BB962C8B-B14F-4D97-AF65-F5344CB8AC3E}">
        <p14:creationId xmlns:p14="http://schemas.microsoft.com/office/powerpoint/2010/main" val="28482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a:t>
            </a:fld>
            <a:endParaRPr lang="fr-FR"/>
          </a:p>
        </p:txBody>
      </p:sp>
    </p:spTree>
    <p:extLst>
      <p:ext uri="{BB962C8B-B14F-4D97-AF65-F5344CB8AC3E}">
        <p14:creationId xmlns:p14="http://schemas.microsoft.com/office/powerpoint/2010/main" val="315709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8</a:t>
            </a:fld>
            <a:endParaRPr lang="fr-FR"/>
          </a:p>
        </p:txBody>
      </p:sp>
    </p:spTree>
    <p:extLst>
      <p:ext uri="{BB962C8B-B14F-4D97-AF65-F5344CB8AC3E}">
        <p14:creationId xmlns:p14="http://schemas.microsoft.com/office/powerpoint/2010/main" val="248645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9</a:t>
            </a:fld>
            <a:endParaRPr lang="fr-FR"/>
          </a:p>
        </p:txBody>
      </p:sp>
    </p:spTree>
    <p:extLst>
      <p:ext uri="{BB962C8B-B14F-4D97-AF65-F5344CB8AC3E}">
        <p14:creationId xmlns:p14="http://schemas.microsoft.com/office/powerpoint/2010/main" val="22649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re avec photo">
    <p:bg>
      <p:bgPr>
        <a:solidFill>
          <a:schemeClr val="bg1"/>
        </a:solidFill>
        <a:effectLst/>
      </p:bgPr>
    </p:bg>
    <p:spTree>
      <p:nvGrpSpPr>
        <p:cNvPr id="1" name=""/>
        <p:cNvGrpSpPr/>
        <p:nvPr/>
      </p:nvGrpSpPr>
      <p:grpSpPr>
        <a:xfrm>
          <a:off x="0" y="0"/>
          <a:ext cx="0" cy="0"/>
          <a:chOff x="0" y="0"/>
          <a:chExt cx="0" cy="0"/>
        </a:xfrm>
      </p:grpSpPr>
      <p:pic>
        <p:nvPicPr>
          <p:cNvPr id="1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74" y="-6466"/>
            <a:ext cx="9144000" cy="684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riangle rectangle 18"/>
          <p:cNvSpPr/>
          <p:nvPr userDrawn="1"/>
        </p:nvSpPr>
        <p:spPr>
          <a:xfrm rot="10800000" flipV="1">
            <a:off x="2269360" y="2258061"/>
            <a:ext cx="6858000" cy="459994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1047645" y="4572583"/>
            <a:ext cx="7772400" cy="796567"/>
          </a:xfrm>
        </p:spPr>
        <p:txBody>
          <a:bodyPr>
            <a:normAutofit/>
          </a:bodyPr>
          <a:lstStyle>
            <a:lvl1pPr algn="r">
              <a:defRPr sz="2400" b="1" i="0">
                <a:solidFill>
                  <a:srgbClr val="00707F"/>
                </a:solidFill>
                <a:latin typeface="Calibri"/>
                <a:cs typeface="Calibri"/>
              </a:defRPr>
            </a:lvl1pPr>
          </a:lstStyle>
          <a:p>
            <a:endParaRPr lang="fr-FR" dirty="0"/>
          </a:p>
        </p:txBody>
      </p:sp>
      <p:sp>
        <p:nvSpPr>
          <p:cNvPr id="3" name="Sous-titre 2"/>
          <p:cNvSpPr>
            <a:spLocks noGrp="1"/>
          </p:cNvSpPr>
          <p:nvPr>
            <p:ph type="subTitle" idx="1"/>
          </p:nvPr>
        </p:nvSpPr>
        <p:spPr>
          <a:xfrm>
            <a:off x="2419245" y="5496034"/>
            <a:ext cx="6400800" cy="550475"/>
          </a:xfrm>
        </p:spPr>
        <p:txBody>
          <a:bodyPr>
            <a:no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4" name="Espace réservé de la date 3"/>
          <p:cNvSpPr>
            <a:spLocks noGrp="1"/>
          </p:cNvSpPr>
          <p:nvPr>
            <p:ph type="dt" sz="half" idx="10"/>
          </p:nvPr>
        </p:nvSpPr>
        <p:spPr/>
        <p:txBody>
          <a:bodyPr/>
          <a:lstStyle/>
          <a:p>
            <a:fld id="{16E066EE-FF7F-4D6E-8AF4-B18294BED4EC}"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4"/>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6" name="Triangle rectangle 15"/>
          <p:cNvSpPr/>
          <p:nvPr userDrawn="1"/>
        </p:nvSpPr>
        <p:spPr>
          <a:xfrm>
            <a:off x="-124688" y="4669908"/>
            <a:ext cx="3429000" cy="2204719"/>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709" y="6088723"/>
            <a:ext cx="1869440" cy="767668"/>
          </a:xfrm>
          <a:prstGeom prst="rect">
            <a:avLst/>
          </a:prstGeom>
        </p:spPr>
      </p:pic>
    </p:spTree>
    <p:extLst>
      <p:ext uri="{BB962C8B-B14F-4D97-AF65-F5344CB8AC3E}">
        <p14:creationId xmlns:p14="http://schemas.microsoft.com/office/powerpoint/2010/main" val="3485021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sp>
        <p:nvSpPr>
          <p:cNvPr id="4" name="Espace réservé de la date 3"/>
          <p:cNvSpPr>
            <a:spLocks noGrp="1"/>
          </p:cNvSpPr>
          <p:nvPr>
            <p:ph type="dt" sz="half" idx="10"/>
          </p:nvPr>
        </p:nvSpPr>
        <p:spPr/>
        <p:txBody>
          <a:bodyPr/>
          <a:lstStyle/>
          <a:p>
            <a:fld id="{D7DA8E63-B089-453B-8AD6-EC6B71C72D29}"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p:nvPr>
        </p:nvSpPr>
        <p:spPr>
          <a:xfrm>
            <a:off x="825102" y="2653451"/>
            <a:ext cx="7493796" cy="567349"/>
          </a:xfrm>
        </p:spPr>
        <p:txBody>
          <a:bodyPr>
            <a:normAutofit/>
          </a:bodyPr>
          <a:lstStyle>
            <a:lvl1pPr>
              <a:defRPr sz="2400" b="1">
                <a:solidFill>
                  <a:srgbClr val="00707F"/>
                </a:solidFill>
              </a:defRPr>
            </a:lvl1pPr>
          </a:lstStyle>
          <a:p>
            <a:r>
              <a:rPr lang="fr-FR" dirty="0"/>
              <a:t>Cliquez et modifiez le titre</a:t>
            </a:r>
          </a:p>
        </p:txBody>
      </p:sp>
      <p:sp>
        <p:nvSpPr>
          <p:cNvPr id="15" name="Espace réservé du texte 6"/>
          <p:cNvSpPr>
            <a:spLocks noGrp="1"/>
          </p:cNvSpPr>
          <p:nvPr>
            <p:ph type="body" sz="quarter" idx="13" hasCustomPrompt="1"/>
          </p:nvPr>
        </p:nvSpPr>
        <p:spPr>
          <a:xfrm>
            <a:off x="2012181" y="3429004"/>
            <a:ext cx="5119638" cy="552855"/>
          </a:xfrm>
        </p:spPr>
        <p:txBody>
          <a:bodyPr>
            <a:noAutofit/>
          </a:bodyPr>
          <a:lstStyle>
            <a:lvl1pPr marL="0" indent="0" algn="ctr">
              <a:buNone/>
              <a:defRPr sz="18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lvl="0"/>
            <a:r>
              <a:rPr lang="fr-FR" dirty="0"/>
              <a:t>Cliquez et modifier le texte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280" y="426132"/>
            <a:ext cx="1869440" cy="767668"/>
          </a:xfrm>
          <a:prstGeom prst="rect">
            <a:avLst/>
          </a:prstGeom>
        </p:spPr>
      </p:pic>
    </p:spTree>
    <p:extLst>
      <p:ext uri="{BB962C8B-B14F-4D97-AF65-F5344CB8AC3E}">
        <p14:creationId xmlns:p14="http://schemas.microsoft.com/office/powerpoint/2010/main" val="214959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1AE79A6-B5B3-4AB8-B2FD-A2BA35BC425A}"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3192540" y="4716152"/>
            <a:ext cx="5622328" cy="567349"/>
          </a:xfrm>
        </p:spPr>
        <p:txBody>
          <a:bodyPr>
            <a:noAutofit/>
          </a:bodyPr>
          <a:lstStyle>
            <a:lvl1pPr algn="r">
              <a:defRPr sz="2400" b="1">
                <a:solidFill>
                  <a:srgbClr val="00707F"/>
                </a:solidFill>
              </a:defRPr>
            </a:lvl1pPr>
          </a:lstStyle>
          <a:p>
            <a:r>
              <a:rPr lang="fr-FR" dirty="0"/>
              <a:t>Cliquez et modifiez le titre</a:t>
            </a:r>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18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lvl="0"/>
            <a:r>
              <a:rPr lang="fr-FR" dirty="0"/>
              <a:t>Cliquez et modifier le texte</a:t>
            </a:r>
          </a:p>
        </p:txBody>
      </p:sp>
      <p:grpSp>
        <p:nvGrpSpPr>
          <p:cNvPr id="2" name="Grouper 1"/>
          <p:cNvGrpSpPr/>
          <p:nvPr userDrawn="1"/>
        </p:nvGrpSpPr>
        <p:grpSpPr>
          <a:xfrm>
            <a:off x="-5101"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6917" y="130372"/>
            <a:ext cx="1159933" cy="476316"/>
          </a:xfrm>
          <a:prstGeom prst="rect">
            <a:avLst/>
          </a:prstGeom>
        </p:spPr>
      </p:pic>
    </p:spTree>
    <p:extLst>
      <p:ext uri="{BB962C8B-B14F-4D97-AF65-F5344CB8AC3E}">
        <p14:creationId xmlns:p14="http://schemas.microsoft.com/office/powerpoint/2010/main" val="1452982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2700" b="0" i="0">
                <a:solidFill>
                  <a:srgbClr val="00707F"/>
                </a:solidFill>
                <a:latin typeface="Calibri"/>
                <a:cs typeface="Calibri"/>
              </a:defRPr>
            </a:lvl1p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3CC000B-50A7-4B89-B4C0-5C3DB67A45AA}"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301" y="103262"/>
            <a:ext cx="496997" cy="540000"/>
          </a:xfrm>
          <a:prstGeom prst="rect">
            <a:avLst/>
          </a:prstGeom>
        </p:spPr>
      </p:pic>
    </p:spTree>
    <p:extLst>
      <p:ext uri="{BB962C8B-B14F-4D97-AF65-F5344CB8AC3E}">
        <p14:creationId xmlns:p14="http://schemas.microsoft.com/office/powerpoint/2010/main" val="1135517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BD8F12-6DA3-486B-AED0-DDC025DD6D2F}" type="datetime1">
              <a:rPr lang="fr-FR" smtClean="0"/>
              <a:t>01/02/2019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sp>
        <p:nvSpPr>
          <p:cNvPr id="8" name="Titre 1"/>
          <p:cNvSpPr>
            <a:spLocks noGrp="1"/>
          </p:cNvSpPr>
          <p:nvPr>
            <p:ph type="title"/>
          </p:nvPr>
        </p:nvSpPr>
        <p:spPr>
          <a:xfrm>
            <a:off x="457200" y="796092"/>
            <a:ext cx="8229600" cy="621546"/>
          </a:xfrm>
        </p:spPr>
        <p:txBody>
          <a:bodyPr>
            <a:noAutofit/>
          </a:bodyPr>
          <a:lstStyle>
            <a:lvl1pPr algn="l">
              <a:defRPr sz="2700" b="0" i="0">
                <a:solidFill>
                  <a:srgbClr val="00707F"/>
                </a:solidFill>
                <a:latin typeface="Calibri"/>
                <a:cs typeface="Calibri"/>
              </a:defRPr>
            </a:lvl1pPr>
          </a:lstStyle>
          <a:p>
            <a:r>
              <a:rPr lang="fr-FR" dirty="0"/>
              <a:t>Cliquez et modifiez le titre</a:t>
            </a:r>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301" y="103262"/>
            <a:ext cx="496997" cy="540000"/>
          </a:xfrm>
          <a:prstGeom prst="rect">
            <a:avLst/>
          </a:prstGeom>
        </p:spPr>
      </p:pic>
    </p:spTree>
    <p:extLst>
      <p:ext uri="{BB962C8B-B14F-4D97-AF65-F5344CB8AC3E}">
        <p14:creationId xmlns:p14="http://schemas.microsoft.com/office/powerpoint/2010/main" val="3993820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9E32BF-94F1-494D-AB64-C1AD8511863A}" type="datetime1">
              <a:rPr lang="fr-FR" smtClean="0"/>
              <a:t>01/02/2019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‹N°›</a:t>
            </a:fld>
            <a:endParaRPr lang="fr-FR"/>
          </a:p>
        </p:txBody>
      </p:sp>
      <p:pic>
        <p:nvPicPr>
          <p:cNvPr id="7" name="Image 6"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301" y="103262"/>
            <a:ext cx="496997" cy="540000"/>
          </a:xfrm>
          <a:prstGeom prst="rect">
            <a:avLst/>
          </a:prstGeom>
        </p:spPr>
      </p:pic>
    </p:spTree>
    <p:extLst>
      <p:ext uri="{BB962C8B-B14F-4D97-AF65-F5344CB8AC3E}">
        <p14:creationId xmlns:p14="http://schemas.microsoft.com/office/powerpoint/2010/main" val="16977884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sp>
        <p:nvSpPr>
          <p:cNvPr id="4" name="Espace réservé de la date 3"/>
          <p:cNvSpPr>
            <a:spLocks noGrp="1"/>
          </p:cNvSpPr>
          <p:nvPr>
            <p:ph type="dt" sz="half" idx="10"/>
          </p:nvPr>
        </p:nvSpPr>
        <p:spPr/>
        <p:txBody>
          <a:bodyPr/>
          <a:lstStyle/>
          <a:p>
            <a:fld id="{4D016EA1-BA69-4A27-9262-EFFC8308E7DB}"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62"/>
            <a:ext cx="7493796" cy="567349"/>
          </a:xfrm>
        </p:spPr>
        <p:txBody>
          <a:bodyPr>
            <a:noAutofit/>
          </a:bodyPr>
          <a:lstStyle>
            <a:lvl1pPr>
              <a:defRPr sz="1800" b="0" i="0">
                <a:solidFill>
                  <a:srgbClr val="00707F"/>
                </a:solidFill>
                <a:latin typeface="Calibri"/>
                <a:cs typeface="Calibri"/>
              </a:defRPr>
            </a:lvl1pPr>
          </a:lstStyle>
          <a:p>
            <a:r>
              <a:rPr lang="fr-FR" dirty="0"/>
              <a:t>Merci de votre attention/</a:t>
            </a:r>
            <a:br>
              <a:rPr lang="fr-FR" dirty="0"/>
            </a:br>
            <a:r>
              <a:rPr lang="fr-FR" dirty="0"/>
              <a:t>Questions-suggestions/...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280" y="426132"/>
            <a:ext cx="1869440" cy="767668"/>
          </a:xfrm>
          <a:prstGeom prst="rect">
            <a:avLst/>
          </a:prstGeom>
        </p:spPr>
      </p:pic>
    </p:spTree>
    <p:extLst>
      <p:ext uri="{BB962C8B-B14F-4D97-AF65-F5344CB8AC3E}">
        <p14:creationId xmlns:p14="http://schemas.microsoft.com/office/powerpoint/2010/main" val="4206187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sp>
        <p:nvSpPr>
          <p:cNvPr id="4" name="Espace réservé de la date 3"/>
          <p:cNvSpPr>
            <a:spLocks noGrp="1"/>
          </p:cNvSpPr>
          <p:nvPr>
            <p:ph type="dt" sz="half" idx="10"/>
          </p:nvPr>
        </p:nvSpPr>
        <p:spPr/>
        <p:txBody>
          <a:bodyPr/>
          <a:lstStyle/>
          <a:p>
            <a:fld id="{5F4134B3-569C-4F94-8628-56BFCE20E1D8}"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62"/>
            <a:ext cx="7493796" cy="567349"/>
          </a:xfrm>
        </p:spPr>
        <p:txBody>
          <a:bodyPr>
            <a:noAutofit/>
          </a:bodyPr>
          <a:lstStyle>
            <a:lvl1pPr>
              <a:defRPr sz="1800" b="0" i="0">
                <a:solidFill>
                  <a:srgbClr val="5FA3B0"/>
                </a:solidFill>
                <a:latin typeface="Calibri"/>
                <a:cs typeface="Calibri"/>
              </a:defRPr>
            </a:lvl1pPr>
          </a:lstStyle>
          <a:p>
            <a:r>
              <a:rPr lang="fr-FR" dirty="0"/>
              <a:t>Merci de votre attention/</a:t>
            </a:r>
            <a:br>
              <a:rPr lang="fr-FR" dirty="0"/>
            </a:br>
            <a:r>
              <a:rPr lang="fr-FR" dirty="0"/>
              <a:t>Questions-suggestions/...</a:t>
            </a:r>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200">
                <a:solidFill>
                  <a:srgbClr val="000000"/>
                </a:solidFill>
              </a:defRPr>
            </a:lvl1pPr>
          </a:lstStyle>
          <a:p>
            <a:pPr lvl="0"/>
            <a:r>
              <a:rPr lang="fr-FR" sz="1350" dirty="0">
                <a:solidFill>
                  <a:srgbClr val="5FA3B0"/>
                </a:solidFill>
              </a:rPr>
              <a:t>Contact</a:t>
            </a:r>
            <a:endParaRPr lang="fr-FR" sz="1350" dirty="0"/>
          </a:p>
          <a:p>
            <a:pPr lvl="0"/>
            <a:r>
              <a:rPr lang="fr-FR" dirty="0"/>
              <a:t>À compléter</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280" y="426132"/>
            <a:ext cx="1869440" cy="767668"/>
          </a:xfrm>
          <a:prstGeom prst="rect">
            <a:avLst/>
          </a:prstGeom>
        </p:spPr>
      </p:pic>
    </p:spTree>
    <p:extLst>
      <p:ext uri="{BB962C8B-B14F-4D97-AF65-F5344CB8AC3E}">
        <p14:creationId xmlns:p14="http://schemas.microsoft.com/office/powerpoint/2010/main" val="37628455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892" y="2625743"/>
            <a:ext cx="3912217" cy="1606515"/>
          </a:xfrm>
          <a:prstGeom prst="rect">
            <a:avLst/>
          </a:prstGeom>
        </p:spPr>
      </p:pic>
    </p:spTree>
    <p:extLst>
      <p:ext uri="{BB962C8B-B14F-4D97-AF65-F5344CB8AC3E}">
        <p14:creationId xmlns:p14="http://schemas.microsoft.com/office/powerpoint/2010/main" val="19230063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1E9058-BBE3-4559-A4F0-66F496DF2C9F}" type="datetime1">
              <a:rPr lang="fr-FR" smtClean="0"/>
              <a:t>01/02/2019</a:t>
            </a:fld>
            <a:endParaRPr lang="fr-F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66" r:id="rId1"/>
    <p:sldLayoutId id="2147483659" r:id="rId2"/>
    <p:sldLayoutId id="2147483663" r:id="rId3"/>
    <p:sldLayoutId id="2147483650" r:id="rId4"/>
    <p:sldLayoutId id="2147483652" r:id="rId5"/>
    <p:sldLayoutId id="2147483655" r:id="rId6"/>
    <p:sldLayoutId id="2147483661" r:id="rId7"/>
    <p:sldLayoutId id="2147483665" r:id="rId8"/>
    <p:sldLayoutId id="2147483662" r:id="rId9"/>
  </p:sldLayoutIdLst>
  <p:timing>
    <p:tnLst>
      <p:par>
        <p:cTn id="1" dur="indefinite" restart="never" nodeType="tmRoot"/>
      </p:par>
    </p:tnLst>
  </p:timing>
  <p:hf hdr="0" ftr="0" dt="0"/>
  <p:txStyles>
    <p:titleStyle>
      <a:lvl1pPr algn="ctr" defTabSz="342900" rtl="0" eaLnBrk="1" latinLnBrk="0" hangingPunct="1">
        <a:spcBef>
          <a:spcPct val="0"/>
        </a:spcBef>
        <a:buNone/>
        <a:defRPr sz="3300" kern="1200">
          <a:solidFill>
            <a:schemeClr val="tx1"/>
          </a:solidFill>
          <a:latin typeface="Calibri"/>
          <a:ea typeface="+mj-ea"/>
          <a:cs typeface="Calibri"/>
        </a:defRPr>
      </a:lvl1pPr>
    </p:titleStyle>
    <p:bodyStyle>
      <a:lvl1pPr marL="257175" indent="-257175" algn="l" defTabSz="342900" rtl="0" eaLnBrk="1" latinLnBrk="0" hangingPunct="1">
        <a:spcBef>
          <a:spcPct val="20000"/>
        </a:spcBef>
        <a:buClr>
          <a:srgbClr val="00707F"/>
        </a:buClr>
        <a:buSzPct val="55000"/>
        <a:buFont typeface="Lucida Grande"/>
        <a:buChar char="▶"/>
        <a:defRPr sz="2400" kern="1200">
          <a:solidFill>
            <a:schemeClr val="tx1"/>
          </a:solidFill>
          <a:latin typeface="Calibri"/>
          <a:ea typeface="+mn-ea"/>
          <a:cs typeface="Calibri"/>
        </a:defRPr>
      </a:lvl1pPr>
      <a:lvl2pPr marL="557213" indent="-214313" algn="l" defTabSz="342900" rtl="0" eaLnBrk="1" latinLnBrk="0" hangingPunct="1">
        <a:spcBef>
          <a:spcPct val="20000"/>
        </a:spcBef>
        <a:buClr>
          <a:srgbClr val="00707F"/>
        </a:buClr>
        <a:buFont typeface="Arial"/>
        <a:buChar char="–"/>
        <a:defRPr sz="2100" kern="1200">
          <a:solidFill>
            <a:schemeClr val="tx1"/>
          </a:solidFill>
          <a:latin typeface="Calibri"/>
          <a:ea typeface="+mn-ea"/>
          <a:cs typeface="Calibri"/>
        </a:defRPr>
      </a:lvl2pPr>
      <a:lvl3pPr marL="857250" indent="-171450" algn="l" defTabSz="342900" rtl="0" eaLnBrk="1" latinLnBrk="0" hangingPunct="1">
        <a:spcBef>
          <a:spcPct val="20000"/>
        </a:spcBef>
        <a:buClr>
          <a:srgbClr val="00707F"/>
        </a:buClr>
        <a:buFont typeface="Arial"/>
        <a:buChar char="•"/>
        <a:defRPr sz="1800" kern="1200">
          <a:solidFill>
            <a:schemeClr val="tx1"/>
          </a:solidFill>
          <a:latin typeface="Calibri"/>
          <a:ea typeface="+mn-ea"/>
          <a:cs typeface="Calibri"/>
        </a:defRPr>
      </a:lvl3pPr>
      <a:lvl4pPr marL="1200150" indent="-171450" algn="l" defTabSz="342900" rtl="0" eaLnBrk="1" latinLnBrk="0" hangingPunct="1">
        <a:spcBef>
          <a:spcPct val="20000"/>
        </a:spcBef>
        <a:buClr>
          <a:srgbClr val="00707F"/>
        </a:buClr>
        <a:buFont typeface="Arial"/>
        <a:buChar char="–"/>
        <a:defRPr sz="1500" kern="1200">
          <a:solidFill>
            <a:schemeClr val="tx1"/>
          </a:solidFill>
          <a:latin typeface="Calibri"/>
          <a:ea typeface="+mn-ea"/>
          <a:cs typeface="Calibri"/>
        </a:defRPr>
      </a:lvl4pPr>
      <a:lvl5pPr marL="1543050" indent="-171450" algn="l" defTabSz="342900" rtl="0" eaLnBrk="1" latinLnBrk="0" hangingPunct="1">
        <a:spcBef>
          <a:spcPct val="20000"/>
        </a:spcBef>
        <a:buClr>
          <a:srgbClr val="00707F"/>
        </a:buClr>
        <a:buFont typeface="Arial"/>
        <a:buChar char="»"/>
        <a:defRPr sz="1500" kern="1200">
          <a:solidFill>
            <a:schemeClr val="tx1"/>
          </a:solidFill>
          <a:latin typeface="Calibri"/>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fprosmans@uliege.be"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mailto:fran&#231;ois.renaville@uliege.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62997" y="4012367"/>
            <a:ext cx="5829300" cy="753946"/>
          </a:xfrm>
        </p:spPr>
        <p:txBody>
          <a:bodyPr>
            <a:noAutofit/>
          </a:bodyPr>
          <a:lstStyle/>
          <a:p>
            <a:r>
              <a:rPr lang="en-US" sz="2850" dirty="0" err="1" smtClean="0"/>
              <a:t>Centralisation</a:t>
            </a:r>
            <a:r>
              <a:rPr lang="en-US" sz="2850" dirty="0" smtClean="0"/>
              <a:t> du service PIB </a:t>
            </a:r>
            <a:r>
              <a:rPr lang="en-US" sz="2850" dirty="0"/>
              <a:t/>
            </a:r>
            <a:br>
              <a:rPr lang="en-US" sz="2850" dirty="0"/>
            </a:br>
            <a:r>
              <a:rPr lang="en-US" dirty="0" smtClean="0"/>
              <a:t>Les </a:t>
            </a:r>
            <a:r>
              <a:rPr lang="en-US" dirty="0" err="1" smtClean="0"/>
              <a:t>différentes</a:t>
            </a:r>
            <a:r>
              <a:rPr lang="en-US" dirty="0" smtClean="0"/>
              <a:t> </a:t>
            </a:r>
            <a:r>
              <a:rPr lang="en-US" dirty="0" err="1" smtClean="0"/>
              <a:t>étapes</a:t>
            </a:r>
            <a:endParaRPr lang="fr-BE" dirty="0"/>
          </a:p>
        </p:txBody>
      </p:sp>
      <p:sp>
        <p:nvSpPr>
          <p:cNvPr id="4" name="Sous-titre 5"/>
          <p:cNvSpPr txBox="1">
            <a:spLocks/>
          </p:cNvSpPr>
          <p:nvPr/>
        </p:nvSpPr>
        <p:spPr>
          <a:xfrm>
            <a:off x="2591497" y="178350"/>
            <a:ext cx="6400800" cy="646331"/>
          </a:xfrm>
          <a:prstGeom prst="rect">
            <a:avLst/>
          </a:prstGeom>
          <a:noFill/>
        </p:spPr>
        <p:txBody>
          <a:bodyPr vert="horz" wrap="square" lIns="91440" tIns="45720" rIns="91440" bIns="45720" rtlCol="0">
            <a:spAutoFit/>
          </a:bodyPr>
          <a:lstStyle>
            <a:lvl1pPr marL="0" indent="0" algn="r" defTabSz="342900" rtl="0" eaLnBrk="1" latinLnBrk="0" hangingPunct="1">
              <a:spcBef>
                <a:spcPct val="20000"/>
              </a:spcBef>
              <a:buClr>
                <a:srgbClr val="00707F"/>
              </a:buClr>
              <a:buSzPct val="55000"/>
              <a:buFont typeface="Lucida Grande"/>
              <a:buNone/>
              <a:defRPr sz="1800" kern="1200">
                <a:solidFill>
                  <a:schemeClr val="tx1"/>
                </a:solidFill>
                <a:latin typeface="Calibri"/>
                <a:ea typeface="+mn-ea"/>
                <a:cs typeface="Calibri"/>
              </a:defRPr>
            </a:lvl1pPr>
            <a:lvl2pPr marL="342900" indent="0" algn="ctr" defTabSz="342900" rtl="0" eaLnBrk="1" latinLnBrk="0" hangingPunct="1">
              <a:spcBef>
                <a:spcPct val="20000"/>
              </a:spcBef>
              <a:buClr>
                <a:srgbClr val="00707F"/>
              </a:buClr>
              <a:buFont typeface="Arial"/>
              <a:buNone/>
              <a:defRPr sz="2100" kern="1200">
                <a:solidFill>
                  <a:schemeClr val="tx1">
                    <a:tint val="75000"/>
                  </a:schemeClr>
                </a:solidFill>
                <a:latin typeface="Calibri"/>
                <a:ea typeface="+mn-ea"/>
                <a:cs typeface="Calibri"/>
              </a:defRPr>
            </a:lvl2pPr>
            <a:lvl3pPr marL="685800" indent="0" algn="ctr" defTabSz="342900" rtl="0" eaLnBrk="1" latinLnBrk="0" hangingPunct="1">
              <a:spcBef>
                <a:spcPct val="20000"/>
              </a:spcBef>
              <a:buClr>
                <a:srgbClr val="00707F"/>
              </a:buClr>
              <a:buFont typeface="Arial"/>
              <a:buNone/>
              <a:defRPr sz="1800" kern="1200">
                <a:solidFill>
                  <a:schemeClr val="tx1">
                    <a:tint val="75000"/>
                  </a:schemeClr>
                </a:solidFill>
                <a:latin typeface="Calibri"/>
                <a:ea typeface="+mn-ea"/>
                <a:cs typeface="Calibri"/>
              </a:defRPr>
            </a:lvl3pPr>
            <a:lvl4pPr marL="1028700" indent="0" algn="ctr" defTabSz="342900" rtl="0" eaLnBrk="1" latinLnBrk="0" hangingPunct="1">
              <a:spcBef>
                <a:spcPct val="20000"/>
              </a:spcBef>
              <a:buClr>
                <a:srgbClr val="00707F"/>
              </a:buClr>
              <a:buFont typeface="Arial"/>
              <a:buNone/>
              <a:defRPr sz="1500" kern="1200">
                <a:solidFill>
                  <a:schemeClr val="tx1">
                    <a:tint val="75000"/>
                  </a:schemeClr>
                </a:solidFill>
                <a:latin typeface="Calibri"/>
                <a:ea typeface="+mn-ea"/>
                <a:cs typeface="Calibri"/>
              </a:defRPr>
            </a:lvl4pPr>
            <a:lvl5pPr marL="1371600" indent="0" algn="ctr" defTabSz="342900" rtl="0" eaLnBrk="1" latinLnBrk="0" hangingPunct="1">
              <a:spcBef>
                <a:spcPct val="20000"/>
              </a:spcBef>
              <a:buClr>
                <a:srgbClr val="00707F"/>
              </a:buClr>
              <a:buFont typeface="Arial"/>
              <a:buNone/>
              <a:defRPr sz="1500" kern="1200">
                <a:solidFill>
                  <a:schemeClr val="tx1">
                    <a:tint val="75000"/>
                  </a:schemeClr>
                </a:solidFill>
                <a:latin typeface="Calibri"/>
                <a:ea typeface="+mn-ea"/>
                <a:cs typeface="Calibri"/>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spcBef>
                <a:spcPts val="0"/>
              </a:spcBef>
            </a:pPr>
            <a:r>
              <a:rPr lang="en-US" dirty="0" smtClean="0"/>
              <a:t>Erasmus Staff Training Week @ ULiège Library</a:t>
            </a:r>
          </a:p>
          <a:p>
            <a:pPr>
              <a:spcBef>
                <a:spcPts val="0"/>
              </a:spcBef>
            </a:pPr>
            <a:r>
              <a:rPr lang="fr-FR" dirty="0" smtClean="0"/>
              <a:t>Liège, 28 janvier - 1er février 2019</a:t>
            </a:r>
            <a:endParaRPr lang="nl-BE" dirty="0"/>
          </a:p>
        </p:txBody>
      </p:sp>
      <p:sp>
        <p:nvSpPr>
          <p:cNvPr id="6" name="Sous-titre 5"/>
          <p:cNvSpPr txBox="1">
            <a:spLocks/>
          </p:cNvSpPr>
          <p:nvPr/>
        </p:nvSpPr>
        <p:spPr>
          <a:xfrm>
            <a:off x="2512764" y="5360952"/>
            <a:ext cx="6400800" cy="646331"/>
          </a:xfrm>
          <a:prstGeom prst="rect">
            <a:avLst/>
          </a:prstGeom>
          <a:noFill/>
        </p:spPr>
        <p:txBody>
          <a:bodyPr vert="horz" wrap="square" lIns="91440" tIns="45720" rIns="91440" bIns="45720" rtlCol="0">
            <a:spAutoFit/>
          </a:bodyPr>
          <a:lstStyle>
            <a:lvl1pPr marL="0" indent="0" algn="r" defTabSz="342900" rtl="0" eaLnBrk="1" latinLnBrk="0" hangingPunct="1">
              <a:spcBef>
                <a:spcPct val="20000"/>
              </a:spcBef>
              <a:buClr>
                <a:srgbClr val="00707F"/>
              </a:buClr>
              <a:buSzPct val="55000"/>
              <a:buFont typeface="Lucida Grande"/>
              <a:buNone/>
              <a:defRPr sz="1800" kern="1200">
                <a:solidFill>
                  <a:schemeClr val="tx1"/>
                </a:solidFill>
                <a:latin typeface="Calibri"/>
                <a:ea typeface="+mn-ea"/>
                <a:cs typeface="Calibri"/>
              </a:defRPr>
            </a:lvl1pPr>
            <a:lvl2pPr marL="342900" indent="0" algn="ctr" defTabSz="342900" rtl="0" eaLnBrk="1" latinLnBrk="0" hangingPunct="1">
              <a:spcBef>
                <a:spcPct val="20000"/>
              </a:spcBef>
              <a:buClr>
                <a:srgbClr val="00707F"/>
              </a:buClr>
              <a:buFont typeface="Arial"/>
              <a:buNone/>
              <a:defRPr sz="2100" kern="1200">
                <a:solidFill>
                  <a:schemeClr val="tx1">
                    <a:tint val="75000"/>
                  </a:schemeClr>
                </a:solidFill>
                <a:latin typeface="Calibri"/>
                <a:ea typeface="+mn-ea"/>
                <a:cs typeface="Calibri"/>
              </a:defRPr>
            </a:lvl2pPr>
            <a:lvl3pPr marL="685800" indent="0" algn="ctr" defTabSz="342900" rtl="0" eaLnBrk="1" latinLnBrk="0" hangingPunct="1">
              <a:spcBef>
                <a:spcPct val="20000"/>
              </a:spcBef>
              <a:buClr>
                <a:srgbClr val="00707F"/>
              </a:buClr>
              <a:buFont typeface="Arial"/>
              <a:buNone/>
              <a:defRPr sz="1800" kern="1200">
                <a:solidFill>
                  <a:schemeClr val="tx1">
                    <a:tint val="75000"/>
                  </a:schemeClr>
                </a:solidFill>
                <a:latin typeface="Calibri"/>
                <a:ea typeface="+mn-ea"/>
                <a:cs typeface="Calibri"/>
              </a:defRPr>
            </a:lvl3pPr>
            <a:lvl4pPr marL="1028700" indent="0" algn="ctr" defTabSz="342900" rtl="0" eaLnBrk="1" latinLnBrk="0" hangingPunct="1">
              <a:spcBef>
                <a:spcPct val="20000"/>
              </a:spcBef>
              <a:buClr>
                <a:srgbClr val="00707F"/>
              </a:buClr>
              <a:buFont typeface="Arial"/>
              <a:buNone/>
              <a:defRPr sz="1500" kern="1200">
                <a:solidFill>
                  <a:schemeClr val="tx1">
                    <a:tint val="75000"/>
                  </a:schemeClr>
                </a:solidFill>
                <a:latin typeface="Calibri"/>
                <a:ea typeface="+mn-ea"/>
                <a:cs typeface="Calibri"/>
              </a:defRPr>
            </a:lvl4pPr>
            <a:lvl5pPr marL="1371600" indent="0" algn="ctr" defTabSz="342900" rtl="0" eaLnBrk="1" latinLnBrk="0" hangingPunct="1">
              <a:spcBef>
                <a:spcPct val="20000"/>
              </a:spcBef>
              <a:buClr>
                <a:srgbClr val="00707F"/>
              </a:buClr>
              <a:buFont typeface="Arial"/>
              <a:buNone/>
              <a:defRPr sz="1500" kern="1200">
                <a:solidFill>
                  <a:schemeClr val="tx1">
                    <a:tint val="75000"/>
                  </a:schemeClr>
                </a:solidFill>
                <a:latin typeface="Calibri"/>
                <a:ea typeface="+mn-ea"/>
                <a:cs typeface="Calibri"/>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spcBef>
                <a:spcPts val="0"/>
              </a:spcBef>
            </a:pPr>
            <a:r>
              <a:rPr lang="fr-FR" smtClean="0"/>
              <a:t>Fabienne Prosmans</a:t>
            </a:r>
          </a:p>
          <a:p>
            <a:pPr>
              <a:spcBef>
                <a:spcPts val="0"/>
              </a:spcBef>
            </a:pPr>
            <a:r>
              <a:rPr lang="fr-FR" smtClean="0"/>
              <a:t>François Renaville</a:t>
            </a:r>
            <a:endParaRPr lang="nl-BE" dirty="0"/>
          </a:p>
        </p:txBody>
      </p:sp>
    </p:spTree>
    <p:extLst>
      <p:ext uri="{BB962C8B-B14F-4D97-AF65-F5344CB8AC3E}">
        <p14:creationId xmlns:p14="http://schemas.microsoft.com/office/powerpoint/2010/main" val="3534044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Avant le passage à Alma</a:t>
            </a:r>
            <a:endParaRPr lang="en-US" dirty="0"/>
          </a:p>
        </p:txBody>
      </p:sp>
      <p:sp>
        <p:nvSpPr>
          <p:cNvPr id="3" name="Espace réservé du contenu 2"/>
          <p:cNvSpPr>
            <a:spLocks noGrp="1"/>
          </p:cNvSpPr>
          <p:nvPr>
            <p:ph idx="1"/>
          </p:nvPr>
        </p:nvSpPr>
        <p:spPr/>
        <p:txBody>
          <a:bodyPr>
            <a:normAutofit/>
          </a:bodyPr>
          <a:lstStyle/>
          <a:p>
            <a:r>
              <a:rPr lang="fr-BE" dirty="0" smtClean="0"/>
              <a:t>Le formulaire </a:t>
            </a:r>
            <a:r>
              <a:rPr lang="fr-BE" i="1" dirty="0" err="1" smtClean="0"/>
              <a:t>MyDelivery</a:t>
            </a:r>
            <a:r>
              <a:rPr lang="fr-BE" i="1" dirty="0" smtClean="0"/>
              <a:t> </a:t>
            </a:r>
            <a:r>
              <a:rPr lang="fr-BE" dirty="0" smtClean="0"/>
              <a:t>:</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10</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716" y="2461714"/>
            <a:ext cx="5366573" cy="3391454"/>
          </a:xfrm>
          <a:prstGeom prst="rect">
            <a:avLst/>
          </a:prstGeom>
          <a:ln>
            <a:solidFill>
              <a:schemeClr val="tx1"/>
            </a:solidFill>
          </a:ln>
        </p:spPr>
      </p:pic>
    </p:spTree>
    <p:extLst>
      <p:ext uri="{BB962C8B-B14F-4D97-AF65-F5344CB8AC3E}">
        <p14:creationId xmlns:p14="http://schemas.microsoft.com/office/powerpoint/2010/main" val="289421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Avant le passage à Alma</a:t>
            </a:r>
            <a:endParaRPr lang="en-US" dirty="0"/>
          </a:p>
        </p:txBody>
      </p:sp>
      <p:sp>
        <p:nvSpPr>
          <p:cNvPr id="3" name="Espace réservé du contenu 2"/>
          <p:cNvSpPr>
            <a:spLocks noGrp="1"/>
          </p:cNvSpPr>
          <p:nvPr>
            <p:ph idx="1"/>
          </p:nvPr>
        </p:nvSpPr>
        <p:spPr/>
        <p:txBody>
          <a:bodyPr/>
          <a:lstStyle/>
          <a:p>
            <a:r>
              <a:rPr lang="fr-BE" dirty="0" smtClean="0"/>
              <a:t>Mail reçu par l’opérateur PIB :</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11</a:t>
            </a:fld>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128" y="2598278"/>
            <a:ext cx="4773749" cy="2990516"/>
          </a:xfrm>
          <a:prstGeom prst="rect">
            <a:avLst/>
          </a:prstGeom>
          <a:ln>
            <a:solidFill>
              <a:schemeClr val="tx1"/>
            </a:solidFill>
          </a:ln>
        </p:spPr>
      </p:pic>
    </p:spTree>
    <p:extLst>
      <p:ext uri="{BB962C8B-B14F-4D97-AF65-F5344CB8AC3E}">
        <p14:creationId xmlns:p14="http://schemas.microsoft.com/office/powerpoint/2010/main" val="4090781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12</a:t>
            </a:fld>
            <a:endParaRPr lang="fr-FR"/>
          </a:p>
        </p:txBody>
      </p:sp>
      <p:sp>
        <p:nvSpPr>
          <p:cNvPr id="3" name="Titre 2"/>
          <p:cNvSpPr>
            <a:spLocks noGrp="1"/>
          </p:cNvSpPr>
          <p:nvPr>
            <p:ph type="title"/>
          </p:nvPr>
        </p:nvSpPr>
        <p:spPr/>
        <p:txBody>
          <a:bodyPr>
            <a:normAutofit/>
          </a:bodyPr>
          <a:lstStyle/>
          <a:p>
            <a:r>
              <a:rPr lang="fr-BE" dirty="0" smtClean="0"/>
              <a:t>Dans Alma : étape 1</a:t>
            </a:r>
            <a:endParaRPr lang="en-US" dirty="0"/>
          </a:p>
        </p:txBody>
      </p:sp>
      <p:sp>
        <p:nvSpPr>
          <p:cNvPr id="4" name="Espace réservé du texte 3"/>
          <p:cNvSpPr>
            <a:spLocks noGrp="1"/>
          </p:cNvSpPr>
          <p:nvPr>
            <p:ph type="body" sz="quarter" idx="13"/>
          </p:nvPr>
        </p:nvSpPr>
        <p:spPr/>
        <p:txBody>
          <a:bodyPr/>
          <a:lstStyle/>
          <a:p>
            <a:r>
              <a:rPr lang="fr-BE" dirty="0" smtClean="0"/>
              <a:t>5 bibliothèques PIB</a:t>
            </a:r>
            <a:endParaRPr lang="en-US" dirty="0"/>
          </a:p>
        </p:txBody>
      </p:sp>
    </p:spTree>
    <p:extLst>
      <p:ext uri="{BB962C8B-B14F-4D97-AF65-F5344CB8AC3E}">
        <p14:creationId xmlns:p14="http://schemas.microsoft.com/office/powerpoint/2010/main" val="712269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Dans Alma : étape 1</a:t>
            </a:r>
            <a:endParaRPr lang="en-US" dirty="0"/>
          </a:p>
        </p:txBody>
      </p:sp>
      <p:sp>
        <p:nvSpPr>
          <p:cNvPr id="3" name="Espace réservé du contenu 2"/>
          <p:cNvSpPr>
            <a:spLocks noGrp="1"/>
          </p:cNvSpPr>
          <p:nvPr>
            <p:ph idx="1"/>
          </p:nvPr>
        </p:nvSpPr>
        <p:spPr>
          <a:xfrm>
            <a:off x="475908" y="1625321"/>
            <a:ext cx="7924513" cy="2038014"/>
          </a:xfrm>
        </p:spPr>
        <p:txBody>
          <a:bodyPr>
            <a:normAutofit fontScale="70000" lnSpcReduction="20000"/>
          </a:bodyPr>
          <a:lstStyle/>
          <a:p>
            <a:r>
              <a:rPr lang="en-US" sz="2900" dirty="0" smtClean="0"/>
              <a:t>Passage à Alma </a:t>
            </a:r>
            <a:r>
              <a:rPr lang="en-US" sz="2900" dirty="0" err="1" smtClean="0"/>
              <a:t>en</a:t>
            </a:r>
            <a:r>
              <a:rPr lang="en-US" sz="2900" dirty="0" smtClean="0"/>
              <a:t> </a:t>
            </a:r>
            <a:r>
              <a:rPr lang="en-US" sz="2900" dirty="0" err="1" smtClean="0"/>
              <a:t>février</a:t>
            </a:r>
            <a:r>
              <a:rPr lang="en-US" sz="2900" dirty="0" smtClean="0"/>
              <a:t> 2015 : </a:t>
            </a:r>
            <a:r>
              <a:rPr lang="en-US" sz="2900" dirty="0" err="1" smtClean="0"/>
              <a:t>réduction</a:t>
            </a:r>
            <a:r>
              <a:rPr lang="en-US" sz="2900" dirty="0" smtClean="0"/>
              <a:t> du </a:t>
            </a:r>
            <a:r>
              <a:rPr lang="en-US" sz="2900" dirty="0" err="1" smtClean="0"/>
              <a:t>nombre</a:t>
            </a:r>
            <a:r>
              <a:rPr lang="en-US" sz="2900" dirty="0" smtClean="0"/>
              <a:t> de </a:t>
            </a:r>
            <a:r>
              <a:rPr lang="en-US" sz="2900" dirty="0" err="1" smtClean="0"/>
              <a:t>bibliothèques</a:t>
            </a:r>
            <a:r>
              <a:rPr lang="en-US" sz="2900" dirty="0" smtClean="0"/>
              <a:t> et </a:t>
            </a:r>
            <a:r>
              <a:rPr lang="en-US" sz="2900" dirty="0" err="1" smtClean="0"/>
              <a:t>d’opérateurs</a:t>
            </a:r>
            <a:r>
              <a:rPr lang="en-US" sz="2900" dirty="0" smtClean="0"/>
              <a:t> </a:t>
            </a:r>
            <a:r>
              <a:rPr lang="en-US" sz="2900" dirty="0" err="1" smtClean="0"/>
              <a:t>impliqués</a:t>
            </a:r>
            <a:r>
              <a:rPr lang="en-US" sz="2900" dirty="0" smtClean="0"/>
              <a:t> </a:t>
            </a:r>
            <a:r>
              <a:rPr lang="en-US" sz="2900" dirty="0" err="1" smtClean="0"/>
              <a:t>dans</a:t>
            </a:r>
            <a:r>
              <a:rPr lang="en-US" sz="2900" dirty="0" smtClean="0"/>
              <a:t> le PIB</a:t>
            </a:r>
            <a:endParaRPr lang="en-US" sz="2900" dirty="0"/>
          </a:p>
          <a:p>
            <a:pPr marL="0" indent="0">
              <a:buNone/>
            </a:pPr>
            <a:endParaRPr lang="en-US" sz="2325" dirty="0"/>
          </a:p>
          <a:p>
            <a:pPr lvl="1">
              <a:buFont typeface="Arial" panose="020B0604020202020204" pitchFamily="34" charset="0"/>
              <a:buChar char="•"/>
            </a:pPr>
            <a:r>
              <a:rPr lang="en-US" sz="2900" b="1" dirty="0"/>
              <a:t>5 </a:t>
            </a:r>
            <a:r>
              <a:rPr lang="en-US" sz="2900" b="1" dirty="0" err="1" smtClean="0"/>
              <a:t>bibliothèques</a:t>
            </a:r>
            <a:endParaRPr lang="en-US" sz="2900" b="1" dirty="0"/>
          </a:p>
          <a:p>
            <a:pPr marL="300038" lvl="1" indent="0">
              <a:buNone/>
            </a:pPr>
            <a:r>
              <a:rPr lang="en-US" sz="2025" dirty="0"/>
              <a:t>	    </a:t>
            </a:r>
            <a:r>
              <a:rPr lang="en-US" sz="2025" dirty="0" smtClean="0"/>
              <a:t> </a:t>
            </a:r>
            <a:r>
              <a:rPr lang="en-US" sz="1700" dirty="0" smtClean="0"/>
              <a:t>(</a:t>
            </a:r>
            <a:r>
              <a:rPr lang="en-US" sz="1700" dirty="0" err="1" smtClean="0"/>
              <a:t>une</a:t>
            </a:r>
            <a:r>
              <a:rPr lang="en-US" sz="1700" dirty="0" smtClean="0"/>
              <a:t> par </a:t>
            </a:r>
            <a:r>
              <a:rPr lang="en-US" sz="1700" dirty="0" err="1" smtClean="0"/>
              <a:t>bibliothèque</a:t>
            </a:r>
            <a:r>
              <a:rPr lang="en-US" sz="1700" dirty="0" smtClean="0"/>
              <a:t> </a:t>
            </a:r>
            <a:r>
              <a:rPr lang="en-US" sz="1700" dirty="0" err="1" smtClean="0"/>
              <a:t>principale</a:t>
            </a:r>
            <a:r>
              <a:rPr lang="en-US" sz="1700" dirty="0" smtClean="0"/>
              <a:t>)</a:t>
            </a:r>
            <a:endParaRPr lang="en-US" sz="1700" dirty="0"/>
          </a:p>
          <a:p>
            <a:pPr marL="300038" lvl="1" indent="0">
              <a:buNone/>
            </a:pPr>
            <a:endParaRPr lang="en-US" sz="1425" dirty="0"/>
          </a:p>
          <a:p>
            <a:pPr lvl="1">
              <a:buFont typeface="Arial" panose="020B0604020202020204" pitchFamily="34" charset="0"/>
              <a:buChar char="•"/>
            </a:pPr>
            <a:r>
              <a:rPr lang="en-US" sz="2900" b="1" dirty="0"/>
              <a:t>10 </a:t>
            </a:r>
            <a:r>
              <a:rPr lang="en-US" sz="2900" b="1" dirty="0" err="1" smtClean="0"/>
              <a:t>opérateurs</a:t>
            </a:r>
            <a:endParaRPr lang="en-US" sz="2900" b="1" dirty="0"/>
          </a:p>
          <a:p>
            <a:pPr marL="300038" lvl="2" indent="0">
              <a:buSzPct val="55000"/>
              <a:buNone/>
            </a:pPr>
            <a:r>
              <a:rPr lang="en-US" sz="750" dirty="0"/>
              <a:t>	            </a:t>
            </a:r>
            <a:r>
              <a:rPr lang="en-US" sz="750" dirty="0" smtClean="0"/>
              <a:t>  </a:t>
            </a:r>
            <a:r>
              <a:rPr lang="en-US" sz="1700" dirty="0" smtClean="0"/>
              <a:t>(pas </a:t>
            </a:r>
            <a:r>
              <a:rPr lang="en-US" sz="1700" dirty="0" err="1" smtClean="0"/>
              <a:t>d’ETP</a:t>
            </a:r>
            <a:r>
              <a:rPr lang="en-US" sz="1700" dirty="0" smtClean="0"/>
              <a:t> !)</a:t>
            </a:r>
            <a:endParaRPr lang="en-US" sz="1700" dirty="0"/>
          </a:p>
          <a:p>
            <a:pPr marL="0" indent="0">
              <a:buNone/>
            </a:pPr>
            <a:endParaRPr lang="en-US" dirty="0" smtClean="0"/>
          </a:p>
          <a:p>
            <a:endParaRPr lang="en-US" sz="21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13</a:t>
            </a:fld>
            <a:endParaRPr lang="fr-FR" dirty="0"/>
          </a:p>
        </p:txBody>
      </p:sp>
      <p:sp>
        <p:nvSpPr>
          <p:cNvPr id="6" name="Accolade fermante 5"/>
          <p:cNvSpPr/>
          <p:nvPr/>
        </p:nvSpPr>
        <p:spPr>
          <a:xfrm>
            <a:off x="3252808" y="2381032"/>
            <a:ext cx="272484" cy="1125841"/>
          </a:xfrm>
          <a:prstGeom prst="rightBrace">
            <a:avLst/>
          </a:prstGeom>
          <a:ln w="25400">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00707F"/>
              </a:solidFill>
            </a:endParaRPr>
          </a:p>
        </p:txBody>
      </p:sp>
      <p:sp>
        <p:nvSpPr>
          <p:cNvPr id="7" name="Rectangle 6"/>
          <p:cNvSpPr/>
          <p:nvPr/>
        </p:nvSpPr>
        <p:spPr>
          <a:xfrm>
            <a:off x="3741603" y="2684164"/>
            <a:ext cx="2598663" cy="400110"/>
          </a:xfrm>
          <a:prstGeom prst="rect">
            <a:avLst/>
          </a:prstGeom>
        </p:spPr>
        <p:txBody>
          <a:bodyPr wrap="square">
            <a:spAutoFit/>
          </a:bodyPr>
          <a:lstStyle/>
          <a:p>
            <a:r>
              <a:rPr lang="en-US" sz="2000" b="1" dirty="0" err="1" smtClean="0"/>
              <a:t>gèrent</a:t>
            </a:r>
            <a:r>
              <a:rPr lang="en-US" sz="2000" b="1" dirty="0" smtClean="0"/>
              <a:t> le service PIB</a:t>
            </a:r>
            <a:endParaRPr lang="en-US" sz="2000" b="1" dirty="0"/>
          </a:p>
        </p:txBody>
      </p:sp>
      <p:sp>
        <p:nvSpPr>
          <p:cNvPr id="8" name="Espace réservé du contenu 2"/>
          <p:cNvSpPr txBox="1">
            <a:spLocks/>
          </p:cNvSpPr>
          <p:nvPr/>
        </p:nvSpPr>
        <p:spPr>
          <a:xfrm>
            <a:off x="475908" y="3963317"/>
            <a:ext cx="7924513" cy="1675483"/>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lvl="1" indent="-257175">
              <a:lnSpc>
                <a:spcPct val="80000"/>
              </a:lnSpc>
              <a:buSzPct val="55000"/>
              <a:buFont typeface="Lucida Grande"/>
              <a:buChar char="▶"/>
            </a:pPr>
            <a:r>
              <a:rPr lang="en-US" sz="2000" dirty="0" smtClean="0"/>
              <a:t>Plus de </a:t>
            </a:r>
            <a:r>
              <a:rPr lang="en-US" sz="2000" dirty="0"/>
              <a:t>simplification </a:t>
            </a:r>
            <a:r>
              <a:rPr lang="en-US" sz="2000" dirty="0" smtClean="0"/>
              <a:t>et </a:t>
            </a:r>
            <a:r>
              <a:rPr lang="en-US" sz="2000" dirty="0" err="1" smtClean="0"/>
              <a:t>d’uniformisation</a:t>
            </a:r>
            <a:endParaRPr lang="en-US" sz="2000" dirty="0"/>
          </a:p>
          <a:p>
            <a:pPr marL="257175" lvl="1" indent="-257175">
              <a:lnSpc>
                <a:spcPct val="80000"/>
              </a:lnSpc>
              <a:buSzPct val="55000"/>
              <a:buFont typeface="Lucida Grande"/>
              <a:buChar char="▶"/>
            </a:pPr>
            <a:r>
              <a:rPr lang="en-US" sz="2000" dirty="0" smtClean="0"/>
              <a:t>Pas </a:t>
            </a:r>
            <a:r>
              <a:rPr lang="en-US" sz="2000" dirty="0" err="1" smtClean="0"/>
              <a:t>d’impact</a:t>
            </a:r>
            <a:r>
              <a:rPr lang="en-US" sz="2000" dirty="0" smtClean="0"/>
              <a:t> </a:t>
            </a:r>
            <a:r>
              <a:rPr lang="en-US" sz="2000" dirty="0" err="1" smtClean="0"/>
              <a:t>négatif</a:t>
            </a:r>
            <a:r>
              <a:rPr lang="en-US" sz="2000" dirty="0" smtClean="0"/>
              <a:t> </a:t>
            </a:r>
            <a:r>
              <a:rPr lang="en-US" sz="2000" dirty="0" err="1" smtClean="0"/>
              <a:t>constaté</a:t>
            </a:r>
            <a:r>
              <a:rPr lang="en-US" sz="2000" dirty="0" smtClean="0"/>
              <a:t> sur la </a:t>
            </a:r>
            <a:r>
              <a:rPr lang="en-US" sz="2000" dirty="0" err="1" smtClean="0"/>
              <a:t>qualité</a:t>
            </a:r>
            <a:r>
              <a:rPr lang="en-US" sz="2000" dirty="0" smtClean="0"/>
              <a:t> du service</a:t>
            </a:r>
            <a:endParaRPr lang="en-US" sz="2000" dirty="0"/>
          </a:p>
          <a:p>
            <a:pPr marL="257175" lvl="1" indent="-257175">
              <a:lnSpc>
                <a:spcPct val="80000"/>
              </a:lnSpc>
              <a:buSzPct val="55000"/>
              <a:buFont typeface="Lucida Grande"/>
              <a:buChar char="▶"/>
            </a:pPr>
            <a:r>
              <a:rPr lang="en-US" sz="2000" dirty="0" smtClean="0"/>
              <a:t>Grande </a:t>
            </a:r>
            <a:r>
              <a:rPr lang="en-US" sz="2000" dirty="0" err="1" smtClean="0"/>
              <a:t>liberté</a:t>
            </a:r>
            <a:r>
              <a:rPr lang="en-US" sz="2000" dirty="0" smtClean="0"/>
              <a:t> </a:t>
            </a:r>
            <a:r>
              <a:rPr lang="en-US" sz="2000" dirty="0" err="1" smtClean="0"/>
              <a:t>dans</a:t>
            </a:r>
            <a:r>
              <a:rPr lang="en-US" sz="2000" dirty="0" smtClean="0"/>
              <a:t> </a:t>
            </a:r>
            <a:r>
              <a:rPr lang="en-US" sz="2000" dirty="0" err="1" smtClean="0"/>
              <a:t>l’organisation</a:t>
            </a:r>
            <a:r>
              <a:rPr lang="en-US" sz="2000" dirty="0" smtClean="0"/>
              <a:t> pour </a:t>
            </a:r>
            <a:r>
              <a:rPr lang="en-US" sz="2000" dirty="0" err="1" smtClean="0"/>
              <a:t>chaque</a:t>
            </a:r>
            <a:r>
              <a:rPr lang="en-US" sz="2000" dirty="0" smtClean="0"/>
              <a:t> </a:t>
            </a:r>
            <a:r>
              <a:rPr lang="en-US" sz="2000" dirty="0" err="1" smtClean="0"/>
              <a:t>bibliothèque</a:t>
            </a:r>
            <a:r>
              <a:rPr lang="en-US" sz="2000" dirty="0" smtClean="0"/>
              <a:t> PIB</a:t>
            </a:r>
            <a:endParaRPr lang="en-US" sz="2000" dirty="0"/>
          </a:p>
          <a:p>
            <a:pPr marL="257175" lvl="1" indent="-257175">
              <a:lnSpc>
                <a:spcPct val="80000"/>
              </a:lnSpc>
              <a:buSzPct val="55000"/>
              <a:buFont typeface="Lucida Grande"/>
              <a:buChar char="▶"/>
            </a:pPr>
            <a:r>
              <a:rPr lang="fr-BE" sz="2000" dirty="0" smtClean="0"/>
              <a:t>Le </a:t>
            </a:r>
            <a:r>
              <a:rPr lang="fr-BE" sz="2000" dirty="0"/>
              <a:t>service repose toujours fortement sur le type de bibliothèque (STM vs HSS)</a:t>
            </a:r>
            <a:endParaRPr lang="en-US" sz="2000" dirty="0"/>
          </a:p>
        </p:txBody>
      </p:sp>
    </p:spTree>
    <p:extLst>
      <p:ext uri="{BB962C8B-B14F-4D97-AF65-F5344CB8AC3E}">
        <p14:creationId xmlns:p14="http://schemas.microsoft.com/office/powerpoint/2010/main" val="62553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Organisation</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14</a:t>
            </a:fld>
            <a:endParaRPr lang="fr-FR" dirty="0"/>
          </a:p>
        </p:txBody>
      </p:sp>
      <p:graphicFrame>
        <p:nvGraphicFramePr>
          <p:cNvPr id="5" name="Diagramme 4"/>
          <p:cNvGraphicFramePr/>
          <p:nvPr>
            <p:extLst>
              <p:ext uri="{D42A27DB-BD31-4B8C-83A1-F6EECF244321}">
                <p14:modId xmlns:p14="http://schemas.microsoft.com/office/powerpoint/2010/main" val="3295207705"/>
              </p:ext>
            </p:extLst>
          </p:nvPr>
        </p:nvGraphicFramePr>
        <p:xfrm>
          <a:off x="1950720" y="2045970"/>
          <a:ext cx="2202180"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908039399"/>
              </p:ext>
            </p:extLst>
          </p:nvPr>
        </p:nvGraphicFramePr>
        <p:xfrm>
          <a:off x="4671060" y="2061210"/>
          <a:ext cx="2202180" cy="1714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me 6"/>
          <p:cNvGraphicFramePr/>
          <p:nvPr>
            <p:extLst>
              <p:ext uri="{D42A27DB-BD31-4B8C-83A1-F6EECF244321}">
                <p14:modId xmlns:p14="http://schemas.microsoft.com/office/powerpoint/2010/main" val="1813430415"/>
              </p:ext>
            </p:extLst>
          </p:nvPr>
        </p:nvGraphicFramePr>
        <p:xfrm>
          <a:off x="933450" y="4088130"/>
          <a:ext cx="2202180" cy="17145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e 7"/>
          <p:cNvGraphicFramePr/>
          <p:nvPr>
            <p:extLst>
              <p:ext uri="{D42A27DB-BD31-4B8C-83A1-F6EECF244321}">
                <p14:modId xmlns:p14="http://schemas.microsoft.com/office/powerpoint/2010/main" val="3140635879"/>
              </p:ext>
            </p:extLst>
          </p:nvPr>
        </p:nvGraphicFramePr>
        <p:xfrm>
          <a:off x="3246120" y="4088130"/>
          <a:ext cx="2202180" cy="17145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me 8"/>
          <p:cNvGraphicFramePr/>
          <p:nvPr>
            <p:extLst>
              <p:ext uri="{D42A27DB-BD31-4B8C-83A1-F6EECF244321}">
                <p14:modId xmlns:p14="http://schemas.microsoft.com/office/powerpoint/2010/main" val="901134274"/>
              </p:ext>
            </p:extLst>
          </p:nvPr>
        </p:nvGraphicFramePr>
        <p:xfrm>
          <a:off x="5452110" y="4088130"/>
          <a:ext cx="2202180" cy="17145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16941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Configuration</a:t>
            </a:r>
            <a:endParaRPr lang="en-US" dirty="0"/>
          </a:p>
        </p:txBody>
      </p:sp>
      <p:sp>
        <p:nvSpPr>
          <p:cNvPr id="3" name="Espace réservé du contenu 2"/>
          <p:cNvSpPr>
            <a:spLocks noGrp="1"/>
          </p:cNvSpPr>
          <p:nvPr>
            <p:ph idx="1"/>
          </p:nvPr>
        </p:nvSpPr>
        <p:spPr/>
        <p:txBody>
          <a:bodyPr/>
          <a:lstStyle/>
          <a:p>
            <a:r>
              <a:rPr lang="fr-FR" dirty="0" smtClean="0"/>
              <a:t>L’attribution de la bibliothèque PIB aux usagers dépend de leurs domaines de recherche ou d’études. Cette attribution s’effectue </a:t>
            </a:r>
            <a:r>
              <a:rPr lang="fr-FR" dirty="0" err="1" smtClean="0"/>
              <a:t>quotidiennent</a:t>
            </a:r>
            <a:r>
              <a:rPr lang="fr-FR" dirty="0" smtClean="0"/>
              <a:t> grâce au job de synchronisation des usagers dans ALMA.</a:t>
            </a:r>
          </a:p>
          <a:p>
            <a:pPr lvl="1"/>
            <a:r>
              <a:rPr lang="fr-FR" sz="2000" dirty="0" smtClean="0"/>
              <a:t>Pas 100 % fiable</a:t>
            </a:r>
          </a:p>
          <a:p>
            <a:r>
              <a:rPr lang="fr-FR" dirty="0" smtClean="0"/>
              <a:t>Deux règles de circulation sont créées pour le prêt par bibliothèque (une pour les demandes sortantes et une pour les demandes entrantes).</a:t>
            </a:r>
          </a:p>
          <a:p>
            <a:pPr lvl="1"/>
            <a:r>
              <a:rPr lang="fr-FR" sz="2000" dirty="0" smtClean="0"/>
              <a:t>Les bibliothèques ne définissent pas les mêmes règles de circulation</a:t>
            </a:r>
          </a:p>
          <a:p>
            <a:endParaRPr lang="en-US" sz="2400" dirty="0" smtClean="0"/>
          </a:p>
          <a:p>
            <a:pPr lvl="1"/>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15</a:t>
            </a:fld>
            <a:endParaRPr lang="fr-FR" dirty="0"/>
          </a:p>
        </p:txBody>
      </p:sp>
    </p:spTree>
    <p:extLst>
      <p:ext uri="{BB962C8B-B14F-4D97-AF65-F5344CB8AC3E}">
        <p14:creationId xmlns:p14="http://schemas.microsoft.com/office/powerpoint/2010/main" val="749431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PIB dans Alma : quelques avantages</a:t>
            </a:r>
            <a:endParaRPr lang="fr-FR" dirty="0"/>
          </a:p>
        </p:txBody>
      </p:sp>
      <p:sp>
        <p:nvSpPr>
          <p:cNvPr id="3" name="Espace réservé du contenu 2"/>
          <p:cNvSpPr>
            <a:spLocks noGrp="1"/>
          </p:cNvSpPr>
          <p:nvPr>
            <p:ph idx="1"/>
          </p:nvPr>
        </p:nvSpPr>
        <p:spPr>
          <a:xfrm>
            <a:off x="457200" y="1571629"/>
            <a:ext cx="8229600" cy="4600571"/>
          </a:xfrm>
        </p:spPr>
        <p:txBody>
          <a:bodyPr/>
          <a:lstStyle/>
          <a:p>
            <a:r>
              <a:rPr lang="fr-FR" dirty="0" smtClean="0"/>
              <a:t>Demandes sortantes :</a:t>
            </a:r>
          </a:p>
          <a:p>
            <a:pPr lvl="1"/>
            <a:r>
              <a:rPr lang="fr-FR" sz="1800" dirty="0" smtClean="0"/>
              <a:t>Possibilité pour un usager d’emprunter un document fourni par un partenaire</a:t>
            </a:r>
          </a:p>
          <a:p>
            <a:pPr lvl="1"/>
            <a:r>
              <a:rPr lang="fr-BE" sz="1800" dirty="0"/>
              <a:t>Envoi de lettres comme la lettre de mise </a:t>
            </a:r>
            <a:r>
              <a:rPr lang="fr-BE" sz="1800" dirty="0" smtClean="0"/>
              <a:t>à disposition du document, </a:t>
            </a:r>
            <a:r>
              <a:rPr lang="fr-BE" sz="1800" dirty="0"/>
              <a:t>la lettre de courtoisie ou la lettre d'avis de </a:t>
            </a:r>
            <a:r>
              <a:rPr lang="fr-BE" sz="1800" dirty="0" smtClean="0"/>
              <a:t>retard</a:t>
            </a:r>
          </a:p>
          <a:p>
            <a:pPr lvl="1"/>
            <a:r>
              <a:rPr lang="fr-FR" sz="1800" dirty="0" smtClean="0"/>
              <a:t>Possibilité de définir une amende de retard, la période maximale de renouvellement</a:t>
            </a:r>
          </a:p>
          <a:p>
            <a:pPr lvl="1"/>
            <a:r>
              <a:rPr lang="fr-FR" sz="1800" dirty="0" smtClean="0"/>
              <a:t>Possibilité d’ajouter les frais pour la demande de PIB dans le compte de l’utilisateur</a:t>
            </a:r>
          </a:p>
          <a:p>
            <a:r>
              <a:rPr lang="fr-FR" dirty="0" smtClean="0"/>
              <a:t>Demandes entrantes :</a:t>
            </a:r>
          </a:p>
          <a:p>
            <a:pPr lvl="1"/>
            <a:r>
              <a:rPr lang="fr-FR" sz="1800" dirty="0" smtClean="0"/>
              <a:t>Possibilité de savoir qu’un document est envoyé à un partenaire pour du PIB</a:t>
            </a:r>
          </a:p>
          <a:p>
            <a:pPr lvl="1"/>
            <a:r>
              <a:rPr lang="fr-FR" sz="1800" dirty="0" smtClean="0"/>
              <a:t>Envoi de la lettre de rappel au partenaire</a:t>
            </a:r>
          </a:p>
          <a:p>
            <a:r>
              <a:rPr lang="fr-FR" dirty="0" smtClean="0"/>
              <a:t>Statistiques :</a:t>
            </a:r>
          </a:p>
          <a:p>
            <a:pPr lvl="1"/>
            <a:r>
              <a:rPr lang="fr-FR" sz="1800" dirty="0" smtClean="0"/>
              <a:t>Récupération des statistiques à partir d’</a:t>
            </a:r>
            <a:r>
              <a:rPr lang="fr-FR" sz="1800" dirty="0" err="1" smtClean="0"/>
              <a:t>Analytics</a:t>
            </a:r>
            <a:endParaRPr lang="fr-FR" sz="1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16</a:t>
            </a:fld>
            <a:endParaRPr lang="fr-FR" dirty="0"/>
          </a:p>
        </p:txBody>
      </p:sp>
    </p:spTree>
    <p:extLst>
      <p:ext uri="{BB962C8B-B14F-4D97-AF65-F5344CB8AC3E}">
        <p14:creationId xmlns:p14="http://schemas.microsoft.com/office/powerpoint/2010/main" val="414279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17</a:t>
            </a:fld>
            <a:endParaRPr lang="fr-FR"/>
          </a:p>
        </p:txBody>
      </p:sp>
      <p:sp>
        <p:nvSpPr>
          <p:cNvPr id="3" name="Titre 2"/>
          <p:cNvSpPr>
            <a:spLocks noGrp="1"/>
          </p:cNvSpPr>
          <p:nvPr>
            <p:ph type="title"/>
          </p:nvPr>
        </p:nvSpPr>
        <p:spPr/>
        <p:txBody>
          <a:bodyPr>
            <a:normAutofit/>
          </a:bodyPr>
          <a:lstStyle/>
          <a:p>
            <a:r>
              <a:rPr lang="fr-BE" dirty="0" smtClean="0"/>
              <a:t>Dans Alma: étape 2</a:t>
            </a:r>
            <a:endParaRPr lang="en-US" dirty="0"/>
          </a:p>
        </p:txBody>
      </p:sp>
      <p:sp>
        <p:nvSpPr>
          <p:cNvPr id="4" name="Espace réservé du texte 3"/>
          <p:cNvSpPr>
            <a:spLocks noGrp="1"/>
          </p:cNvSpPr>
          <p:nvPr>
            <p:ph type="body" sz="quarter" idx="13"/>
          </p:nvPr>
        </p:nvSpPr>
        <p:spPr/>
        <p:txBody>
          <a:bodyPr/>
          <a:lstStyle/>
          <a:p>
            <a:r>
              <a:rPr lang="fr-BE" dirty="0" smtClean="0"/>
              <a:t>1 seule bibliothèque PIB</a:t>
            </a:r>
            <a:endParaRPr lang="en-US" dirty="0"/>
          </a:p>
        </p:txBody>
      </p:sp>
    </p:spTree>
    <p:extLst>
      <p:ext uri="{BB962C8B-B14F-4D97-AF65-F5344CB8AC3E}">
        <p14:creationId xmlns:p14="http://schemas.microsoft.com/office/powerpoint/2010/main" val="1852614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Vers une seule bibliothèque PIB</a:t>
            </a:r>
            <a:endParaRPr lang="fr-FR" dirty="0"/>
          </a:p>
        </p:txBody>
      </p:sp>
      <p:sp>
        <p:nvSpPr>
          <p:cNvPr id="3" name="Espace réservé du contenu 2"/>
          <p:cNvSpPr>
            <a:spLocks noGrp="1"/>
          </p:cNvSpPr>
          <p:nvPr>
            <p:ph idx="1"/>
          </p:nvPr>
        </p:nvSpPr>
        <p:spPr/>
        <p:txBody>
          <a:bodyPr>
            <a:normAutofit/>
          </a:bodyPr>
          <a:lstStyle/>
          <a:p>
            <a:r>
              <a:rPr lang="fr-FR" dirty="0" smtClean="0"/>
              <a:t>Au début 2018 :</a:t>
            </a:r>
            <a:endParaRPr lang="fr-FR" sz="1800" dirty="0" smtClean="0"/>
          </a:p>
          <a:p>
            <a:pPr lvl="1"/>
            <a:r>
              <a:rPr lang="fr-FR" sz="1800" dirty="0" smtClean="0"/>
              <a:t>Réorganisation et centralisation du service PIB</a:t>
            </a:r>
          </a:p>
          <a:p>
            <a:pPr lvl="1"/>
            <a:r>
              <a:rPr lang="fr-FR" sz="1800" dirty="0" smtClean="0"/>
              <a:t>Désactivation des 5 anciennes bibliothèques PIB</a:t>
            </a:r>
          </a:p>
          <a:p>
            <a:pPr lvl="1"/>
            <a:r>
              <a:rPr lang="fr-FR" sz="1800" dirty="0" smtClean="0"/>
              <a:t>Utilisation de la bibliothèque PIB par défaut d'Alma (qui n'est utilisée que pour le prêt interbibliothèques)</a:t>
            </a:r>
          </a:p>
          <a:p>
            <a:pPr lvl="1"/>
            <a:endParaRPr lang="fr-FR" sz="1500" dirty="0" smtClean="0"/>
          </a:p>
          <a:p>
            <a:pPr lvl="1"/>
            <a:endParaRPr lang="fr-FR" sz="1500" dirty="0" smtClean="0"/>
          </a:p>
          <a:p>
            <a:pPr lvl="1"/>
            <a:endParaRPr lang="fr-FR" sz="1500" dirty="0" smtClean="0"/>
          </a:p>
          <a:p>
            <a:pPr lvl="1"/>
            <a:endParaRPr lang="fr-FR" sz="1500" dirty="0" smtClean="0"/>
          </a:p>
          <a:p>
            <a:pPr lvl="1"/>
            <a:endParaRPr lang="fr-FR" sz="1500" dirty="0" smtClean="0"/>
          </a:p>
          <a:p>
            <a:pPr lvl="1"/>
            <a:endParaRPr lang="fr-FR" sz="1500" dirty="0" smtClean="0"/>
          </a:p>
          <a:p>
            <a:pPr lvl="1"/>
            <a:r>
              <a:rPr lang="fr-FR" sz="1800" dirty="0" smtClean="0"/>
              <a:t>De nouveau, plus de simplification et d’uniformisation</a:t>
            </a:r>
          </a:p>
          <a:p>
            <a:pPr lvl="1"/>
            <a:r>
              <a:rPr lang="fr-FR" sz="1800" dirty="0" smtClean="0"/>
              <a:t>Pas toujours (facilement) accepté par tous les opérateurs PIB…</a:t>
            </a:r>
          </a:p>
          <a:p>
            <a:pPr lvl="1"/>
            <a:endParaRPr lang="fr-FR" sz="15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18</a:t>
            </a:fld>
            <a:endParaRPr lang="fr-FR" dirty="0"/>
          </a:p>
        </p:txBody>
      </p:sp>
      <p:sp>
        <p:nvSpPr>
          <p:cNvPr id="5" name="ZoneTexte 4"/>
          <p:cNvSpPr txBox="1"/>
          <p:nvPr/>
        </p:nvSpPr>
        <p:spPr>
          <a:xfrm>
            <a:off x="828507" y="3539669"/>
            <a:ext cx="4762500" cy="1292662"/>
          </a:xfrm>
          <a:prstGeom prst="rect">
            <a:avLst/>
          </a:prstGeom>
          <a:noFill/>
        </p:spPr>
        <p:txBody>
          <a:bodyPr wrap="square" rtlCol="0">
            <a:spAutoFit/>
          </a:bodyPr>
          <a:lstStyle/>
          <a:p>
            <a:pPr marL="214313" indent="-214313">
              <a:buClr>
                <a:srgbClr val="00707F"/>
              </a:buClr>
              <a:buFont typeface="Arial" panose="020B0604020202020204" pitchFamily="34" charset="0"/>
              <a:buChar char="•"/>
            </a:pPr>
            <a:r>
              <a:rPr lang="en-US" sz="2400" b="1" dirty="0">
                <a:solidFill>
                  <a:srgbClr val="00707F"/>
                </a:solidFill>
              </a:rPr>
              <a:t>1 </a:t>
            </a:r>
            <a:r>
              <a:rPr lang="en-US" sz="2400" b="1" dirty="0" err="1" smtClean="0">
                <a:solidFill>
                  <a:srgbClr val="00707F"/>
                </a:solidFill>
              </a:rPr>
              <a:t>bibliothèque</a:t>
            </a:r>
            <a:r>
              <a:rPr lang="en-US" sz="2400" b="1" dirty="0" smtClean="0">
                <a:solidFill>
                  <a:srgbClr val="00707F"/>
                </a:solidFill>
              </a:rPr>
              <a:t> PIB</a:t>
            </a:r>
            <a:endParaRPr lang="en-US" sz="2400" b="1" dirty="0">
              <a:solidFill>
                <a:srgbClr val="00707F"/>
              </a:solidFill>
            </a:endParaRPr>
          </a:p>
          <a:p>
            <a:pPr marL="214313" indent="-214313">
              <a:buClr>
                <a:srgbClr val="00707F"/>
              </a:buClr>
              <a:buFont typeface="Arial" panose="020B0604020202020204" pitchFamily="34" charset="0"/>
              <a:buChar char="•"/>
            </a:pPr>
            <a:endParaRPr lang="en-US" b="1" dirty="0">
              <a:solidFill>
                <a:srgbClr val="00707F"/>
              </a:solidFill>
            </a:endParaRPr>
          </a:p>
          <a:p>
            <a:pPr marL="214313" indent="-214313">
              <a:buClr>
                <a:srgbClr val="00707F"/>
              </a:buClr>
              <a:buFont typeface="Arial" panose="020B0604020202020204" pitchFamily="34" charset="0"/>
              <a:buChar char="•"/>
            </a:pPr>
            <a:r>
              <a:rPr lang="en-US" sz="2400" b="1" dirty="0">
                <a:solidFill>
                  <a:srgbClr val="00707F"/>
                </a:solidFill>
              </a:rPr>
              <a:t>7 </a:t>
            </a:r>
            <a:r>
              <a:rPr lang="en-US" sz="2400" b="1" dirty="0" err="1" smtClean="0">
                <a:solidFill>
                  <a:srgbClr val="00707F"/>
                </a:solidFill>
              </a:rPr>
              <a:t>opérateurs</a:t>
            </a:r>
            <a:endParaRPr lang="en-US" sz="2400" b="1" dirty="0">
              <a:solidFill>
                <a:srgbClr val="00707F"/>
              </a:solidFill>
            </a:endParaRPr>
          </a:p>
          <a:p>
            <a:pPr lvl="1">
              <a:buClr>
                <a:srgbClr val="00707F"/>
              </a:buClr>
            </a:pPr>
            <a:r>
              <a:rPr lang="en-US" sz="1200" dirty="0" smtClean="0"/>
              <a:t>(pas </a:t>
            </a:r>
            <a:r>
              <a:rPr lang="en-US" sz="1200" dirty="0" err="1" smtClean="0"/>
              <a:t>d’ETP</a:t>
            </a:r>
            <a:r>
              <a:rPr lang="en-US" sz="1200" dirty="0" smtClean="0"/>
              <a:t> !)</a:t>
            </a:r>
            <a:endParaRPr lang="en-US" sz="1200" dirty="0"/>
          </a:p>
        </p:txBody>
      </p:sp>
      <p:sp>
        <p:nvSpPr>
          <p:cNvPr id="6" name="Accolade fermante 5"/>
          <p:cNvSpPr/>
          <p:nvPr/>
        </p:nvSpPr>
        <p:spPr>
          <a:xfrm>
            <a:off x="3808114" y="3642003"/>
            <a:ext cx="245745" cy="1090771"/>
          </a:xfrm>
          <a:prstGeom prst="rightBrace">
            <a:avLst/>
          </a:prstGeom>
          <a:ln>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00707F"/>
              </a:solidFill>
            </a:endParaRPr>
          </a:p>
        </p:txBody>
      </p:sp>
      <p:sp>
        <p:nvSpPr>
          <p:cNvPr id="7" name="ZoneTexte 6"/>
          <p:cNvSpPr txBox="1"/>
          <p:nvPr/>
        </p:nvSpPr>
        <p:spPr>
          <a:xfrm>
            <a:off x="4418299" y="3916222"/>
            <a:ext cx="2755843" cy="461665"/>
          </a:xfrm>
          <a:prstGeom prst="rect">
            <a:avLst/>
          </a:prstGeom>
          <a:noFill/>
        </p:spPr>
        <p:txBody>
          <a:bodyPr wrap="square" rtlCol="0">
            <a:spAutoFit/>
          </a:bodyPr>
          <a:lstStyle/>
          <a:p>
            <a:r>
              <a:rPr lang="en-US" sz="2400" b="1" dirty="0" err="1" smtClean="0">
                <a:solidFill>
                  <a:srgbClr val="00707F"/>
                </a:solidFill>
              </a:rPr>
              <a:t>gèrent</a:t>
            </a:r>
            <a:r>
              <a:rPr lang="en-US" sz="2400" b="1" dirty="0" smtClean="0">
                <a:solidFill>
                  <a:srgbClr val="00707F"/>
                </a:solidFill>
              </a:rPr>
              <a:t> le service PIB</a:t>
            </a:r>
            <a:endParaRPr lang="en-US" sz="2400" b="1" dirty="0">
              <a:solidFill>
                <a:srgbClr val="00707F"/>
              </a:solidFill>
            </a:endParaRPr>
          </a:p>
        </p:txBody>
      </p:sp>
    </p:spTree>
    <p:extLst>
      <p:ext uri="{BB962C8B-B14F-4D97-AF65-F5344CB8AC3E}">
        <p14:creationId xmlns:p14="http://schemas.microsoft.com/office/powerpoint/2010/main" val="975354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organisation</a:t>
            </a:r>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19</a:t>
            </a:fld>
            <a:endParaRPr lang="fr-FR" dirty="0"/>
          </a:p>
        </p:txBody>
      </p:sp>
      <p:graphicFrame>
        <p:nvGraphicFramePr>
          <p:cNvPr id="5" name="Diagramme 4"/>
          <p:cNvGraphicFramePr/>
          <p:nvPr>
            <p:extLst>
              <p:ext uri="{D42A27DB-BD31-4B8C-83A1-F6EECF244321}">
                <p14:modId xmlns:p14="http://schemas.microsoft.com/office/powerpoint/2010/main" val="2926384956"/>
              </p:ext>
            </p:extLst>
          </p:nvPr>
        </p:nvGraphicFramePr>
        <p:xfrm>
          <a:off x="2286000" y="1566792"/>
          <a:ext cx="4572000" cy="3245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519546" y="5011989"/>
            <a:ext cx="7870827" cy="1477328"/>
          </a:xfrm>
          <a:prstGeom prst="rect">
            <a:avLst/>
          </a:prstGeom>
          <a:noFill/>
        </p:spPr>
        <p:txBody>
          <a:bodyPr wrap="square" rtlCol="0">
            <a:spAutoFit/>
          </a:bodyPr>
          <a:lstStyle/>
          <a:p>
            <a:r>
              <a:rPr lang="fr-FR" dirty="0" smtClean="0"/>
              <a:t>La bibliothèque PIB a une adresse physique mais :</a:t>
            </a:r>
          </a:p>
          <a:p>
            <a:pPr marL="214313" indent="-214313">
              <a:buClr>
                <a:srgbClr val="00707F"/>
              </a:buClr>
              <a:buFont typeface="Arial" panose="020B0604020202020204" pitchFamily="34" charset="0"/>
              <a:buChar char="•"/>
            </a:pPr>
            <a:r>
              <a:rPr lang="fr-FR" dirty="0" smtClean="0"/>
              <a:t>les opérateurs se relaient pour effectuer leurs tâches PIB (calendrier partagé)</a:t>
            </a:r>
          </a:p>
          <a:p>
            <a:pPr marL="214313" indent="-214313">
              <a:buClr>
                <a:srgbClr val="00707F"/>
              </a:buClr>
              <a:buFont typeface="Arial" panose="020B0604020202020204" pitchFamily="34" charset="0"/>
              <a:buChar char="•"/>
            </a:pPr>
            <a:r>
              <a:rPr lang="fr-FR" dirty="0" smtClean="0"/>
              <a:t>ils effectuent leurs tâches dans la bibliothèque dans laquelle ils travaillent</a:t>
            </a:r>
          </a:p>
          <a:p>
            <a:pPr marL="214313" indent="-214313">
              <a:buClr>
                <a:srgbClr val="00707F"/>
              </a:buClr>
              <a:buFont typeface="Arial" panose="020B0604020202020204" pitchFamily="34" charset="0"/>
              <a:buChar char="•"/>
            </a:pPr>
            <a:r>
              <a:rPr lang="fr-FR" dirty="0" smtClean="0"/>
              <a:t>ils ne consacrent que quelques heures par semaine au PIB (pas tous les opérateurs chaque semaine)</a:t>
            </a:r>
            <a:endParaRPr lang="fr-FR" sz="1350" dirty="0"/>
          </a:p>
        </p:txBody>
      </p:sp>
    </p:spTree>
    <p:extLst>
      <p:ext uri="{BB962C8B-B14F-4D97-AF65-F5344CB8AC3E}">
        <p14:creationId xmlns:p14="http://schemas.microsoft.com/office/powerpoint/2010/main" val="174189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Résumé</a:t>
            </a:r>
            <a:endParaRPr lang="en-US"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BE" i="1" dirty="0"/>
              <a:t>L’Université de Liège compte cinq bibliothèques composées de 16 implantations réparties sur quatre campus. Avant notre passage à Alma, le service de prêt interbibliothèques était traité à l'aide d'une solution interne développée avec des APIs. Lorsque nous sommes passés à Alma en février 2015, nous avons décidé de gérer les demandes de PIB dans Alma. Au début, une implantation par bibliothèque a été désignée comme bibliothèque PIB pour répondre aux demandes liées à la discipline couverte par la bibliothèque. Au début de 2018, nous avons décidé de réorganiser et de centraliser notre service de prêt interbibliothèques. Pour ce faire, nous avons utilisé la bibliothèque PIB par défaut d'Alma qui n'est utilisée que pour le prêt interbibliothèques et nous avons désactivé nos cinq bibliothèques PIB. Nous allons expliquer l’évolution de l’organisation du service et de l’équipe PIB et les avantages que nous avons trouvés à traiter les demandes dans Alma puis à centraliser le service.</a:t>
            </a:r>
            <a:endParaRPr lang="en-US" i="1"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a:t>
            </a:fld>
            <a:endParaRPr lang="fr-FR" dirty="0"/>
          </a:p>
        </p:txBody>
      </p:sp>
    </p:spTree>
    <p:extLst>
      <p:ext uri="{BB962C8B-B14F-4D97-AF65-F5344CB8AC3E}">
        <p14:creationId xmlns:p14="http://schemas.microsoft.com/office/powerpoint/2010/main" val="302240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Configuration</a:t>
            </a:r>
            <a:endParaRPr lang="en-US" dirty="0"/>
          </a:p>
        </p:txBody>
      </p:sp>
      <p:sp>
        <p:nvSpPr>
          <p:cNvPr id="3" name="Espace réservé du contenu 2"/>
          <p:cNvSpPr>
            <a:spLocks noGrp="1"/>
          </p:cNvSpPr>
          <p:nvPr>
            <p:ph idx="1"/>
          </p:nvPr>
        </p:nvSpPr>
        <p:spPr/>
        <p:txBody>
          <a:bodyPr>
            <a:normAutofit/>
          </a:bodyPr>
          <a:lstStyle/>
          <a:p>
            <a:r>
              <a:rPr lang="en-US" dirty="0" smtClean="0"/>
              <a:t>Attribution </a:t>
            </a:r>
            <a:r>
              <a:rPr lang="en-US" dirty="0" err="1" smtClean="0"/>
              <a:t>automatique</a:t>
            </a:r>
            <a:r>
              <a:rPr lang="en-US" dirty="0" smtClean="0"/>
              <a:t> de la </a:t>
            </a:r>
            <a:r>
              <a:rPr lang="en-US" dirty="0" err="1" smtClean="0"/>
              <a:t>bibliothèque</a:t>
            </a:r>
            <a:r>
              <a:rPr lang="en-US" dirty="0" smtClean="0"/>
              <a:t> PIB à </a:t>
            </a:r>
            <a:r>
              <a:rPr lang="en-US" dirty="0" err="1" smtClean="0"/>
              <a:t>tous</a:t>
            </a:r>
            <a:r>
              <a:rPr lang="en-US" dirty="0" smtClean="0"/>
              <a:t> les </a:t>
            </a:r>
            <a:r>
              <a:rPr lang="en-US" dirty="0" err="1" smtClean="0"/>
              <a:t>usagers</a:t>
            </a:r>
            <a:endParaRPr lang="en-US" dirty="0" smtClean="0"/>
          </a:p>
          <a:p>
            <a:r>
              <a:rPr lang="fr-BE" dirty="0" smtClean="0"/>
              <a:t>Création de deux </a:t>
            </a:r>
            <a:r>
              <a:rPr lang="fr-BE" dirty="0"/>
              <a:t>règles de </a:t>
            </a:r>
            <a:r>
              <a:rPr lang="fr-BE" dirty="0" smtClean="0"/>
              <a:t>circulation (une </a:t>
            </a:r>
            <a:r>
              <a:rPr lang="fr-BE" dirty="0"/>
              <a:t>pour les demandes sortantes et une pour les demandes entrantes</a:t>
            </a:r>
            <a:r>
              <a:rPr lang="fr-BE" dirty="0" smtClean="0"/>
              <a:t>)</a:t>
            </a:r>
            <a:endParaRPr lang="fr-BE" dirty="0"/>
          </a:p>
          <a:p>
            <a:endParaRPr lang="fr-BE" dirty="0" smtClean="0"/>
          </a:p>
          <a:p>
            <a:endParaRPr lang="en-US" dirty="0" smtClean="0"/>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20</a:t>
            </a:fld>
            <a:endParaRPr lang="fr-FR" dirty="0"/>
          </a:p>
        </p:txBody>
      </p:sp>
    </p:spTree>
    <p:extLst>
      <p:ext uri="{BB962C8B-B14F-4D97-AF65-F5344CB8AC3E}">
        <p14:creationId xmlns:p14="http://schemas.microsoft.com/office/powerpoint/2010/main" val="3097071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Difficultés</a:t>
            </a:r>
            <a:r>
              <a:rPr lang="en-US" dirty="0" smtClean="0"/>
              <a:t> </a:t>
            </a:r>
            <a:r>
              <a:rPr lang="en-US" dirty="0" err="1" smtClean="0"/>
              <a:t>rencontrées</a:t>
            </a:r>
            <a:endParaRPr lang="en-US" dirty="0"/>
          </a:p>
        </p:txBody>
      </p:sp>
      <p:sp>
        <p:nvSpPr>
          <p:cNvPr id="3" name="Espace réservé du contenu 2"/>
          <p:cNvSpPr>
            <a:spLocks noGrp="1"/>
          </p:cNvSpPr>
          <p:nvPr>
            <p:ph idx="1"/>
          </p:nvPr>
        </p:nvSpPr>
        <p:spPr/>
        <p:txBody>
          <a:bodyPr/>
          <a:lstStyle/>
          <a:p>
            <a:r>
              <a:rPr lang="en-US" dirty="0" smtClean="0"/>
              <a:t>De 5 à 1 </a:t>
            </a:r>
            <a:r>
              <a:rPr lang="en-US" dirty="0" err="1" smtClean="0"/>
              <a:t>bibliothèque</a:t>
            </a:r>
            <a:r>
              <a:rPr lang="en-US" dirty="0" smtClean="0"/>
              <a:t> PIB</a:t>
            </a:r>
            <a:endParaRPr lang="en-US" dirty="0"/>
          </a:p>
          <a:p>
            <a:pPr lvl="1"/>
            <a:r>
              <a:rPr lang="en-US" sz="2000" dirty="0" smtClean="0"/>
              <a:t>Service PIB </a:t>
            </a:r>
            <a:r>
              <a:rPr lang="en-US" sz="2000" dirty="0"/>
              <a:t>= </a:t>
            </a:r>
            <a:r>
              <a:rPr lang="en-US" sz="2000" dirty="0" smtClean="0"/>
              <a:t>chasse </a:t>
            </a:r>
            <a:r>
              <a:rPr lang="en-US" sz="2000" dirty="0" err="1" smtClean="0"/>
              <a:t>gardée</a:t>
            </a:r>
            <a:r>
              <a:rPr lang="en-US" sz="2000" dirty="0" smtClean="0"/>
              <a:t> de </a:t>
            </a:r>
            <a:r>
              <a:rPr lang="en-US" sz="2000" dirty="0" err="1" smtClean="0"/>
              <a:t>certains</a:t>
            </a:r>
            <a:r>
              <a:rPr lang="en-US" sz="2000" dirty="0" smtClean="0"/>
              <a:t> </a:t>
            </a:r>
            <a:r>
              <a:rPr lang="en-US" sz="2000" dirty="0" err="1" smtClean="0"/>
              <a:t>opérateurs</a:t>
            </a:r>
            <a:endParaRPr lang="en-US" sz="2000" dirty="0"/>
          </a:p>
          <a:p>
            <a:pPr lvl="1"/>
            <a:r>
              <a:rPr lang="fr-BE" sz="2000" dirty="0"/>
              <a:t>Plus de transparence au sein de </a:t>
            </a:r>
            <a:r>
              <a:rPr lang="fr-BE" sz="2000" dirty="0" smtClean="0"/>
              <a:t>l'institution</a:t>
            </a:r>
          </a:p>
          <a:p>
            <a:pPr lvl="1"/>
            <a:r>
              <a:rPr lang="en-US" sz="2000" dirty="0" err="1" smtClean="0"/>
              <a:t>Mise</a:t>
            </a:r>
            <a:r>
              <a:rPr lang="en-US" sz="2000" dirty="0" smtClean="0"/>
              <a:t> </a:t>
            </a:r>
            <a:r>
              <a:rPr lang="en-US" sz="2000" dirty="0" err="1" smtClean="0"/>
              <a:t>en</a:t>
            </a:r>
            <a:r>
              <a:rPr lang="en-US" sz="2000" dirty="0" smtClean="0"/>
              <a:t> </a:t>
            </a:r>
            <a:r>
              <a:rPr lang="en-US" sz="2000" dirty="0" err="1" smtClean="0"/>
              <a:t>commun</a:t>
            </a:r>
            <a:r>
              <a:rPr lang="en-US" sz="2000" dirty="0" smtClean="0"/>
              <a:t> des </a:t>
            </a:r>
            <a:r>
              <a:rPr lang="en-US" sz="2000" dirty="0" err="1" smtClean="0"/>
              <a:t>ressources</a:t>
            </a:r>
            <a:r>
              <a:rPr lang="en-US" sz="2000" dirty="0" smtClean="0"/>
              <a:t> </a:t>
            </a:r>
            <a:r>
              <a:rPr lang="en-US" sz="2000" dirty="0" err="1" smtClean="0"/>
              <a:t>humaines</a:t>
            </a:r>
            <a:endParaRPr lang="en-US" sz="2000" dirty="0"/>
          </a:p>
          <a:p>
            <a:pPr lvl="1"/>
            <a:r>
              <a:rPr lang="en-US" sz="2000" dirty="0" err="1" smtClean="0"/>
              <a:t>Partage</a:t>
            </a:r>
            <a:r>
              <a:rPr lang="en-US" sz="2000" dirty="0" smtClean="0"/>
              <a:t> des </a:t>
            </a:r>
            <a:r>
              <a:rPr lang="en-US" sz="2000" dirty="0" err="1" smtClean="0"/>
              <a:t>coûts</a:t>
            </a:r>
            <a:r>
              <a:rPr lang="en-US" sz="2000" dirty="0" smtClean="0"/>
              <a:t> et des </a:t>
            </a:r>
            <a:r>
              <a:rPr lang="en-US" sz="2000" dirty="0" err="1" smtClean="0"/>
              <a:t>bénéfices</a:t>
            </a:r>
            <a:endParaRPr lang="en-US" sz="2000" dirty="0"/>
          </a:p>
          <a:p>
            <a:pPr marL="342900" lvl="1" indent="0">
              <a:buNone/>
            </a:pPr>
            <a:endParaRPr lang="en-US" sz="1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21</a:t>
            </a:fld>
            <a:endParaRPr lang="fr-FR" dirty="0"/>
          </a:p>
        </p:txBody>
      </p:sp>
      <p:sp>
        <p:nvSpPr>
          <p:cNvPr id="5" name="Rectangle à coins arrondis 4"/>
          <p:cNvSpPr/>
          <p:nvPr/>
        </p:nvSpPr>
        <p:spPr>
          <a:xfrm>
            <a:off x="2533151" y="4108262"/>
            <a:ext cx="4077697" cy="1095233"/>
          </a:xfrm>
          <a:prstGeom prst="roundRect">
            <a:avLst/>
          </a:prstGeom>
          <a:solidFill>
            <a:srgbClr val="0070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 </a:t>
            </a:r>
            <a:r>
              <a:rPr lang="en-US" dirty="0" err="1" smtClean="0"/>
              <a:t>changement</a:t>
            </a:r>
            <a:r>
              <a:rPr lang="en-US" dirty="0" smtClean="0"/>
              <a:t> </a:t>
            </a:r>
            <a:r>
              <a:rPr lang="en-US" dirty="0" err="1" smtClean="0"/>
              <a:t>n’a</a:t>
            </a:r>
            <a:r>
              <a:rPr lang="en-US" dirty="0" smtClean="0"/>
              <a:t> pas </a:t>
            </a:r>
            <a:r>
              <a:rPr lang="en-US" dirty="0" err="1" smtClean="0"/>
              <a:t>été</a:t>
            </a:r>
            <a:r>
              <a:rPr lang="en-US" dirty="0" smtClean="0"/>
              <a:t> </a:t>
            </a:r>
            <a:r>
              <a:rPr lang="en-US" dirty="0" err="1" smtClean="0"/>
              <a:t>facilement</a:t>
            </a:r>
            <a:r>
              <a:rPr lang="en-US" dirty="0" smtClean="0"/>
              <a:t> </a:t>
            </a:r>
            <a:r>
              <a:rPr lang="en-US" dirty="0" err="1" smtClean="0"/>
              <a:t>accepté</a:t>
            </a:r>
            <a:r>
              <a:rPr lang="en-US" dirty="0" smtClean="0"/>
              <a:t> par </a:t>
            </a:r>
            <a:r>
              <a:rPr lang="en-US" dirty="0" err="1" smtClean="0"/>
              <a:t>certains</a:t>
            </a:r>
            <a:r>
              <a:rPr lang="en-US" dirty="0" smtClean="0"/>
              <a:t> </a:t>
            </a:r>
            <a:r>
              <a:rPr lang="en-US" dirty="0" err="1" smtClean="0"/>
              <a:t>collègues</a:t>
            </a:r>
            <a:r>
              <a:rPr lang="en-US" dirty="0" smtClean="0"/>
              <a:t>…</a:t>
            </a:r>
            <a:endParaRPr lang="en-US" dirty="0"/>
          </a:p>
        </p:txBody>
      </p:sp>
    </p:spTree>
    <p:extLst>
      <p:ext uri="{BB962C8B-B14F-4D97-AF65-F5344CB8AC3E}">
        <p14:creationId xmlns:p14="http://schemas.microsoft.com/office/powerpoint/2010/main" val="188516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2863749119"/>
              </p:ext>
            </p:extLst>
          </p:nvPr>
        </p:nvGraphicFramePr>
        <p:xfrm>
          <a:off x="557684" y="2057401"/>
          <a:ext cx="3753059" cy="3394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4192889233"/>
              </p:ext>
            </p:extLst>
          </p:nvPr>
        </p:nvGraphicFramePr>
        <p:xfrm>
          <a:off x="4676670" y="2057401"/>
          <a:ext cx="3753059" cy="3394472"/>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fld id="{19329706-12B3-8F4C-9CA9-063F8C6A2AC6}" type="slidenum">
              <a:rPr lang="fr-FR" smtClean="0"/>
              <a:t>22</a:t>
            </a:fld>
            <a:endParaRPr lang="fr-FR"/>
          </a:p>
        </p:txBody>
      </p:sp>
      <p:sp>
        <p:nvSpPr>
          <p:cNvPr id="5" name="Titre 4"/>
          <p:cNvSpPr>
            <a:spLocks noGrp="1"/>
          </p:cNvSpPr>
          <p:nvPr>
            <p:ph type="title"/>
          </p:nvPr>
        </p:nvSpPr>
        <p:spPr/>
        <p:txBody>
          <a:bodyPr/>
          <a:lstStyle/>
          <a:p>
            <a:r>
              <a:rPr lang="en-US" dirty="0" err="1" smtClean="0"/>
              <a:t>Traitement</a:t>
            </a:r>
            <a:r>
              <a:rPr lang="en-US" dirty="0" smtClean="0"/>
              <a:t> des </a:t>
            </a:r>
            <a:r>
              <a:rPr lang="en-US" dirty="0" err="1" smtClean="0"/>
              <a:t>demandes</a:t>
            </a:r>
            <a:r>
              <a:rPr lang="en-US" dirty="0" smtClean="0"/>
              <a:t> </a:t>
            </a:r>
            <a:r>
              <a:rPr lang="en-US" dirty="0" err="1" smtClean="0"/>
              <a:t>sortantes</a:t>
            </a:r>
            <a:endParaRPr lang="en-US" dirty="0"/>
          </a:p>
        </p:txBody>
      </p:sp>
    </p:spTree>
    <p:extLst>
      <p:ext uri="{BB962C8B-B14F-4D97-AF65-F5344CB8AC3E}">
        <p14:creationId xmlns:p14="http://schemas.microsoft.com/office/powerpoint/2010/main" val="132990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Avantages</a:t>
            </a:r>
            <a:r>
              <a:rPr lang="en-US" dirty="0" smtClean="0"/>
              <a:t> </a:t>
            </a:r>
            <a:r>
              <a:rPr lang="en-US" dirty="0" err="1" smtClean="0"/>
              <a:t>constatés</a:t>
            </a:r>
            <a:r>
              <a:rPr lang="en-US" dirty="0" smtClean="0"/>
              <a:t> </a:t>
            </a:r>
            <a:r>
              <a:rPr lang="en-US" dirty="0" err="1" smtClean="0"/>
              <a:t>d’une</a:t>
            </a:r>
            <a:r>
              <a:rPr lang="en-US" dirty="0" smtClean="0"/>
              <a:t> </a:t>
            </a:r>
            <a:r>
              <a:rPr lang="en-US" dirty="0" err="1" smtClean="0"/>
              <a:t>seule</a:t>
            </a:r>
            <a:r>
              <a:rPr lang="en-US" dirty="0" smtClean="0"/>
              <a:t> </a:t>
            </a:r>
            <a:r>
              <a:rPr lang="en-US" dirty="0" err="1" smtClean="0"/>
              <a:t>bibliothèque</a:t>
            </a:r>
            <a:r>
              <a:rPr lang="en-US" dirty="0" smtClean="0"/>
              <a:t> PIB</a:t>
            </a:r>
            <a:endParaRPr lang="en-US" dirty="0"/>
          </a:p>
        </p:txBody>
      </p:sp>
      <p:sp>
        <p:nvSpPr>
          <p:cNvPr id="3" name="Espace réservé du contenu 2"/>
          <p:cNvSpPr>
            <a:spLocks noGrp="1"/>
          </p:cNvSpPr>
          <p:nvPr>
            <p:ph idx="1"/>
          </p:nvPr>
        </p:nvSpPr>
        <p:spPr/>
        <p:txBody>
          <a:bodyPr/>
          <a:lstStyle/>
          <a:p>
            <a:r>
              <a:rPr lang="en-US" b="1" dirty="0" smtClean="0"/>
              <a:t>Attribution </a:t>
            </a:r>
            <a:r>
              <a:rPr lang="en-US" b="1" dirty="0" err="1" smtClean="0"/>
              <a:t>automatique</a:t>
            </a:r>
            <a:r>
              <a:rPr lang="en-US" b="1" dirty="0" smtClean="0"/>
              <a:t> de la </a:t>
            </a:r>
            <a:r>
              <a:rPr lang="en-US" b="1" dirty="0" err="1" smtClean="0"/>
              <a:t>bibliothèque</a:t>
            </a:r>
            <a:r>
              <a:rPr lang="en-US" b="1" dirty="0" smtClean="0"/>
              <a:t> PIB à </a:t>
            </a:r>
            <a:r>
              <a:rPr lang="en-US" b="1" dirty="0" err="1" smtClean="0"/>
              <a:t>tous</a:t>
            </a:r>
            <a:r>
              <a:rPr lang="en-US" b="1" dirty="0" smtClean="0"/>
              <a:t> les </a:t>
            </a:r>
            <a:r>
              <a:rPr lang="en-US" b="1" dirty="0" err="1" smtClean="0"/>
              <a:t>usagers</a:t>
            </a:r>
            <a:endParaRPr lang="en-US" b="1" dirty="0"/>
          </a:p>
          <a:p>
            <a:endParaRPr lang="en-US" dirty="0" smtClean="0"/>
          </a:p>
          <a:p>
            <a:r>
              <a:rPr lang="en-US" dirty="0" err="1" smtClean="0"/>
              <a:t>Aupraravant</a:t>
            </a:r>
            <a:r>
              <a:rPr lang="en-US" sz="2250" dirty="0" smtClean="0"/>
              <a:t> :</a:t>
            </a:r>
            <a:endParaRPr lang="en-US" sz="2250" dirty="0"/>
          </a:p>
          <a:p>
            <a:pPr lvl="1"/>
            <a:r>
              <a:rPr lang="fr-BE" sz="2000" dirty="0" smtClean="0"/>
              <a:t>Certains usagers n'avaient </a:t>
            </a:r>
            <a:r>
              <a:rPr lang="fr-BE" sz="2000" dirty="0"/>
              <a:t>pas la bibliothèque </a:t>
            </a:r>
            <a:r>
              <a:rPr lang="fr-BE" sz="2000" dirty="0" smtClean="0"/>
              <a:t>PIB </a:t>
            </a:r>
            <a:r>
              <a:rPr lang="fr-BE" sz="2000" dirty="0"/>
              <a:t>la plus </a:t>
            </a:r>
            <a:r>
              <a:rPr lang="fr-BE" sz="2000" dirty="0" smtClean="0"/>
              <a:t>appropriée </a:t>
            </a:r>
            <a:r>
              <a:rPr lang="fr-BE" sz="2000" dirty="0"/>
              <a:t>dans leur </a:t>
            </a:r>
            <a:r>
              <a:rPr lang="fr-BE" sz="2000" dirty="0" smtClean="0"/>
              <a:t>fiche de lecteur</a:t>
            </a:r>
          </a:p>
          <a:p>
            <a:pPr lvl="1"/>
            <a:r>
              <a:rPr lang="en-US" sz="2000" dirty="0" err="1" smtClean="0"/>
              <a:t>Certains</a:t>
            </a:r>
            <a:r>
              <a:rPr lang="en-US" sz="2000" dirty="0" smtClean="0"/>
              <a:t> </a:t>
            </a:r>
            <a:r>
              <a:rPr lang="en-US" sz="2000" dirty="0" err="1" smtClean="0"/>
              <a:t>utilisateurs</a:t>
            </a:r>
            <a:r>
              <a:rPr lang="en-US" sz="2000" dirty="0" smtClean="0"/>
              <a:t> </a:t>
            </a:r>
            <a:r>
              <a:rPr lang="en-US" sz="2000" dirty="0" err="1" smtClean="0"/>
              <a:t>n’avaient</a:t>
            </a:r>
            <a:r>
              <a:rPr lang="en-US" sz="2000" dirty="0" smtClean="0"/>
              <a:t> pas de </a:t>
            </a:r>
            <a:r>
              <a:rPr lang="en-US" sz="2000" dirty="0" err="1" smtClean="0"/>
              <a:t>bibliothèque</a:t>
            </a:r>
            <a:r>
              <a:rPr lang="en-US" sz="2000" dirty="0" smtClean="0"/>
              <a:t> PIB </a:t>
            </a:r>
            <a:r>
              <a:rPr lang="en-US" sz="2000" dirty="0" err="1" smtClean="0"/>
              <a:t>attribuée</a:t>
            </a:r>
            <a:endParaRPr lang="en-US" sz="2000" dirty="0"/>
          </a:p>
          <a:p>
            <a:pPr marL="0" indent="0">
              <a:buNone/>
            </a:pP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23</a:t>
            </a:fld>
            <a:endParaRPr lang="fr-FR" dirty="0"/>
          </a:p>
        </p:txBody>
      </p:sp>
    </p:spTree>
    <p:extLst>
      <p:ext uri="{BB962C8B-B14F-4D97-AF65-F5344CB8AC3E}">
        <p14:creationId xmlns:p14="http://schemas.microsoft.com/office/powerpoint/2010/main" val="833892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Avantages</a:t>
            </a:r>
            <a:r>
              <a:rPr lang="en-US" dirty="0"/>
              <a:t> </a:t>
            </a:r>
            <a:r>
              <a:rPr lang="en-US" dirty="0" err="1"/>
              <a:t>constatés</a:t>
            </a:r>
            <a:r>
              <a:rPr lang="en-US" dirty="0"/>
              <a:t> </a:t>
            </a:r>
            <a:r>
              <a:rPr lang="en-US" dirty="0" err="1"/>
              <a:t>d’une</a:t>
            </a:r>
            <a:r>
              <a:rPr lang="en-US" dirty="0"/>
              <a:t> </a:t>
            </a:r>
            <a:r>
              <a:rPr lang="en-US" dirty="0" err="1"/>
              <a:t>seule</a:t>
            </a:r>
            <a:r>
              <a:rPr lang="en-US" dirty="0"/>
              <a:t> </a:t>
            </a:r>
            <a:r>
              <a:rPr lang="en-US" dirty="0" err="1"/>
              <a:t>bibliothèque</a:t>
            </a:r>
            <a:r>
              <a:rPr lang="en-US" dirty="0"/>
              <a:t> PIB</a:t>
            </a:r>
          </a:p>
        </p:txBody>
      </p:sp>
      <p:sp>
        <p:nvSpPr>
          <p:cNvPr id="3" name="Espace réservé du contenu 2"/>
          <p:cNvSpPr>
            <a:spLocks noGrp="1"/>
          </p:cNvSpPr>
          <p:nvPr>
            <p:ph idx="1"/>
          </p:nvPr>
        </p:nvSpPr>
        <p:spPr/>
        <p:txBody>
          <a:bodyPr>
            <a:normAutofit/>
          </a:bodyPr>
          <a:lstStyle/>
          <a:p>
            <a:r>
              <a:rPr lang="en-US" b="1" dirty="0" smtClean="0"/>
              <a:t>Diminution du </a:t>
            </a:r>
            <a:r>
              <a:rPr lang="en-US" b="1" dirty="0" err="1" smtClean="0"/>
              <a:t>nombre</a:t>
            </a:r>
            <a:r>
              <a:rPr lang="en-US" b="1" dirty="0" smtClean="0"/>
              <a:t> de transits pour les documents sous format papier (pour les </a:t>
            </a:r>
            <a:r>
              <a:rPr lang="en-US" b="1" dirty="0" err="1" smtClean="0"/>
              <a:t>demandes</a:t>
            </a:r>
            <a:r>
              <a:rPr lang="en-US" b="1" dirty="0" smtClean="0"/>
              <a:t> </a:t>
            </a:r>
            <a:r>
              <a:rPr lang="en-US" b="1" dirty="0" err="1" smtClean="0"/>
              <a:t>sortantes</a:t>
            </a:r>
            <a:r>
              <a:rPr lang="en-US" b="1" dirty="0" smtClean="0"/>
              <a:t>)</a:t>
            </a:r>
          </a:p>
          <a:p>
            <a:pPr lvl="1"/>
            <a:r>
              <a:rPr lang="en-US" sz="2000" dirty="0" err="1" smtClean="0"/>
              <a:t>Adresse</a:t>
            </a:r>
            <a:r>
              <a:rPr lang="en-US" sz="2000" dirty="0" smtClean="0"/>
              <a:t> physique de la </a:t>
            </a:r>
            <a:r>
              <a:rPr lang="en-US" sz="2000" dirty="0" err="1" smtClean="0"/>
              <a:t>bibliothèque</a:t>
            </a:r>
            <a:r>
              <a:rPr lang="en-US" sz="2000" dirty="0" smtClean="0"/>
              <a:t> PIB = </a:t>
            </a:r>
            <a:r>
              <a:rPr lang="fr-BE" sz="2000" dirty="0" smtClean="0"/>
              <a:t>adresse </a:t>
            </a:r>
            <a:r>
              <a:rPr lang="fr-BE" sz="2000" dirty="0"/>
              <a:t>de la bibliothèque où la majorité des livres de </a:t>
            </a:r>
            <a:r>
              <a:rPr lang="fr-BE" sz="2000" dirty="0" smtClean="0"/>
              <a:t>PIB </a:t>
            </a:r>
            <a:r>
              <a:rPr lang="fr-BE" sz="2000" dirty="0"/>
              <a:t>sont demandés</a:t>
            </a:r>
            <a:r>
              <a:rPr lang="en-US" sz="2000" dirty="0" smtClean="0"/>
              <a:t> </a:t>
            </a:r>
            <a:endParaRPr lang="en-US" sz="2000" dirty="0"/>
          </a:p>
          <a:p>
            <a:pPr lvl="1"/>
            <a:r>
              <a:rPr lang="fr-BE" sz="2000" dirty="0" smtClean="0"/>
              <a:t>Donc, </a:t>
            </a:r>
            <a:r>
              <a:rPr lang="fr-BE" sz="2000" dirty="0"/>
              <a:t>lorsque la bibliothèque reçoit le document du partenaire, il n'a plus qu'à </a:t>
            </a:r>
            <a:r>
              <a:rPr lang="fr-BE" sz="2000" dirty="0" smtClean="0"/>
              <a:t>être envoyé </a:t>
            </a:r>
            <a:r>
              <a:rPr lang="fr-BE" sz="2000" dirty="0"/>
              <a:t>à </a:t>
            </a:r>
            <a:r>
              <a:rPr lang="fr-BE" sz="2000" dirty="0" smtClean="0"/>
              <a:t>la bibliothèque de retrait</a:t>
            </a:r>
          </a:p>
          <a:p>
            <a:pPr marL="342900" lvl="1" indent="0">
              <a:buNone/>
            </a:pPr>
            <a:endParaRPr lang="en-US" sz="2000" dirty="0" smtClean="0"/>
          </a:p>
          <a:p>
            <a:r>
              <a:rPr lang="en-US" dirty="0" err="1" smtClean="0"/>
              <a:t>Auparavant</a:t>
            </a:r>
            <a:r>
              <a:rPr lang="en-US" dirty="0" smtClean="0"/>
              <a:t> :</a:t>
            </a:r>
          </a:p>
          <a:p>
            <a:pPr lvl="1"/>
            <a:r>
              <a:rPr lang="en-US" sz="2000" dirty="0" smtClean="0"/>
              <a:t>Si la </a:t>
            </a:r>
            <a:r>
              <a:rPr lang="en-US" sz="2000" dirty="0" err="1" smtClean="0"/>
              <a:t>bibliothèque</a:t>
            </a:r>
            <a:r>
              <a:rPr lang="en-US" sz="2000" dirty="0" smtClean="0"/>
              <a:t> de </a:t>
            </a:r>
            <a:r>
              <a:rPr lang="en-US" sz="2000" dirty="0" err="1" smtClean="0"/>
              <a:t>retrait</a:t>
            </a:r>
            <a:r>
              <a:rPr lang="en-US" sz="2000" dirty="0" smtClean="0"/>
              <a:t> </a:t>
            </a:r>
            <a:r>
              <a:rPr lang="en-US" sz="2000" dirty="0" err="1" smtClean="0"/>
              <a:t>n’était</a:t>
            </a:r>
            <a:r>
              <a:rPr lang="en-US" sz="2000" dirty="0" smtClean="0"/>
              <a:t> pas </a:t>
            </a:r>
            <a:r>
              <a:rPr lang="en-US" sz="2000" dirty="0" err="1" smtClean="0"/>
              <a:t>une</a:t>
            </a:r>
            <a:r>
              <a:rPr lang="en-US" sz="2000" dirty="0" smtClean="0"/>
              <a:t> des 5 </a:t>
            </a:r>
            <a:r>
              <a:rPr lang="en-US" sz="2000" dirty="0" err="1" smtClean="0"/>
              <a:t>bibliothèques</a:t>
            </a:r>
            <a:r>
              <a:rPr lang="en-US" sz="2000" dirty="0" smtClean="0"/>
              <a:t> PIB, </a:t>
            </a:r>
            <a:r>
              <a:rPr lang="en-US" sz="2000" dirty="0" err="1" smtClean="0"/>
              <a:t>il</a:t>
            </a:r>
            <a:r>
              <a:rPr lang="en-US" sz="2000" dirty="0" smtClean="0"/>
              <a:t> y a </a:t>
            </a:r>
            <a:r>
              <a:rPr lang="en-US" sz="2000" dirty="0" err="1" smtClean="0"/>
              <a:t>avait</a:t>
            </a:r>
            <a:r>
              <a:rPr lang="en-US" sz="2000" dirty="0" smtClean="0"/>
              <a:t> un transit </a:t>
            </a:r>
            <a:r>
              <a:rPr lang="en-US" sz="2000" dirty="0" err="1" smtClean="0"/>
              <a:t>supplémentaire</a:t>
            </a:r>
            <a:r>
              <a:rPr lang="en-US" sz="2000" dirty="0" smtClean="0"/>
              <a:t>.</a:t>
            </a:r>
            <a:endParaRPr lang="en-US" sz="2000" dirty="0"/>
          </a:p>
          <a:p>
            <a:pPr lvl="1"/>
            <a:r>
              <a:rPr lang="fr-BE" sz="2000" dirty="0"/>
              <a:t>Même situation lorsque le document </a:t>
            </a:r>
            <a:r>
              <a:rPr lang="fr-BE" sz="2000" dirty="0" smtClean="0"/>
              <a:t>était retourné</a:t>
            </a:r>
            <a:endParaRPr lang="en-US" sz="2000" dirty="0"/>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24</a:t>
            </a:fld>
            <a:endParaRPr lang="fr-FR" dirty="0"/>
          </a:p>
        </p:txBody>
      </p:sp>
    </p:spTree>
    <p:extLst>
      <p:ext uri="{BB962C8B-B14F-4D97-AF65-F5344CB8AC3E}">
        <p14:creationId xmlns:p14="http://schemas.microsoft.com/office/powerpoint/2010/main" val="467832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constatés d’une seule bibliothèque PIB</a:t>
            </a:r>
            <a:endParaRPr lang="fr-FR" dirty="0"/>
          </a:p>
        </p:txBody>
      </p:sp>
      <p:sp>
        <p:nvSpPr>
          <p:cNvPr id="3" name="Espace réservé du contenu 2"/>
          <p:cNvSpPr>
            <a:spLocks noGrp="1"/>
          </p:cNvSpPr>
          <p:nvPr>
            <p:ph idx="1"/>
          </p:nvPr>
        </p:nvSpPr>
        <p:spPr/>
        <p:txBody>
          <a:bodyPr>
            <a:normAutofit/>
          </a:bodyPr>
          <a:lstStyle/>
          <a:p>
            <a:r>
              <a:rPr lang="fr-FR" b="1" dirty="0" smtClean="0"/>
              <a:t>Davantage de collaboration entre les opérateurs PIB</a:t>
            </a:r>
          </a:p>
          <a:p>
            <a:pPr lvl="1"/>
            <a:r>
              <a:rPr lang="fr-FR" sz="2000" dirty="0" smtClean="0"/>
              <a:t>Attribution du rôle «Fulfillment Services Manager » pour la bibliothèque PIB aux opérateurs PIB</a:t>
            </a:r>
          </a:p>
          <a:p>
            <a:pPr lvl="1"/>
            <a:r>
              <a:rPr lang="fr-BE" sz="2000" dirty="0"/>
              <a:t>Ce rôle permet notamment de gérer les demandes </a:t>
            </a:r>
            <a:r>
              <a:rPr lang="fr-BE" sz="2000" dirty="0" smtClean="0"/>
              <a:t>assignées à </a:t>
            </a:r>
            <a:r>
              <a:rPr lang="fr-BE" sz="2000" dirty="0"/>
              <a:t>d'autres opérateurs</a:t>
            </a:r>
          </a:p>
          <a:p>
            <a:pPr marL="342900" lvl="1" indent="0">
              <a:buNone/>
            </a:pPr>
            <a:r>
              <a:rPr lang="fr-FR" sz="2000" dirty="0">
                <a:sym typeface="Wingdings" panose="05000000000000000000" pitchFamily="2" charset="2"/>
              </a:rPr>
              <a:t>	</a:t>
            </a:r>
            <a:r>
              <a:rPr lang="fr-FR" sz="2000" dirty="0" smtClean="0">
                <a:sym typeface="Wingdings" panose="05000000000000000000" pitchFamily="2" charset="2"/>
              </a:rPr>
              <a:t> </a:t>
            </a:r>
            <a:r>
              <a:rPr lang="fr-BE" sz="2000" dirty="0"/>
              <a:t>plus de flexibilité et de coopération entre les opérateurs</a:t>
            </a:r>
            <a:endParaRPr lang="fr-FR" sz="2000" dirty="0" smtClean="0"/>
          </a:p>
          <a:p>
            <a:pPr lvl="1"/>
            <a:endParaRPr lang="fr-FR" sz="1800" dirty="0" smtClean="0"/>
          </a:p>
          <a:p>
            <a:r>
              <a:rPr lang="en-US" dirty="0" err="1"/>
              <a:t>Auparavant</a:t>
            </a:r>
            <a:r>
              <a:rPr lang="en-US" dirty="0"/>
              <a:t> :</a:t>
            </a:r>
          </a:p>
          <a:p>
            <a:pPr lvl="1"/>
            <a:r>
              <a:rPr lang="fr-BE" sz="2000" dirty="0"/>
              <a:t>Ce rôle ne pouvait pas être confié à tout </a:t>
            </a:r>
            <a:r>
              <a:rPr lang="fr-BE" sz="2000" dirty="0" smtClean="0"/>
              <a:t>les opérateurs PIB. En effet, le périmètre du rôle étant la </a:t>
            </a:r>
            <a:r>
              <a:rPr lang="fr-BE" sz="2000" dirty="0"/>
              <a:t>bibliothèque, il </a:t>
            </a:r>
            <a:r>
              <a:rPr lang="fr-BE" sz="2000" dirty="0" smtClean="0"/>
              <a:t>n’était pas </a:t>
            </a:r>
            <a:r>
              <a:rPr lang="fr-BE" sz="2000" dirty="0"/>
              <a:t>possible de </a:t>
            </a:r>
            <a:r>
              <a:rPr lang="fr-BE" sz="2000" dirty="0" smtClean="0"/>
              <a:t>l'attribuer pour </a:t>
            </a:r>
            <a:r>
              <a:rPr lang="fr-BE" sz="2000" dirty="0"/>
              <a:t>une bibliothèque qui n'est pas uniquement utilisée pour </a:t>
            </a:r>
            <a:r>
              <a:rPr lang="fr-BE" sz="2000" dirty="0" smtClean="0"/>
              <a:t>du PIB.</a:t>
            </a:r>
            <a:endParaRPr lang="fr-BE" sz="2000" dirty="0"/>
          </a:p>
          <a:p>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25</a:t>
            </a:fld>
            <a:endParaRPr lang="fr-FR" dirty="0"/>
          </a:p>
        </p:txBody>
      </p:sp>
    </p:spTree>
    <p:extLst>
      <p:ext uri="{BB962C8B-B14F-4D97-AF65-F5344CB8AC3E}">
        <p14:creationId xmlns:p14="http://schemas.microsoft.com/office/powerpoint/2010/main" val="1164918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Avantages constatés d’une seule bibliothèque PIB</a:t>
            </a:r>
            <a:endParaRPr lang="en-US" dirty="0"/>
          </a:p>
        </p:txBody>
      </p:sp>
      <p:sp>
        <p:nvSpPr>
          <p:cNvPr id="3" name="Espace réservé du contenu 2"/>
          <p:cNvSpPr>
            <a:spLocks noGrp="1"/>
          </p:cNvSpPr>
          <p:nvPr>
            <p:ph idx="1"/>
          </p:nvPr>
        </p:nvSpPr>
        <p:spPr>
          <a:xfrm>
            <a:off x="457200" y="1600204"/>
            <a:ext cx="8229600" cy="4756150"/>
          </a:xfrm>
        </p:spPr>
        <p:txBody>
          <a:bodyPr>
            <a:normAutofit/>
          </a:bodyPr>
          <a:lstStyle/>
          <a:p>
            <a:r>
              <a:rPr lang="en-US" b="1" dirty="0" smtClean="0"/>
              <a:t>Plus de </a:t>
            </a:r>
            <a:r>
              <a:rPr lang="en-US" b="1" dirty="0" err="1" smtClean="0"/>
              <a:t>fluidité</a:t>
            </a:r>
            <a:r>
              <a:rPr lang="en-US" b="1" dirty="0" smtClean="0"/>
              <a:t> </a:t>
            </a:r>
            <a:r>
              <a:rPr lang="en-US" b="1" dirty="0" err="1" smtClean="0"/>
              <a:t>dans</a:t>
            </a:r>
            <a:r>
              <a:rPr lang="en-US" b="1" dirty="0" smtClean="0"/>
              <a:t> le service PIB</a:t>
            </a:r>
            <a:endParaRPr lang="en-US" b="1" dirty="0"/>
          </a:p>
          <a:p>
            <a:pPr lvl="1"/>
            <a:r>
              <a:rPr lang="fr-BE" sz="2000" dirty="0"/>
              <a:t>L</a:t>
            </a:r>
            <a:r>
              <a:rPr lang="fr-BE" sz="2000" dirty="0" smtClean="0"/>
              <a:t>es </a:t>
            </a:r>
            <a:r>
              <a:rPr lang="fr-BE" sz="2000" dirty="0"/>
              <a:t>opérateurs </a:t>
            </a:r>
            <a:r>
              <a:rPr lang="fr-BE" sz="2000" dirty="0" smtClean="0"/>
              <a:t>se </a:t>
            </a:r>
            <a:r>
              <a:rPr lang="fr-BE" sz="2000" dirty="0"/>
              <a:t>relaient pour effectuer leurs tâches </a:t>
            </a:r>
            <a:r>
              <a:rPr lang="fr-BE" sz="2000" dirty="0" smtClean="0"/>
              <a:t>PIB</a:t>
            </a:r>
          </a:p>
          <a:p>
            <a:pPr lvl="1"/>
            <a:r>
              <a:rPr lang="en-US" sz="2000" dirty="0" smtClean="0"/>
              <a:t>Le PIB </a:t>
            </a:r>
            <a:r>
              <a:rPr lang="en-US" sz="2000" dirty="0" err="1" smtClean="0"/>
              <a:t>n’occupe</a:t>
            </a:r>
            <a:r>
              <a:rPr lang="en-US" sz="2000" dirty="0" smtClean="0"/>
              <a:t> </a:t>
            </a:r>
            <a:r>
              <a:rPr lang="en-US" sz="2000" dirty="0" err="1" smtClean="0"/>
              <a:t>aucun</a:t>
            </a:r>
            <a:r>
              <a:rPr lang="en-US" sz="2000" dirty="0" smtClean="0"/>
              <a:t> </a:t>
            </a:r>
            <a:r>
              <a:rPr lang="en-US" sz="2000" dirty="0" err="1" smtClean="0"/>
              <a:t>opérateur</a:t>
            </a:r>
            <a:r>
              <a:rPr lang="en-US" sz="2000" dirty="0" smtClean="0"/>
              <a:t> à temps </a:t>
            </a:r>
            <a:r>
              <a:rPr lang="en-US" sz="2000" dirty="0" err="1" smtClean="0"/>
              <a:t>plein</a:t>
            </a:r>
            <a:endParaRPr lang="en-US" sz="2000" dirty="0"/>
          </a:p>
          <a:p>
            <a:pPr lvl="1"/>
            <a:r>
              <a:rPr lang="fr-BE" sz="2000" dirty="0"/>
              <a:t>Un </a:t>
            </a:r>
            <a:r>
              <a:rPr lang="fr-BE" sz="2000" dirty="0" smtClean="0"/>
              <a:t>remplaçant peut </a:t>
            </a:r>
            <a:r>
              <a:rPr lang="fr-BE" sz="2000" dirty="0"/>
              <a:t>être facilement trouvé en cas de </a:t>
            </a:r>
            <a:r>
              <a:rPr lang="fr-BE" sz="2000" dirty="0" smtClean="0"/>
              <a:t>nécessité</a:t>
            </a:r>
            <a:endParaRPr lang="en-US" sz="2000" dirty="0"/>
          </a:p>
          <a:p>
            <a:pPr lvl="1"/>
            <a:endParaRPr lang="en-US" sz="2000" dirty="0"/>
          </a:p>
          <a:p>
            <a:pPr lvl="1"/>
            <a:r>
              <a:rPr lang="en-US" sz="2000" dirty="0" smtClean="0"/>
              <a:t>NB : </a:t>
            </a:r>
            <a:r>
              <a:rPr lang="fr-BE" sz="2000" dirty="0"/>
              <a:t>7 </a:t>
            </a:r>
            <a:r>
              <a:rPr lang="fr-BE" sz="2000" dirty="0" smtClean="0"/>
              <a:t>opérateurs, c’est encore </a:t>
            </a:r>
            <a:r>
              <a:rPr lang="fr-BE" sz="2000" dirty="0"/>
              <a:t>beaucoup. Nous ne pouvions pas </a:t>
            </a:r>
            <a:r>
              <a:rPr lang="fr-BE" sz="2000" dirty="0" smtClean="0"/>
              <a:t>réduire plus pour </a:t>
            </a:r>
            <a:r>
              <a:rPr lang="fr-BE" sz="2000" dirty="0"/>
              <a:t>des raisons de </a:t>
            </a:r>
            <a:r>
              <a:rPr lang="fr-BE" sz="2000" dirty="0" smtClean="0"/>
              <a:t>sensibilité.</a:t>
            </a:r>
            <a:endParaRPr lang="en-US" sz="2000" dirty="0"/>
          </a:p>
          <a:p>
            <a:pPr lvl="1"/>
            <a:endParaRPr lang="en-US" sz="1800" dirty="0"/>
          </a:p>
          <a:p>
            <a:r>
              <a:rPr lang="en-US" dirty="0" err="1"/>
              <a:t>Auparavant</a:t>
            </a:r>
            <a:r>
              <a:rPr lang="en-US" dirty="0"/>
              <a:t> :</a:t>
            </a:r>
          </a:p>
          <a:p>
            <a:pPr lvl="1"/>
            <a:r>
              <a:rPr lang="fr-BE" sz="2000" dirty="0"/>
              <a:t>Tous les opérateurs </a:t>
            </a:r>
            <a:r>
              <a:rPr lang="fr-BE" sz="2000" dirty="0" smtClean="0"/>
              <a:t>PIB d’une bibliothèque pouvaient être absents au même moment (maladie</a:t>
            </a:r>
            <a:r>
              <a:rPr lang="fr-BE" sz="2000" dirty="0"/>
              <a:t>, vacances...) et le service </a:t>
            </a:r>
            <a:r>
              <a:rPr lang="fr-BE" sz="2000" dirty="0" smtClean="0"/>
              <a:t>PIB pouvait donc être </a:t>
            </a:r>
            <a:r>
              <a:rPr lang="fr-BE" sz="2000" dirty="0"/>
              <a:t>interrompu dans une bibliothèque. (Maintenant la probabilité que les 7 opérateurs soient absents en même temps est presque nulle</a:t>
            </a:r>
            <a:r>
              <a:rPr lang="fr-BE" sz="2000" dirty="0" smtClean="0"/>
              <a:t>).</a:t>
            </a:r>
            <a:endParaRPr lang="en-US" sz="2000"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26</a:t>
            </a:fld>
            <a:endParaRPr lang="fr-FR" dirty="0"/>
          </a:p>
        </p:txBody>
      </p:sp>
    </p:spTree>
    <p:extLst>
      <p:ext uri="{BB962C8B-B14F-4D97-AF65-F5344CB8AC3E}">
        <p14:creationId xmlns:p14="http://schemas.microsoft.com/office/powerpoint/2010/main" val="2069071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constatés d’une seule bibliothèque PIB</a:t>
            </a:r>
            <a:endParaRPr lang="fr-FR" dirty="0"/>
          </a:p>
        </p:txBody>
      </p:sp>
      <p:sp>
        <p:nvSpPr>
          <p:cNvPr id="3" name="Espace réservé du contenu 2"/>
          <p:cNvSpPr>
            <a:spLocks noGrp="1"/>
          </p:cNvSpPr>
          <p:nvPr>
            <p:ph idx="1"/>
          </p:nvPr>
        </p:nvSpPr>
        <p:spPr/>
        <p:txBody>
          <a:bodyPr>
            <a:normAutofit/>
          </a:bodyPr>
          <a:lstStyle/>
          <a:p>
            <a:r>
              <a:rPr lang="fr-FR" b="1" dirty="0" smtClean="0"/>
              <a:t>Harmonisation des pratiques des opérateurs PIB</a:t>
            </a:r>
          </a:p>
          <a:p>
            <a:pPr lvl="1"/>
            <a:r>
              <a:rPr lang="fr-FR" sz="2000" dirty="0" smtClean="0"/>
              <a:t>Une seule bibliothèque PIB implique des pratiques plus uniformisées</a:t>
            </a:r>
          </a:p>
          <a:p>
            <a:pPr lvl="2"/>
            <a:r>
              <a:rPr lang="fr-FR" dirty="0" smtClean="0"/>
              <a:t> Tous les opérateurs procèdent de la même manière</a:t>
            </a:r>
          </a:p>
          <a:p>
            <a:pPr lvl="1"/>
            <a:r>
              <a:rPr lang="fr-FR" sz="2000" dirty="0" smtClean="0"/>
              <a:t>Des pratiques plus uniformisées génèrent des statistiques consolidées qui peuvent être analysées plus facilement</a:t>
            </a:r>
          </a:p>
          <a:p>
            <a:pPr lvl="1"/>
            <a:endParaRPr lang="fr-FR" sz="1800" dirty="0" smtClean="0"/>
          </a:p>
          <a:p>
            <a:r>
              <a:rPr lang="fr-FR" dirty="0" smtClean="0"/>
              <a:t>Auparavant :</a:t>
            </a:r>
          </a:p>
          <a:p>
            <a:pPr lvl="1"/>
            <a:r>
              <a:rPr lang="fr-FR" sz="2000" dirty="0" smtClean="0"/>
              <a:t>Différences dans les </a:t>
            </a:r>
            <a:r>
              <a:rPr lang="fr-FR" sz="2000" i="1" dirty="0" smtClean="0"/>
              <a:t>workflows</a:t>
            </a:r>
          </a:p>
          <a:p>
            <a:pPr lvl="2"/>
            <a:r>
              <a:rPr lang="fr-FR" dirty="0" smtClean="0"/>
              <a:t>Par exemple, certaines bibliothèques PIB autorisaient le prêt de documents provenant des partenaires pour certains groupes d'utilisateurs, tandis que d'autres ne permettaient que la consultation en salle de lecture </a:t>
            </a:r>
          </a:p>
          <a:p>
            <a:pPr lvl="1"/>
            <a:r>
              <a:rPr lang="fr-FR" sz="2000" dirty="0" smtClean="0"/>
              <a:t>Les données statistiques fournies par </a:t>
            </a:r>
            <a:r>
              <a:rPr lang="fr-FR" sz="2000" dirty="0" err="1" smtClean="0"/>
              <a:t>Analytics</a:t>
            </a:r>
            <a:r>
              <a:rPr lang="fr-FR" sz="2000" dirty="0" smtClean="0"/>
              <a:t> devaient </a:t>
            </a:r>
            <a:r>
              <a:rPr lang="fr-FR" sz="2000" smtClean="0"/>
              <a:t>être nettoyées</a:t>
            </a:r>
            <a:endParaRPr lang="fr-FR" sz="2000" dirty="0" smtClean="0"/>
          </a:p>
          <a:p>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27</a:t>
            </a:fld>
            <a:endParaRPr lang="fr-FR" dirty="0"/>
          </a:p>
        </p:txBody>
      </p:sp>
    </p:spTree>
    <p:extLst>
      <p:ext uri="{BB962C8B-B14F-4D97-AF65-F5344CB8AC3E}">
        <p14:creationId xmlns:p14="http://schemas.microsoft.com/office/powerpoint/2010/main" val="3852667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6186" y="2058466"/>
            <a:ext cx="4539914" cy="425512"/>
          </a:xfrm>
        </p:spPr>
        <p:txBody>
          <a:bodyPr/>
          <a:lstStyle/>
          <a:p>
            <a:r>
              <a:rPr lang="fr-BE" sz="2700" b="1" dirty="0" smtClean="0">
                <a:solidFill>
                  <a:srgbClr val="00707F"/>
                </a:solidFill>
              </a:rPr>
              <a:t>Merci !</a:t>
            </a:r>
            <a:endParaRPr lang="fr-BE" sz="2700" b="1" dirty="0">
              <a:solidFill>
                <a:srgbClr val="00707F"/>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218646036"/>
              </p:ext>
            </p:extLst>
          </p:nvPr>
        </p:nvGraphicFramePr>
        <p:xfrm>
          <a:off x="897769" y="3272790"/>
          <a:ext cx="7593676" cy="742950"/>
        </p:xfrm>
        <a:graphic>
          <a:graphicData uri="http://schemas.openxmlformats.org/drawingml/2006/table">
            <a:tbl>
              <a:tblPr firstRow="1" bandRow="1">
                <a:tableStyleId>{5C22544A-7EE6-4342-B048-85BDC9FD1C3A}</a:tableStyleId>
              </a:tblPr>
              <a:tblGrid>
                <a:gridCol w="4693382"/>
                <a:gridCol w="2900294"/>
              </a:tblGrid>
              <a:tr h="742950">
                <a:tc>
                  <a:txBody>
                    <a:bodyPr/>
                    <a:lstStyle/>
                    <a:p>
                      <a:r>
                        <a:rPr lang="en-US" sz="1200" b="0" dirty="0" err="1" smtClean="0">
                          <a:solidFill>
                            <a:schemeClr val="tx1"/>
                          </a:solidFill>
                        </a:rPr>
                        <a:t>Fabienne</a:t>
                      </a:r>
                      <a:r>
                        <a:rPr lang="en-US" sz="1200" b="0" dirty="0" smtClean="0">
                          <a:solidFill>
                            <a:schemeClr val="tx1"/>
                          </a:solidFill>
                        </a:rPr>
                        <a:t> Prosmans</a:t>
                      </a:r>
                      <a:br>
                        <a:rPr lang="en-US" sz="1200" b="0" dirty="0" smtClean="0">
                          <a:solidFill>
                            <a:schemeClr val="tx1"/>
                          </a:solidFill>
                        </a:rPr>
                      </a:br>
                      <a:r>
                        <a:rPr lang="en-US" sz="1200" b="0" dirty="0" smtClean="0">
                          <a:solidFill>
                            <a:schemeClr val="tx1"/>
                          </a:solidFill>
                        </a:rPr>
                        <a:t>Fulfillment and Resource Sharing Coordinator                                           </a:t>
                      </a:r>
                      <a:r>
                        <a:rPr lang="en-US" sz="1200" b="0" dirty="0" smtClean="0">
                          <a:solidFill>
                            <a:schemeClr val="tx1"/>
                          </a:solidFill>
                          <a:hlinkClick r:id="rId3"/>
                        </a:rPr>
                        <a:t>fprosmans@uliege.be</a:t>
                      </a:r>
                      <a:r>
                        <a:rPr lang="en-US" sz="1200" b="0" dirty="0" smtClean="0">
                          <a:solidFill>
                            <a:schemeClr val="tx1"/>
                          </a:solidFill>
                        </a:rPr>
                        <a:t> </a:t>
                      </a:r>
                      <a:endParaRPr lang="fr-BE" sz="1200" b="0" dirty="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smtClean="0">
                          <a:solidFill>
                            <a:schemeClr val="tx1"/>
                          </a:solidFill>
                        </a:rPr>
                        <a:t>François Renaville </a:t>
                      </a:r>
                    </a:p>
                    <a:p>
                      <a:r>
                        <a:rPr lang="en-US" sz="1200" b="0" dirty="0" smtClean="0">
                          <a:solidFill>
                            <a:schemeClr val="tx1"/>
                          </a:solidFill>
                        </a:rPr>
                        <a:t>Head of Library Systems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hlinkClick r:id="rId4"/>
                        </a:rPr>
                        <a:t>francois.renaville@uliege.be</a:t>
                      </a:r>
                      <a:r>
                        <a:rPr lang="en-US" sz="1200" b="0" dirty="0" smtClean="0">
                          <a:solidFill>
                            <a:schemeClr val="tx1"/>
                          </a:solidFill>
                        </a:rPr>
                        <a:t>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422750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Sommaire</a:t>
            </a:r>
            <a:endParaRPr lang="en-US" dirty="0"/>
          </a:p>
        </p:txBody>
      </p:sp>
      <p:sp>
        <p:nvSpPr>
          <p:cNvPr id="3" name="Espace réservé du contenu 2"/>
          <p:cNvSpPr>
            <a:spLocks noGrp="1"/>
          </p:cNvSpPr>
          <p:nvPr>
            <p:ph idx="1"/>
          </p:nvPr>
        </p:nvSpPr>
        <p:spPr/>
        <p:txBody>
          <a:bodyPr/>
          <a:lstStyle/>
          <a:p>
            <a:r>
              <a:rPr lang="fr-BE" dirty="0" smtClean="0"/>
              <a:t>A propos de nous</a:t>
            </a:r>
          </a:p>
          <a:p>
            <a:r>
              <a:rPr lang="fr-BE" dirty="0" smtClean="0"/>
              <a:t>Avant le passage à Alma</a:t>
            </a:r>
          </a:p>
          <a:p>
            <a:r>
              <a:rPr lang="fr-BE" dirty="0" smtClean="0"/>
              <a:t>Dans Alma: étape 1</a:t>
            </a:r>
          </a:p>
          <a:p>
            <a:pPr lvl="1"/>
            <a:r>
              <a:rPr lang="fr-BE" dirty="0" smtClean="0"/>
              <a:t>5 bibliothèques PIB</a:t>
            </a:r>
          </a:p>
          <a:p>
            <a:r>
              <a:rPr lang="fr-BE" dirty="0" smtClean="0"/>
              <a:t>Dans Alma: étape 2</a:t>
            </a:r>
          </a:p>
          <a:p>
            <a:pPr lvl="1"/>
            <a:r>
              <a:rPr lang="fr-BE" dirty="0" smtClean="0"/>
              <a:t>1 seule bibliothèque PIB</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a:t>
            </a:fld>
            <a:endParaRPr lang="fr-FR" dirty="0"/>
          </a:p>
        </p:txBody>
      </p:sp>
    </p:spTree>
    <p:extLst>
      <p:ext uri="{BB962C8B-B14F-4D97-AF65-F5344CB8AC3E}">
        <p14:creationId xmlns:p14="http://schemas.microsoft.com/office/powerpoint/2010/main" val="2666988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4</a:t>
            </a:fld>
            <a:endParaRPr lang="fr-FR"/>
          </a:p>
        </p:txBody>
      </p:sp>
      <p:sp>
        <p:nvSpPr>
          <p:cNvPr id="3" name="Titre 2"/>
          <p:cNvSpPr>
            <a:spLocks noGrp="1"/>
          </p:cNvSpPr>
          <p:nvPr>
            <p:ph type="title"/>
          </p:nvPr>
        </p:nvSpPr>
        <p:spPr/>
        <p:txBody>
          <a:bodyPr/>
          <a:lstStyle/>
          <a:p>
            <a:r>
              <a:rPr lang="fr-BE" dirty="0" smtClean="0"/>
              <a:t>A propos de nous</a:t>
            </a:r>
            <a:endParaRPr lang="fr-BE" dirty="0"/>
          </a:p>
        </p:txBody>
      </p:sp>
      <p:sp>
        <p:nvSpPr>
          <p:cNvPr id="4" name="Espace réservé du texte 3"/>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96555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U</a:t>
            </a:r>
            <a:r>
              <a:rPr lang="fr-BE" dirty="0" smtClean="0"/>
              <a:t>Liège </a:t>
            </a:r>
            <a:r>
              <a:rPr lang="fr-BE" dirty="0"/>
              <a:t>Library</a:t>
            </a:r>
            <a:endParaRPr lang="en-US" dirty="0"/>
          </a:p>
        </p:txBody>
      </p:sp>
      <p:sp>
        <p:nvSpPr>
          <p:cNvPr id="3" name="Espace réservé du contenu 2"/>
          <p:cNvSpPr>
            <a:spLocks noGrp="1"/>
          </p:cNvSpPr>
          <p:nvPr>
            <p:ph idx="1"/>
          </p:nvPr>
        </p:nvSpPr>
        <p:spPr/>
        <p:txBody>
          <a:bodyPr/>
          <a:lstStyle/>
          <a:p>
            <a:pPr marL="0" indent="0">
              <a:buNone/>
            </a:pPr>
            <a:r>
              <a:rPr lang="fr-BE" dirty="0"/>
              <a:t>        </a:t>
            </a:r>
            <a:r>
              <a:rPr lang="fr-BE" dirty="0" smtClean="0"/>
              <a:t>5 bibliothèques</a:t>
            </a:r>
            <a:endParaRPr lang="fr-BE" dirty="0"/>
          </a:p>
          <a:p>
            <a:pPr lvl="2">
              <a:buFont typeface="Arial" panose="020B0604020202020204" pitchFamily="34" charset="0"/>
              <a:buChar char="•"/>
            </a:pPr>
            <a:r>
              <a:rPr lang="en-US" sz="2000" dirty="0" err="1" smtClean="0"/>
              <a:t>composées</a:t>
            </a:r>
            <a:r>
              <a:rPr lang="en-US" sz="2000" dirty="0" smtClean="0"/>
              <a:t> </a:t>
            </a:r>
            <a:r>
              <a:rPr lang="fr-BE" sz="2000" dirty="0" smtClean="0"/>
              <a:t>de </a:t>
            </a:r>
            <a:r>
              <a:rPr lang="fr-BE" sz="2000" dirty="0"/>
              <a:t>16 </a:t>
            </a:r>
            <a:r>
              <a:rPr lang="fr-BE" sz="2000" dirty="0" smtClean="0"/>
              <a:t>implantations</a:t>
            </a:r>
            <a:endParaRPr lang="fr-BE" sz="2000" dirty="0"/>
          </a:p>
          <a:p>
            <a:pPr lvl="2">
              <a:buFont typeface="Arial" panose="020B0604020202020204" pitchFamily="34" charset="0"/>
              <a:buChar char="•"/>
            </a:pPr>
            <a:r>
              <a:rPr lang="fr-BE" sz="2000" dirty="0" smtClean="0"/>
              <a:t>réparties sur 4 </a:t>
            </a:r>
            <a:r>
              <a:rPr lang="en-US" sz="2000" dirty="0" smtClean="0"/>
              <a:t>campus </a:t>
            </a:r>
            <a:r>
              <a:rPr lang="en-US" sz="2000" dirty="0" err="1" smtClean="0"/>
              <a:t>dans</a:t>
            </a:r>
            <a:r>
              <a:rPr lang="en-US" sz="2000" dirty="0" smtClean="0"/>
              <a:t> 3 </a:t>
            </a:r>
            <a:r>
              <a:rPr lang="en-US" sz="2000" dirty="0" err="1" smtClean="0"/>
              <a:t>villes</a:t>
            </a:r>
            <a:endParaRPr lang="en-US" sz="2000" dirty="0"/>
          </a:p>
          <a:p>
            <a:pPr marL="0" indent="0">
              <a:buNone/>
            </a:pPr>
            <a:endParaRPr lang="fr-BE" dirty="0"/>
          </a:p>
          <a:p>
            <a:pPr marL="0" indent="0">
              <a:buNone/>
            </a:pPr>
            <a:r>
              <a:rPr lang="fr-BE" dirty="0"/>
              <a:t>        </a:t>
            </a:r>
            <a:r>
              <a:rPr lang="fr-BE" dirty="0" smtClean="0"/>
              <a:t>30 000 utilisateurs</a:t>
            </a:r>
            <a:endParaRPr lang="fr-BE" dirty="0"/>
          </a:p>
          <a:p>
            <a:pPr lvl="2">
              <a:buFont typeface="Arial" panose="020B0604020202020204" pitchFamily="34" charset="0"/>
              <a:buChar char="•"/>
            </a:pPr>
            <a:r>
              <a:rPr lang="fr-BE" sz="2000" dirty="0" smtClean="0"/>
              <a:t>24 000 étudiants</a:t>
            </a:r>
            <a:endParaRPr lang="fr-BE" sz="2000" dirty="0"/>
          </a:p>
          <a:p>
            <a:pPr lvl="2">
              <a:buFont typeface="Arial" panose="020B0604020202020204" pitchFamily="34" charset="0"/>
              <a:buChar char="•"/>
            </a:pPr>
            <a:r>
              <a:rPr lang="fr-BE" sz="2000" dirty="0" smtClean="0"/>
              <a:t>3000 professeurs et chercheurs</a:t>
            </a:r>
            <a:endParaRPr lang="fr-BE" sz="2000" dirty="0"/>
          </a:p>
          <a:p>
            <a:pPr lvl="2">
              <a:buFont typeface="Arial" panose="020B0604020202020204" pitchFamily="34" charset="0"/>
              <a:buChar char="•"/>
            </a:pPr>
            <a:r>
              <a:rPr lang="fr-BE" sz="2000" dirty="0" smtClean="0"/>
              <a:t>3000 usagers extérieurs</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a:t>
            </a:fld>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71" y="1652891"/>
            <a:ext cx="357188"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46" y="3261287"/>
            <a:ext cx="357188"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R:\Documents\publications\2012_IGeLU-Zurich\Belgium-ma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7300" y="1782565"/>
            <a:ext cx="2986678" cy="24578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5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Prêt interbibliothèques à l’Université de Liège</a:t>
            </a:r>
            <a:endParaRPr lang="en-US" dirty="0"/>
          </a:p>
        </p:txBody>
      </p:sp>
      <p:sp>
        <p:nvSpPr>
          <p:cNvPr id="3" name="Espace réservé du contenu 2"/>
          <p:cNvSpPr>
            <a:spLocks noGrp="1"/>
          </p:cNvSpPr>
          <p:nvPr>
            <p:ph idx="1"/>
          </p:nvPr>
        </p:nvSpPr>
        <p:spPr/>
        <p:txBody>
          <a:bodyPr/>
          <a:lstStyle/>
          <a:p>
            <a:r>
              <a:rPr lang="fr-BE" dirty="0" smtClean="0"/>
              <a:t>3500 demandes sortantes / an</a:t>
            </a:r>
            <a:endParaRPr lang="fr-BE" dirty="0"/>
          </a:p>
          <a:p>
            <a:pPr lvl="1">
              <a:buFont typeface="Arial" panose="020B0604020202020204" pitchFamily="34" charset="0"/>
              <a:buChar char="•"/>
            </a:pPr>
            <a:r>
              <a:rPr lang="fr-BE" sz="2000" dirty="0" smtClean="0"/>
              <a:t>Deux plateformes principalement utilisées :</a:t>
            </a:r>
            <a:r>
              <a:rPr lang="fr-BE" dirty="0" smtClean="0"/>
              <a:t> </a:t>
            </a:r>
          </a:p>
          <a:p>
            <a:pPr lvl="2">
              <a:buFont typeface="Arial" panose="020B0604020202020204" pitchFamily="34" charset="0"/>
              <a:buChar char="•"/>
            </a:pPr>
            <a:r>
              <a:rPr lang="fr-BE" dirty="0" smtClean="0"/>
              <a:t>Impala (Service PIB national belge) : 81 %</a:t>
            </a:r>
          </a:p>
          <a:p>
            <a:pPr lvl="2">
              <a:buFont typeface="Arial" panose="020B0604020202020204" pitchFamily="34" charset="0"/>
              <a:buChar char="•"/>
            </a:pPr>
            <a:r>
              <a:rPr lang="fr-BE" dirty="0" smtClean="0"/>
              <a:t>Subito (Service PIB national allemand) : 16 %</a:t>
            </a:r>
            <a:endParaRPr lang="fr-BE" dirty="0"/>
          </a:p>
          <a:p>
            <a:pPr marL="342900" lvl="1" indent="0">
              <a:buNone/>
            </a:pPr>
            <a:endParaRPr lang="fr-BE" dirty="0"/>
          </a:p>
          <a:p>
            <a:r>
              <a:rPr lang="fr-BE" dirty="0" smtClean="0"/>
              <a:t>1500 demandes entrantes / an</a:t>
            </a:r>
            <a:endParaRPr lang="fr-BE" dirty="0"/>
          </a:p>
          <a:p>
            <a:pPr lvl="1">
              <a:buFont typeface="Arial" panose="020B0604020202020204" pitchFamily="34" charset="0"/>
              <a:buChar char="•"/>
            </a:pPr>
            <a:r>
              <a:rPr lang="fr-BE" sz="2000" dirty="0" smtClean="0"/>
              <a:t>Une plateforme utilisée : </a:t>
            </a:r>
            <a:r>
              <a:rPr lang="fr-BE" sz="2000" dirty="0"/>
              <a:t>Impala</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a:t>
            </a:fld>
            <a:endParaRPr lang="fr-FR" dirty="0"/>
          </a:p>
        </p:txBody>
      </p:sp>
    </p:spTree>
    <p:extLst>
      <p:ext uri="{BB962C8B-B14F-4D97-AF65-F5344CB8AC3E}">
        <p14:creationId xmlns:p14="http://schemas.microsoft.com/office/powerpoint/2010/main" val="192645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7</a:t>
            </a:fld>
            <a:endParaRPr lang="fr-FR"/>
          </a:p>
        </p:txBody>
      </p:sp>
      <p:sp>
        <p:nvSpPr>
          <p:cNvPr id="3" name="Titre 2"/>
          <p:cNvSpPr>
            <a:spLocks noGrp="1"/>
          </p:cNvSpPr>
          <p:nvPr>
            <p:ph type="title"/>
          </p:nvPr>
        </p:nvSpPr>
        <p:spPr/>
        <p:txBody>
          <a:bodyPr/>
          <a:lstStyle/>
          <a:p>
            <a:r>
              <a:rPr lang="en-US" dirty="0" smtClean="0"/>
              <a:t>Avant le passage à Alma </a:t>
            </a:r>
            <a:endParaRPr lang="fr-BE" dirty="0"/>
          </a:p>
        </p:txBody>
      </p:sp>
      <p:sp>
        <p:nvSpPr>
          <p:cNvPr id="4" name="Espace réservé du texte 3"/>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236269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Avant le passage à Alma</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8</a:t>
            </a:fld>
            <a:endParaRPr lang="fr-FR" dirty="0"/>
          </a:p>
        </p:txBody>
      </p:sp>
      <p:sp>
        <p:nvSpPr>
          <p:cNvPr id="6" name="Espace réservé du contenu 5"/>
          <p:cNvSpPr>
            <a:spLocks noGrp="1"/>
          </p:cNvSpPr>
          <p:nvPr>
            <p:ph idx="1"/>
          </p:nvPr>
        </p:nvSpPr>
        <p:spPr/>
        <p:txBody>
          <a:bodyPr/>
          <a:lstStyle/>
          <a:p>
            <a:pPr marL="0" indent="0">
              <a:buNone/>
            </a:pPr>
            <a:endParaRPr lang="fr-BE" dirty="0"/>
          </a:p>
          <a:p>
            <a:pPr marL="0" indent="0">
              <a:buNone/>
            </a:pPr>
            <a:endParaRPr lang="fr-BE" dirty="0"/>
          </a:p>
          <a:p>
            <a:r>
              <a:rPr lang="fr-BE" dirty="0"/>
              <a:t>8 </a:t>
            </a:r>
            <a:r>
              <a:rPr lang="fr-BE" dirty="0" smtClean="0"/>
              <a:t>bibliothèques </a:t>
            </a:r>
            <a:endParaRPr lang="fr-BE" dirty="0"/>
          </a:p>
          <a:p>
            <a:pPr marL="0" indent="0">
              <a:buNone/>
            </a:pPr>
            <a:r>
              <a:rPr lang="fr-BE" dirty="0"/>
              <a:t>                                 </a:t>
            </a:r>
            <a:r>
              <a:rPr lang="fr-BE" dirty="0" smtClean="0"/>
              <a:t>            gèrent le service PIB</a:t>
            </a:r>
            <a:endParaRPr lang="fr-BE" dirty="0"/>
          </a:p>
          <a:p>
            <a:r>
              <a:rPr lang="fr-BE" dirty="0"/>
              <a:t>15 </a:t>
            </a:r>
            <a:r>
              <a:rPr lang="fr-BE" dirty="0" smtClean="0"/>
              <a:t>opérateurs</a:t>
            </a:r>
            <a:endParaRPr lang="en-US" dirty="0"/>
          </a:p>
        </p:txBody>
      </p:sp>
      <p:sp>
        <p:nvSpPr>
          <p:cNvPr id="7" name="Accolade fermante 6"/>
          <p:cNvSpPr/>
          <p:nvPr/>
        </p:nvSpPr>
        <p:spPr>
          <a:xfrm>
            <a:off x="3073964" y="2567934"/>
            <a:ext cx="272484" cy="1165866"/>
          </a:xfrm>
          <a:prstGeom prst="rightBrace">
            <a:avLst/>
          </a:prstGeom>
          <a:ln w="25400">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00707F"/>
              </a:solidFill>
            </a:endParaRPr>
          </a:p>
        </p:txBody>
      </p:sp>
    </p:spTree>
    <p:extLst>
      <p:ext uri="{BB962C8B-B14F-4D97-AF65-F5344CB8AC3E}">
        <p14:creationId xmlns:p14="http://schemas.microsoft.com/office/powerpoint/2010/main" val="3140743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Avant le passage à Alma</a:t>
            </a:r>
            <a:endParaRPr lang="en-US" dirty="0"/>
          </a:p>
        </p:txBody>
      </p:sp>
      <p:sp>
        <p:nvSpPr>
          <p:cNvPr id="3" name="Espace réservé du contenu 2"/>
          <p:cNvSpPr>
            <a:spLocks noGrp="1"/>
          </p:cNvSpPr>
          <p:nvPr>
            <p:ph idx="1"/>
          </p:nvPr>
        </p:nvSpPr>
        <p:spPr/>
        <p:txBody>
          <a:bodyPr>
            <a:normAutofit/>
          </a:bodyPr>
          <a:lstStyle/>
          <a:p>
            <a:r>
              <a:rPr lang="en-US" sz="2000" smtClean="0"/>
              <a:t>SGB </a:t>
            </a:r>
            <a:r>
              <a:rPr lang="en-US" sz="2000" dirty="0"/>
              <a:t>= Aleph, </a:t>
            </a:r>
            <a:r>
              <a:rPr lang="en-US" sz="2000" dirty="0" smtClean="0"/>
              <a:t>le module PIB </a:t>
            </a:r>
            <a:r>
              <a:rPr lang="en-US" sz="2000" dirty="0" err="1" smtClean="0"/>
              <a:t>n’est</a:t>
            </a:r>
            <a:r>
              <a:rPr lang="en-US" sz="2000" dirty="0" smtClean="0"/>
              <a:t> pas </a:t>
            </a:r>
            <a:r>
              <a:rPr lang="en-US" sz="2000" dirty="0" err="1" smtClean="0"/>
              <a:t>utilisé</a:t>
            </a:r>
            <a:r>
              <a:rPr lang="en-US" sz="2000" dirty="0" smtClean="0"/>
              <a:t>.</a:t>
            </a:r>
            <a:endParaRPr lang="en-US" sz="2000" dirty="0"/>
          </a:p>
          <a:p>
            <a:r>
              <a:rPr lang="fr-BE" sz="2000" dirty="0"/>
              <a:t>L</a:t>
            </a:r>
            <a:r>
              <a:rPr lang="fr-BE" sz="2000" dirty="0" smtClean="0"/>
              <a:t>e </a:t>
            </a:r>
            <a:r>
              <a:rPr lang="fr-BE" sz="2000" dirty="0"/>
              <a:t>service </a:t>
            </a:r>
            <a:r>
              <a:rPr lang="fr-BE" sz="2000" dirty="0" smtClean="0"/>
              <a:t>PIB était </a:t>
            </a:r>
            <a:r>
              <a:rPr lang="fr-BE" sz="2000" dirty="0"/>
              <a:t>traité à l'aide d'une solution interne </a:t>
            </a:r>
            <a:r>
              <a:rPr lang="fr-BE" sz="2000" dirty="0" smtClean="0"/>
              <a:t>(</a:t>
            </a:r>
            <a:r>
              <a:rPr lang="fr-BE" sz="2000" i="1" dirty="0" err="1" smtClean="0"/>
              <a:t>MyDelivery</a:t>
            </a:r>
            <a:r>
              <a:rPr lang="fr-BE" sz="2000" dirty="0" smtClean="0"/>
              <a:t>) </a:t>
            </a:r>
            <a:r>
              <a:rPr lang="fr-BE" sz="2000" dirty="0"/>
              <a:t>développée </a:t>
            </a:r>
            <a:r>
              <a:rPr lang="fr-BE" sz="2000" dirty="0" smtClean="0"/>
              <a:t>avec </a:t>
            </a:r>
            <a:r>
              <a:rPr lang="fr-BE" sz="2000" dirty="0"/>
              <a:t>des APIs</a:t>
            </a:r>
            <a:r>
              <a:rPr lang="fr-BE" sz="2000" dirty="0" smtClean="0"/>
              <a:t>.</a:t>
            </a:r>
            <a:endParaRPr lang="en-US" sz="2000" dirty="0"/>
          </a:p>
          <a:p>
            <a:pPr lvl="1"/>
            <a:r>
              <a:rPr lang="en-US" sz="1800" dirty="0" smtClean="0"/>
              <a:t>Le </a:t>
            </a:r>
            <a:r>
              <a:rPr lang="en-US" sz="1800" dirty="0" err="1" smtClean="0"/>
              <a:t>formulaire</a:t>
            </a:r>
            <a:r>
              <a:rPr lang="en-US" sz="1800" dirty="0" smtClean="0"/>
              <a:t> </a:t>
            </a:r>
            <a:r>
              <a:rPr lang="en-US" sz="1800" dirty="0" err="1" smtClean="0"/>
              <a:t>était</a:t>
            </a:r>
            <a:r>
              <a:rPr lang="en-US" sz="1800" dirty="0" smtClean="0"/>
              <a:t> accessible via son </a:t>
            </a:r>
            <a:r>
              <a:rPr lang="en-US" sz="1800" dirty="0" err="1" smtClean="0"/>
              <a:t>compte</a:t>
            </a:r>
            <a:r>
              <a:rPr lang="en-US" sz="1800" dirty="0" smtClean="0"/>
              <a:t> personnel (</a:t>
            </a:r>
            <a:r>
              <a:rPr lang="en-US" sz="1800" i="1" dirty="0" err="1" smtClean="0"/>
              <a:t>MyLibrary</a:t>
            </a:r>
            <a:r>
              <a:rPr lang="en-US" sz="1800" dirty="0" smtClean="0"/>
              <a:t>) </a:t>
            </a:r>
            <a:r>
              <a:rPr lang="en-US" sz="1800" dirty="0" err="1" smtClean="0"/>
              <a:t>dans</a:t>
            </a:r>
            <a:r>
              <a:rPr lang="en-US" sz="1800" dirty="0" smtClean="0"/>
              <a:t> Primo après </a:t>
            </a:r>
            <a:r>
              <a:rPr lang="en-US" sz="1800" dirty="0" err="1" smtClean="0"/>
              <a:t>s’être</a:t>
            </a:r>
            <a:r>
              <a:rPr lang="en-US" sz="1800" dirty="0" smtClean="0"/>
              <a:t> </a:t>
            </a:r>
            <a:r>
              <a:rPr lang="en-US" sz="1800" dirty="0" err="1" smtClean="0"/>
              <a:t>identifié</a:t>
            </a:r>
            <a:endParaRPr lang="en-US" sz="1800" dirty="0"/>
          </a:p>
          <a:p>
            <a:pPr lvl="1"/>
            <a:r>
              <a:rPr lang="en-US" sz="1800" dirty="0" err="1" smtClean="0"/>
              <a:t>Création</a:t>
            </a:r>
            <a:r>
              <a:rPr lang="en-US" sz="1800" dirty="0" smtClean="0"/>
              <a:t>, annulation, </a:t>
            </a:r>
            <a:r>
              <a:rPr lang="en-US" sz="1800" dirty="0" err="1" smtClean="0"/>
              <a:t>suivi</a:t>
            </a:r>
            <a:r>
              <a:rPr lang="en-US" sz="1800" dirty="0" smtClean="0"/>
              <a:t> des </a:t>
            </a:r>
            <a:r>
              <a:rPr lang="en-US" sz="1800" dirty="0" err="1" smtClean="0"/>
              <a:t>demandes</a:t>
            </a:r>
            <a:endParaRPr lang="en-US" sz="1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9</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154" y="3733256"/>
            <a:ext cx="5729693" cy="2215326"/>
          </a:xfrm>
          <a:prstGeom prst="rect">
            <a:avLst/>
          </a:prstGeom>
          <a:ln>
            <a:solidFill>
              <a:schemeClr val="tx1"/>
            </a:solidFill>
          </a:ln>
        </p:spPr>
      </p:pic>
      <p:cxnSp>
        <p:nvCxnSpPr>
          <p:cNvPr id="7" name="Connecteur droit avec flèche 6"/>
          <p:cNvCxnSpPr/>
          <p:nvPr/>
        </p:nvCxnSpPr>
        <p:spPr>
          <a:xfrm flipV="1">
            <a:off x="5549847" y="3931734"/>
            <a:ext cx="383060" cy="2780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3966125" y="5235359"/>
            <a:ext cx="389238" cy="3459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581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4316</TotalTime>
  <Words>1663</Words>
  <Application>Microsoft Office PowerPoint</Application>
  <PresentationFormat>Affichage à l'écran (4:3)</PresentationFormat>
  <Paragraphs>260</Paragraphs>
  <Slides>28</Slides>
  <Notes>28</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Lucida Grande</vt:lpstr>
      <vt:lpstr>Wingdings</vt:lpstr>
      <vt:lpstr>Thème Office</vt:lpstr>
      <vt:lpstr>Centralisation du service PIB  Les différentes étapes</vt:lpstr>
      <vt:lpstr>Résumé</vt:lpstr>
      <vt:lpstr>Sommaire</vt:lpstr>
      <vt:lpstr>A propos de nous</vt:lpstr>
      <vt:lpstr>ULiège Library</vt:lpstr>
      <vt:lpstr>Prêt interbibliothèques à l’Université de Liège</vt:lpstr>
      <vt:lpstr>Avant le passage à Alma </vt:lpstr>
      <vt:lpstr>Avant le passage à Alma</vt:lpstr>
      <vt:lpstr>Avant le passage à Alma</vt:lpstr>
      <vt:lpstr>Avant le passage à Alma</vt:lpstr>
      <vt:lpstr>Avant le passage à Alma</vt:lpstr>
      <vt:lpstr>Dans Alma : étape 1</vt:lpstr>
      <vt:lpstr>Dans Alma : étape 1</vt:lpstr>
      <vt:lpstr>Organisation</vt:lpstr>
      <vt:lpstr>Configuration</vt:lpstr>
      <vt:lpstr>PIB dans Alma : quelques avantages</vt:lpstr>
      <vt:lpstr>Dans Alma: étape 2</vt:lpstr>
      <vt:lpstr>Vers une seule bibliothèque PIB</vt:lpstr>
      <vt:lpstr>Nouvelle organisation</vt:lpstr>
      <vt:lpstr>Configuration</vt:lpstr>
      <vt:lpstr>Difficultés rencontrées</vt:lpstr>
      <vt:lpstr>Traitement des demandes sortantes</vt:lpstr>
      <vt:lpstr>Avantages constatés d’une seule bibliothèque PIB</vt:lpstr>
      <vt:lpstr>Avantages constatés d’une seule bibliothèque PIB</vt:lpstr>
      <vt:lpstr>Avantages constatés d’une seule bibliothèque PIB</vt:lpstr>
      <vt:lpstr>Avantages constatés d’une seule bibliothèque PIB</vt:lpstr>
      <vt:lpstr>Avantages constatés d’une seule bibliothèque PIB</vt:lpstr>
      <vt:lpstr>Merci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fprosmans@ulg.ac.be;François Renaville</dc:creator>
  <cp:lastModifiedBy>Fabienne Prosmans</cp:lastModifiedBy>
  <cp:revision>361</cp:revision>
  <cp:lastPrinted>2019-01-28T14:12:09Z</cp:lastPrinted>
  <dcterms:created xsi:type="dcterms:W3CDTF">2018-04-18T15:28:21Z</dcterms:created>
  <dcterms:modified xsi:type="dcterms:W3CDTF">2019-02-01T08:32:41Z</dcterms:modified>
</cp:coreProperties>
</file>