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8" r:id="rId2"/>
    <p:sldId id="269" r:id="rId3"/>
    <p:sldId id="312" r:id="rId4"/>
    <p:sldId id="308" r:id="rId5"/>
    <p:sldId id="283" r:id="rId6"/>
    <p:sldId id="300" r:id="rId7"/>
    <p:sldId id="309" r:id="rId8"/>
    <p:sldId id="282" r:id="rId9"/>
    <p:sldId id="284" r:id="rId10"/>
    <p:sldId id="285" r:id="rId11"/>
    <p:sldId id="306" r:id="rId12"/>
    <p:sldId id="307" r:id="rId13"/>
    <p:sldId id="286" r:id="rId14"/>
    <p:sldId id="287" r:id="rId15"/>
    <p:sldId id="289" r:id="rId16"/>
    <p:sldId id="288" r:id="rId17"/>
    <p:sldId id="290" r:id="rId18"/>
    <p:sldId id="291" r:id="rId19"/>
    <p:sldId id="313" r:id="rId20"/>
    <p:sldId id="305" r:id="rId21"/>
    <p:sldId id="293" r:id="rId22"/>
    <p:sldId id="314" r:id="rId23"/>
    <p:sldId id="310" r:id="rId24"/>
    <p:sldId id="295" r:id="rId25"/>
    <p:sldId id="302" r:id="rId26"/>
    <p:sldId id="303" r:id="rId27"/>
    <p:sldId id="301" r:id="rId28"/>
    <p:sldId id="311" r:id="rId29"/>
    <p:sldId id="304" r:id="rId30"/>
    <p:sldId id="274" r:id="rId31"/>
  </p:sldIdLst>
  <p:sldSz cx="9144000" cy="6858000" type="screen4x3"/>
  <p:notesSz cx="7315200" cy="96012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536">
          <p15:clr>
            <a:srgbClr val="A4A3A4"/>
          </p15:clr>
        </p15:guide>
        <p15:guide id="3" orient="horz" pos="2154">
          <p15:clr>
            <a:srgbClr val="A4A3A4"/>
          </p15:clr>
        </p15:guide>
        <p15:guide id="4" pos="5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007182"/>
    <a:srgbClr val="E6E6E6"/>
    <a:srgbClr val="E8E2DE"/>
    <a:srgbClr val="5FA3B0"/>
    <a:srgbClr val="4B8B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450" y="67"/>
      </p:cViewPr>
      <p:guideLst>
        <p:guide orient="horz" pos="274"/>
        <p:guide orient="horz" pos="536"/>
        <p:guide orient="horz" pos="2154"/>
        <p:guide pos="548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339461225837571"/>
          <c:y val="0"/>
        </c:manualLayout>
      </c:layout>
      <c:overlay val="0"/>
      <c:txPr>
        <a:bodyPr/>
        <a:lstStyle/>
        <a:p>
          <a:pPr>
            <a:defRPr sz="2800">
              <a:solidFill>
                <a:srgbClr val="00707F"/>
              </a:solidFill>
            </a:defRPr>
          </a:pPr>
          <a:endParaRPr lang="en-US"/>
        </a:p>
      </c:txPr>
    </c:title>
    <c:autoTitleDeleted val="0"/>
    <c:plotArea>
      <c:layout/>
      <c:barChart>
        <c:barDir val="col"/>
        <c:grouping val="clustered"/>
        <c:varyColors val="0"/>
        <c:ser>
          <c:idx val="0"/>
          <c:order val="0"/>
          <c:tx>
            <c:strRef>
              <c:f>Feuil1!$B$1</c:f>
              <c:strCache>
                <c:ptCount val="1"/>
                <c:pt idx="0">
                  <c:v>Item Material Type</c:v>
                </c:pt>
              </c:strCache>
            </c:strRef>
          </c:tx>
          <c:spPr>
            <a:solidFill>
              <a:srgbClr val="00707F"/>
            </a:solidFill>
          </c:spPr>
          <c:invertIfNegative val="0"/>
          <c:dLbls>
            <c:dLbl>
              <c:idx val="3"/>
              <c:numFmt formatCode="#,##0" sourceLinked="0"/>
              <c:spPr/>
              <c:txPr>
                <a:bodyPr rot="-3180000" vert="horz"/>
                <a:lstStyle/>
                <a:p>
                  <a:pPr>
                    <a:defRPr sz="1200">
                      <a:solidFill>
                        <a:srgbClr val="FF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2FC-49E5-98C8-C35DBC93777C}"/>
                </c:ext>
              </c:extLst>
            </c:dLbl>
            <c:dLbl>
              <c:idx val="4"/>
              <c:layout>
                <c:manualLayout>
                  <c:x val="0"/>
                  <c:y val="-1.403016330447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FC-49E5-98C8-C35DBC93777C}"/>
                </c:ext>
              </c:extLst>
            </c:dLbl>
            <c:numFmt formatCode="#,##0" sourceLinked="0"/>
            <c:spPr>
              <a:noFill/>
              <a:ln>
                <a:noFill/>
              </a:ln>
              <a:effectLst/>
            </c:spPr>
            <c:txPr>
              <a:bodyPr rot="-318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Book</c:v>
                </c:pt>
                <c:pt idx="1">
                  <c:v>Issue</c:v>
                </c:pt>
                <c:pt idx="2">
                  <c:v>Bound Issue</c:v>
                </c:pt>
                <c:pt idx="3">
                  <c:v>Virtual Item</c:v>
                </c:pt>
                <c:pt idx="4">
                  <c:v>Thesis</c:v>
                </c:pt>
                <c:pt idx="5">
                  <c:v>Map </c:v>
                </c:pt>
              </c:strCache>
            </c:strRef>
          </c:cat>
          <c:val>
            <c:numRef>
              <c:f>Feuil1!$B$2:$B$7</c:f>
              <c:numCache>
                <c:formatCode>#,##0</c:formatCode>
                <c:ptCount val="6"/>
                <c:pt idx="0">
                  <c:v>1219446</c:v>
                </c:pt>
                <c:pt idx="1">
                  <c:v>154048</c:v>
                </c:pt>
                <c:pt idx="2">
                  <c:v>27647</c:v>
                </c:pt>
                <c:pt idx="3">
                  <c:v>40205</c:v>
                </c:pt>
                <c:pt idx="4">
                  <c:v>104482</c:v>
                </c:pt>
                <c:pt idx="5">
                  <c:v>12789</c:v>
                </c:pt>
              </c:numCache>
            </c:numRef>
          </c:val>
          <c:extLst>
            <c:ext xmlns:c16="http://schemas.microsoft.com/office/drawing/2014/chart" uri="{C3380CC4-5D6E-409C-BE32-E72D297353CC}">
              <c16:uniqueId val="{00000002-C2FC-49E5-98C8-C35DBC93777C}"/>
            </c:ext>
          </c:extLst>
        </c:ser>
        <c:dLbls>
          <c:showLegendKey val="0"/>
          <c:showVal val="0"/>
          <c:showCatName val="0"/>
          <c:showSerName val="0"/>
          <c:showPercent val="0"/>
          <c:showBubbleSize val="0"/>
        </c:dLbls>
        <c:gapWidth val="150"/>
        <c:axId val="135565696"/>
        <c:axId val="135567232"/>
      </c:barChart>
      <c:catAx>
        <c:axId val="135565696"/>
        <c:scaling>
          <c:orientation val="minMax"/>
        </c:scaling>
        <c:delete val="0"/>
        <c:axPos val="b"/>
        <c:numFmt formatCode="#,##0.00" sourceLinked="0"/>
        <c:majorTickMark val="out"/>
        <c:minorTickMark val="none"/>
        <c:tickLblPos val="nextTo"/>
        <c:txPr>
          <a:bodyPr rot="-5400000" vert="horz"/>
          <a:lstStyle/>
          <a:p>
            <a:pPr>
              <a:defRPr sz="1600" b="0"/>
            </a:pPr>
            <a:endParaRPr lang="en-US"/>
          </a:p>
        </c:txPr>
        <c:crossAx val="135567232"/>
        <c:crosses val="autoZero"/>
        <c:auto val="1"/>
        <c:lblAlgn val="ctr"/>
        <c:lblOffset val="100"/>
        <c:noMultiLvlLbl val="0"/>
      </c:catAx>
      <c:valAx>
        <c:axId val="135567232"/>
        <c:scaling>
          <c:orientation val="minMax"/>
        </c:scaling>
        <c:delete val="0"/>
        <c:axPos val="l"/>
        <c:majorGridlines/>
        <c:numFmt formatCode="#,##0" sourceLinked="0"/>
        <c:majorTickMark val="out"/>
        <c:minorTickMark val="none"/>
        <c:tickLblPos val="nextTo"/>
        <c:txPr>
          <a:bodyPr/>
          <a:lstStyle/>
          <a:p>
            <a:pPr>
              <a:defRPr sz="1400"/>
            </a:pPr>
            <a:endParaRPr lang="en-US"/>
          </a:p>
        </c:txPr>
        <c:crossAx val="135565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400">
              <a:solidFill>
                <a:srgbClr val="00707F"/>
              </a:solidFill>
            </a:defRPr>
          </a:pPr>
          <a:endParaRPr lang="en-US"/>
        </a:p>
      </c:txPr>
    </c:title>
    <c:autoTitleDeleted val="0"/>
    <c:plotArea>
      <c:layout>
        <c:manualLayout>
          <c:layoutTarget val="inner"/>
          <c:xMode val="edge"/>
          <c:yMode val="edge"/>
          <c:x val="0.1320188101487314"/>
          <c:y val="0.2502280730089928"/>
          <c:w val="0.36469135802469133"/>
          <c:h val="0.66312163842258531"/>
        </c:manualLayout>
      </c:layout>
      <c:pieChart>
        <c:varyColors val="1"/>
        <c:ser>
          <c:idx val="0"/>
          <c:order val="0"/>
          <c:tx>
            <c:strRef>
              <c:f>Feuil1!$B$1</c:f>
              <c:strCache>
                <c:ptCount val="1"/>
                <c:pt idx="0">
                  <c:v>Demandes traitées par type</c:v>
                </c:pt>
              </c:strCache>
            </c:strRef>
          </c:tx>
          <c:dLbls>
            <c:numFmt formatCode="0.0%" sourceLinked="0"/>
            <c:spPr>
              <a:noFill/>
              <a:ln>
                <a:noFill/>
              </a:ln>
              <a:effectLst/>
            </c:spPr>
            <c:txPr>
              <a:bodyPr/>
              <a:lstStyle/>
              <a:p>
                <a:pPr>
                  <a:defRPr b="1"/>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Feuil1!$A$2:$A$4</c:f>
              <c:strCache>
                <c:ptCount val="3"/>
                <c:pt idx="0">
                  <c:v>Articles de périodiques</c:v>
                </c:pt>
                <c:pt idx="1">
                  <c:v>Chapitres de livres</c:v>
                </c:pt>
                <c:pt idx="2">
                  <c:v>Chapitres de thèses</c:v>
                </c:pt>
              </c:strCache>
            </c:strRef>
          </c:cat>
          <c:val>
            <c:numRef>
              <c:f>Feuil1!$B$2:$B$4</c:f>
              <c:numCache>
                <c:formatCode>General</c:formatCode>
                <c:ptCount val="3"/>
                <c:pt idx="0">
                  <c:v>1073</c:v>
                </c:pt>
                <c:pt idx="1">
                  <c:v>355</c:v>
                </c:pt>
                <c:pt idx="2">
                  <c:v>8</c:v>
                </c:pt>
              </c:numCache>
            </c:numRef>
          </c:val>
          <c:extLst>
            <c:ext xmlns:c16="http://schemas.microsoft.com/office/drawing/2014/chart" uri="{C3380CC4-5D6E-409C-BE32-E72D297353CC}">
              <c16:uniqueId val="{00000000-669C-46A5-BC30-579B6CCBC09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2384575191989888"/>
          <c:y val="0.36675465530761076"/>
          <c:w val="0.35763572956158257"/>
          <c:h val="0.44409841618236828"/>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Nombre de demandes par mois</c:v>
                </c:pt>
              </c:strCache>
            </c:strRef>
          </c:tx>
          <c:spPr>
            <a:ln w="38100">
              <a:solidFill>
                <a:srgbClr val="00707F"/>
              </a:solidFill>
            </a:ln>
          </c:spPr>
          <c:marker>
            <c:spPr>
              <a:solidFill>
                <a:srgbClr val="00707F"/>
              </a:solidFill>
            </c:spPr>
          </c:marker>
          <c:cat>
            <c:strRef>
              <c:f>Feuil1!$A$2:$A$34</c:f>
              <c:strCache>
                <c:ptCount val="33"/>
                <c:pt idx="0">
                  <c:v>avril 2016</c:v>
                </c:pt>
                <c:pt idx="1">
                  <c:v>mai 2016</c:v>
                </c:pt>
                <c:pt idx="2">
                  <c:v>juin 2016</c:v>
                </c:pt>
                <c:pt idx="3">
                  <c:v>juillet 2016</c:v>
                </c:pt>
                <c:pt idx="4">
                  <c:v>août 2016</c:v>
                </c:pt>
                <c:pt idx="5">
                  <c:v>septembre 2016</c:v>
                </c:pt>
                <c:pt idx="6">
                  <c:v>octobre 2016</c:v>
                </c:pt>
                <c:pt idx="7">
                  <c:v>novembre 2016</c:v>
                </c:pt>
                <c:pt idx="8">
                  <c:v>décembre 2016</c:v>
                </c:pt>
                <c:pt idx="9">
                  <c:v>janvier 2017</c:v>
                </c:pt>
                <c:pt idx="10">
                  <c:v>février 2017</c:v>
                </c:pt>
                <c:pt idx="11">
                  <c:v>mars 2017</c:v>
                </c:pt>
                <c:pt idx="12">
                  <c:v>avril 2017</c:v>
                </c:pt>
                <c:pt idx="13">
                  <c:v>mai 2017</c:v>
                </c:pt>
                <c:pt idx="14">
                  <c:v>juin 2017</c:v>
                </c:pt>
                <c:pt idx="15">
                  <c:v>juillet 2017</c:v>
                </c:pt>
                <c:pt idx="16">
                  <c:v>août 2017</c:v>
                </c:pt>
                <c:pt idx="17">
                  <c:v>septembre 2017</c:v>
                </c:pt>
                <c:pt idx="18">
                  <c:v>octobre 2017</c:v>
                </c:pt>
                <c:pt idx="19">
                  <c:v>novembre 2017</c:v>
                </c:pt>
                <c:pt idx="20">
                  <c:v>décembre 2017</c:v>
                </c:pt>
                <c:pt idx="21">
                  <c:v>janvier 2018</c:v>
                </c:pt>
                <c:pt idx="22">
                  <c:v>février 2018</c:v>
                </c:pt>
                <c:pt idx="23">
                  <c:v>mars 2018</c:v>
                </c:pt>
                <c:pt idx="24">
                  <c:v>avril 2018</c:v>
                </c:pt>
                <c:pt idx="25">
                  <c:v>mai 2018</c:v>
                </c:pt>
                <c:pt idx="26">
                  <c:v>juin 2018</c:v>
                </c:pt>
                <c:pt idx="27">
                  <c:v>juillet 2018</c:v>
                </c:pt>
                <c:pt idx="28">
                  <c:v>août 2018</c:v>
                </c:pt>
                <c:pt idx="29">
                  <c:v>septembre 2018</c:v>
                </c:pt>
                <c:pt idx="30">
                  <c:v>octobre 2018</c:v>
                </c:pt>
                <c:pt idx="31">
                  <c:v>novembre 2018</c:v>
                </c:pt>
                <c:pt idx="32">
                  <c:v>décembre 2018</c:v>
                </c:pt>
              </c:strCache>
            </c:strRef>
          </c:cat>
          <c:val>
            <c:numRef>
              <c:f>Feuil1!$B$2:$B$34</c:f>
              <c:numCache>
                <c:formatCode>General</c:formatCode>
                <c:ptCount val="33"/>
                <c:pt idx="0">
                  <c:v>96</c:v>
                </c:pt>
                <c:pt idx="1">
                  <c:v>59</c:v>
                </c:pt>
                <c:pt idx="2">
                  <c:v>63</c:v>
                </c:pt>
                <c:pt idx="3">
                  <c:v>24</c:v>
                </c:pt>
                <c:pt idx="4">
                  <c:v>46</c:v>
                </c:pt>
                <c:pt idx="5">
                  <c:v>43</c:v>
                </c:pt>
                <c:pt idx="6">
                  <c:v>54</c:v>
                </c:pt>
                <c:pt idx="7">
                  <c:v>49</c:v>
                </c:pt>
                <c:pt idx="8">
                  <c:v>51</c:v>
                </c:pt>
                <c:pt idx="9">
                  <c:v>60</c:v>
                </c:pt>
                <c:pt idx="10">
                  <c:v>39</c:v>
                </c:pt>
                <c:pt idx="11">
                  <c:v>69</c:v>
                </c:pt>
                <c:pt idx="12">
                  <c:v>47</c:v>
                </c:pt>
                <c:pt idx="13">
                  <c:v>36</c:v>
                </c:pt>
                <c:pt idx="14">
                  <c:v>68</c:v>
                </c:pt>
                <c:pt idx="15">
                  <c:v>41</c:v>
                </c:pt>
                <c:pt idx="16">
                  <c:v>24</c:v>
                </c:pt>
                <c:pt idx="17">
                  <c:v>44</c:v>
                </c:pt>
                <c:pt idx="18">
                  <c:v>111</c:v>
                </c:pt>
                <c:pt idx="19">
                  <c:v>87</c:v>
                </c:pt>
                <c:pt idx="20">
                  <c:v>74</c:v>
                </c:pt>
                <c:pt idx="21">
                  <c:v>80</c:v>
                </c:pt>
                <c:pt idx="22">
                  <c:v>59</c:v>
                </c:pt>
                <c:pt idx="23">
                  <c:v>102</c:v>
                </c:pt>
                <c:pt idx="24">
                  <c:v>75</c:v>
                </c:pt>
                <c:pt idx="25">
                  <c:v>60</c:v>
                </c:pt>
                <c:pt idx="26">
                  <c:v>63</c:v>
                </c:pt>
                <c:pt idx="27">
                  <c:v>52</c:v>
                </c:pt>
                <c:pt idx="28">
                  <c:v>41</c:v>
                </c:pt>
                <c:pt idx="29">
                  <c:v>31</c:v>
                </c:pt>
                <c:pt idx="30">
                  <c:v>68</c:v>
                </c:pt>
                <c:pt idx="31">
                  <c:v>74</c:v>
                </c:pt>
                <c:pt idx="32">
                  <c:v>41</c:v>
                </c:pt>
              </c:numCache>
            </c:numRef>
          </c:val>
          <c:smooth val="0"/>
          <c:extLst>
            <c:ext xmlns:c16="http://schemas.microsoft.com/office/drawing/2014/chart" uri="{C3380CC4-5D6E-409C-BE32-E72D297353CC}">
              <c16:uniqueId val="{00000000-8A5E-41AA-8B74-2FF432D4D073}"/>
            </c:ext>
          </c:extLst>
        </c:ser>
        <c:dLbls>
          <c:showLegendKey val="0"/>
          <c:showVal val="0"/>
          <c:showCatName val="0"/>
          <c:showSerName val="0"/>
          <c:showPercent val="0"/>
          <c:showBubbleSize val="0"/>
        </c:dLbls>
        <c:marker val="1"/>
        <c:smooth val="0"/>
        <c:axId val="166925056"/>
        <c:axId val="166926976"/>
      </c:lineChart>
      <c:catAx>
        <c:axId val="166925056"/>
        <c:scaling>
          <c:orientation val="minMax"/>
        </c:scaling>
        <c:delete val="0"/>
        <c:axPos val="b"/>
        <c:numFmt formatCode="General" sourceLinked="0"/>
        <c:majorTickMark val="out"/>
        <c:minorTickMark val="none"/>
        <c:tickLblPos val="nextTo"/>
        <c:txPr>
          <a:bodyPr/>
          <a:lstStyle/>
          <a:p>
            <a:pPr>
              <a:defRPr sz="1400"/>
            </a:pPr>
            <a:endParaRPr lang="en-US"/>
          </a:p>
        </c:txPr>
        <c:crossAx val="166926976"/>
        <c:crosses val="autoZero"/>
        <c:auto val="1"/>
        <c:lblAlgn val="ctr"/>
        <c:lblOffset val="100"/>
        <c:tickLblSkip val="1"/>
        <c:noMultiLvlLbl val="0"/>
      </c:catAx>
      <c:valAx>
        <c:axId val="16692697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6692505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Aantal requests per publicatiejaar</c:v>
                </c:pt>
              </c:strCache>
            </c:strRef>
          </c:tx>
          <c:spPr>
            <a:solidFill>
              <a:srgbClr val="00707F"/>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Feuil1!$A$2:$A$14</c:f>
              <c:strCache>
                <c:ptCount val="13"/>
                <c:pt idx="0">
                  <c:v>Vóór 1900</c:v>
                </c:pt>
                <c:pt idx="1">
                  <c:v>1900-1910</c:v>
                </c:pt>
                <c:pt idx="2">
                  <c:v>1911-1920</c:v>
                </c:pt>
                <c:pt idx="3">
                  <c:v>1921-1930</c:v>
                </c:pt>
                <c:pt idx="4">
                  <c:v>1931-1940</c:v>
                </c:pt>
                <c:pt idx="5">
                  <c:v>1941-1950</c:v>
                </c:pt>
                <c:pt idx="6">
                  <c:v>1951-1960</c:v>
                </c:pt>
                <c:pt idx="7">
                  <c:v>1961-1970</c:v>
                </c:pt>
                <c:pt idx="8">
                  <c:v>1971-1980</c:v>
                </c:pt>
                <c:pt idx="9">
                  <c:v>1981-1990</c:v>
                </c:pt>
                <c:pt idx="10">
                  <c:v>1991-2000</c:v>
                </c:pt>
                <c:pt idx="11">
                  <c:v>2001-2010</c:v>
                </c:pt>
                <c:pt idx="12">
                  <c:v>2011-2016</c:v>
                </c:pt>
              </c:strCache>
            </c:strRef>
          </c:cat>
          <c:val>
            <c:numRef>
              <c:f>Feuil1!$B$2:$B$14</c:f>
              <c:numCache>
                <c:formatCode>General</c:formatCode>
                <c:ptCount val="13"/>
                <c:pt idx="0">
                  <c:v>7</c:v>
                </c:pt>
                <c:pt idx="1">
                  <c:v>1</c:v>
                </c:pt>
                <c:pt idx="2">
                  <c:v>1</c:v>
                </c:pt>
                <c:pt idx="3">
                  <c:v>9</c:v>
                </c:pt>
                <c:pt idx="4">
                  <c:v>6</c:v>
                </c:pt>
                <c:pt idx="5">
                  <c:v>9</c:v>
                </c:pt>
                <c:pt idx="6">
                  <c:v>18</c:v>
                </c:pt>
                <c:pt idx="7">
                  <c:v>48</c:v>
                </c:pt>
                <c:pt idx="8">
                  <c:v>60</c:v>
                </c:pt>
                <c:pt idx="9">
                  <c:v>106</c:v>
                </c:pt>
                <c:pt idx="10">
                  <c:v>120</c:v>
                </c:pt>
                <c:pt idx="11">
                  <c:v>49</c:v>
                </c:pt>
                <c:pt idx="12">
                  <c:v>48</c:v>
                </c:pt>
              </c:numCache>
            </c:numRef>
          </c:val>
          <c:extLst>
            <c:ext xmlns:c16="http://schemas.microsoft.com/office/drawing/2014/chart" uri="{C3380CC4-5D6E-409C-BE32-E72D297353CC}">
              <c16:uniqueId val="{00000000-A5D8-497B-8818-3FF47A377208}"/>
            </c:ext>
          </c:extLst>
        </c:ser>
        <c:dLbls>
          <c:showLegendKey val="0"/>
          <c:showVal val="0"/>
          <c:showCatName val="0"/>
          <c:showSerName val="0"/>
          <c:showPercent val="0"/>
          <c:showBubbleSize val="0"/>
        </c:dLbls>
        <c:gapWidth val="150"/>
        <c:axId val="166974208"/>
        <c:axId val="166975744"/>
      </c:barChart>
      <c:catAx>
        <c:axId val="166974208"/>
        <c:scaling>
          <c:orientation val="minMax"/>
        </c:scaling>
        <c:delete val="0"/>
        <c:axPos val="b"/>
        <c:numFmt formatCode="General" sourceLinked="0"/>
        <c:majorTickMark val="out"/>
        <c:minorTickMark val="none"/>
        <c:tickLblPos val="nextTo"/>
        <c:txPr>
          <a:bodyPr/>
          <a:lstStyle/>
          <a:p>
            <a:pPr>
              <a:defRPr sz="1600"/>
            </a:pPr>
            <a:endParaRPr lang="en-US"/>
          </a:p>
        </c:txPr>
        <c:crossAx val="166975744"/>
        <c:crosses val="autoZero"/>
        <c:auto val="1"/>
        <c:lblAlgn val="ctr"/>
        <c:lblOffset val="100"/>
        <c:noMultiLvlLbl val="0"/>
      </c:catAx>
      <c:valAx>
        <c:axId val="166975744"/>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66974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Répartition par nombre de pages</c:v>
                </c:pt>
              </c:strCache>
            </c:strRef>
          </c:tx>
          <c:spPr>
            <a:solidFill>
              <a:srgbClr val="00707F"/>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1-5</c:v>
                </c:pt>
                <c:pt idx="1">
                  <c:v>6-10</c:v>
                </c:pt>
                <c:pt idx="2">
                  <c:v>11-15</c:v>
                </c:pt>
                <c:pt idx="3">
                  <c:v>16-20</c:v>
                </c:pt>
                <c:pt idx="4">
                  <c:v>21 &gt;</c:v>
                </c:pt>
              </c:strCache>
            </c:strRef>
          </c:cat>
          <c:val>
            <c:numRef>
              <c:f>Feuil1!$B$2:$B$6</c:f>
              <c:numCache>
                <c:formatCode>General</c:formatCode>
                <c:ptCount val="5"/>
                <c:pt idx="0">
                  <c:v>129</c:v>
                </c:pt>
                <c:pt idx="1">
                  <c:v>134</c:v>
                </c:pt>
                <c:pt idx="2">
                  <c:v>72</c:v>
                </c:pt>
                <c:pt idx="3">
                  <c:v>34</c:v>
                </c:pt>
                <c:pt idx="4">
                  <c:v>56</c:v>
                </c:pt>
              </c:numCache>
            </c:numRef>
          </c:val>
          <c:extLst>
            <c:ext xmlns:c16="http://schemas.microsoft.com/office/drawing/2014/chart" uri="{C3380CC4-5D6E-409C-BE32-E72D297353CC}">
              <c16:uniqueId val="{00000000-468C-4F2C-9CFB-8DF13ED3F36E}"/>
            </c:ext>
          </c:extLst>
        </c:ser>
        <c:dLbls>
          <c:showLegendKey val="0"/>
          <c:showVal val="0"/>
          <c:showCatName val="0"/>
          <c:showSerName val="0"/>
          <c:showPercent val="0"/>
          <c:showBubbleSize val="0"/>
        </c:dLbls>
        <c:gapWidth val="150"/>
        <c:axId val="167030144"/>
        <c:axId val="167036032"/>
      </c:barChart>
      <c:catAx>
        <c:axId val="167030144"/>
        <c:scaling>
          <c:orientation val="minMax"/>
        </c:scaling>
        <c:delete val="0"/>
        <c:axPos val="b"/>
        <c:numFmt formatCode="General" sourceLinked="0"/>
        <c:majorTickMark val="out"/>
        <c:minorTickMark val="none"/>
        <c:tickLblPos val="nextTo"/>
        <c:txPr>
          <a:bodyPr/>
          <a:lstStyle/>
          <a:p>
            <a:pPr>
              <a:defRPr sz="1600"/>
            </a:pPr>
            <a:endParaRPr lang="en-US"/>
          </a:p>
        </c:txPr>
        <c:crossAx val="167036032"/>
        <c:crosses val="autoZero"/>
        <c:auto val="1"/>
        <c:lblAlgn val="ctr"/>
        <c:lblOffset val="100"/>
        <c:noMultiLvlLbl val="0"/>
      </c:catAx>
      <c:valAx>
        <c:axId val="167036032"/>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167030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hyperlink" Target="https://donum.uliege.be/"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donum.uliege.b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1EA9F-B619-4D5F-9DB1-3BA504B820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BE"/>
        </a:p>
      </dgm:t>
    </dgm:pt>
    <dgm:pt modelId="{A2920963-C76F-46FF-82A2-25778A4B6A4A}">
      <dgm:prSet phldrT="[Texte]" custT="1"/>
      <dgm:spPr>
        <a:solidFill>
          <a:srgbClr val="00707F"/>
        </a:solidFill>
        <a:ln>
          <a:solidFill>
            <a:srgbClr val="00707F"/>
          </a:solidFill>
        </a:ln>
      </dgm:spPr>
      <dgm:t>
        <a:bodyPr/>
        <a:lstStyle/>
        <a:p>
          <a:r>
            <a:rPr lang="fr-BE" sz="1600" b="1" dirty="0" smtClean="0"/>
            <a:t>Workflow dans Alma</a:t>
          </a:r>
          <a:endParaRPr lang="fr-BE" sz="1000" b="1" dirty="0"/>
        </a:p>
      </dgm:t>
    </dgm:pt>
    <dgm:pt modelId="{A50EAB26-C24D-49F2-AA50-C531419EE41C}" type="parTrans" cxnId="{FDC75FCD-6B72-4027-A7E9-071BDA8277BE}">
      <dgm:prSet/>
      <dgm:spPr/>
      <dgm:t>
        <a:bodyPr/>
        <a:lstStyle/>
        <a:p>
          <a:endParaRPr lang="fr-BE"/>
        </a:p>
      </dgm:t>
    </dgm:pt>
    <dgm:pt modelId="{0666487E-06F8-4065-BF30-FCFD9C3F3535}" type="sibTrans" cxnId="{FDC75FCD-6B72-4027-A7E9-071BDA8277BE}">
      <dgm:prSet/>
      <dgm:spPr/>
      <dgm:t>
        <a:bodyPr/>
        <a:lstStyle/>
        <a:p>
          <a:endParaRPr lang="fr-BE"/>
        </a:p>
      </dgm:t>
    </dgm:pt>
    <dgm:pt modelId="{D9316611-E2FC-463B-B61B-BCC4EC7BCC5F}">
      <dgm:prSet phldrT="[Texte]" custT="1"/>
      <dgm:spPr>
        <a:ln>
          <a:solidFill>
            <a:srgbClr val="00707F"/>
          </a:solidFill>
        </a:ln>
      </dgm:spPr>
      <dgm:t>
        <a:bodyPr/>
        <a:lstStyle/>
        <a:p>
          <a:r>
            <a:rPr lang="fr-BE" sz="1200" b="1" noProof="0" dirty="0" smtClean="0"/>
            <a:t>Staff</a:t>
          </a:r>
          <a:r>
            <a:rPr lang="fr-BE" sz="1200" noProof="0" dirty="0" smtClean="0"/>
            <a:t> </a:t>
          </a:r>
          <a:r>
            <a:rPr lang="fr-BE" sz="1200" noProof="0" dirty="0" err="1" smtClean="0"/>
            <a:t>digitization</a:t>
          </a:r>
          <a:r>
            <a:rPr lang="fr-BE" sz="1200" noProof="0" dirty="0" smtClean="0"/>
            <a:t> </a:t>
          </a:r>
          <a:r>
            <a:rPr lang="fr-BE" sz="1200" noProof="0" dirty="0" err="1" smtClean="0"/>
            <a:t>request</a:t>
          </a:r>
          <a:r>
            <a:rPr lang="fr-BE" sz="1200" noProof="0" dirty="0" smtClean="0"/>
            <a:t> ou </a:t>
          </a:r>
          <a:r>
            <a:rPr lang="fr-BE" sz="1200" b="1" noProof="0" dirty="0" smtClean="0"/>
            <a:t>Patron</a:t>
          </a:r>
          <a:r>
            <a:rPr lang="fr-BE" sz="1200" noProof="0" dirty="0" smtClean="0"/>
            <a:t> </a:t>
          </a:r>
          <a:r>
            <a:rPr lang="fr-BE" sz="1200" noProof="0" dirty="0" err="1" smtClean="0"/>
            <a:t>digitization</a:t>
          </a:r>
          <a:r>
            <a:rPr lang="fr-BE" sz="1200" noProof="0" dirty="0" smtClean="0"/>
            <a:t> </a:t>
          </a:r>
          <a:r>
            <a:rPr lang="fr-BE" sz="1200" noProof="0" dirty="0" err="1" smtClean="0"/>
            <a:t>request</a:t>
          </a:r>
          <a:r>
            <a:rPr lang="fr-BE" sz="1200" noProof="0" dirty="0" smtClean="0"/>
            <a:t>, ou les deux ?</a:t>
          </a:r>
          <a:endParaRPr lang="fr-BE" sz="1200" noProof="0" dirty="0"/>
        </a:p>
      </dgm:t>
    </dgm:pt>
    <dgm:pt modelId="{C5C93EDE-EB8B-44A2-B530-3DD19F86431F}" type="parTrans" cxnId="{660C3CCC-566A-4375-9DED-C8F4B2208B65}">
      <dgm:prSet/>
      <dgm:spPr/>
      <dgm:t>
        <a:bodyPr/>
        <a:lstStyle/>
        <a:p>
          <a:endParaRPr lang="fr-BE"/>
        </a:p>
      </dgm:t>
    </dgm:pt>
    <dgm:pt modelId="{7AAF6F59-3F86-45C5-8C4B-7E93717DC4E2}" type="sibTrans" cxnId="{660C3CCC-566A-4375-9DED-C8F4B2208B65}">
      <dgm:prSet/>
      <dgm:spPr/>
      <dgm:t>
        <a:bodyPr/>
        <a:lstStyle/>
        <a:p>
          <a:endParaRPr lang="fr-BE"/>
        </a:p>
      </dgm:t>
    </dgm:pt>
    <dgm:pt modelId="{FCE95EB2-EC01-4175-A3D0-95FF2A026AF2}">
      <dgm:prSet phldrT="[Texte]" custT="1"/>
      <dgm:spPr>
        <a:ln>
          <a:solidFill>
            <a:srgbClr val="00707F"/>
          </a:solidFill>
        </a:ln>
      </dgm:spPr>
      <dgm:t>
        <a:bodyPr/>
        <a:lstStyle/>
        <a:p>
          <a:r>
            <a:rPr lang="fr-BE" sz="1200" b="1" i="0" noProof="0" dirty="0" smtClean="0"/>
            <a:t>Partial</a:t>
          </a:r>
          <a:r>
            <a:rPr lang="fr-BE" sz="1200" i="0" noProof="0" dirty="0" smtClean="0"/>
            <a:t> </a:t>
          </a:r>
          <a:r>
            <a:rPr lang="fr-BE" sz="1200" i="0" noProof="0" dirty="0" err="1" smtClean="0"/>
            <a:t>digitization</a:t>
          </a:r>
          <a:r>
            <a:rPr lang="fr-BE" sz="1200" i="0" noProof="0" dirty="0" smtClean="0"/>
            <a:t> </a:t>
          </a:r>
          <a:r>
            <a:rPr lang="fr-BE" sz="1200" i="0" noProof="0" dirty="0" err="1" smtClean="0"/>
            <a:t>request</a:t>
          </a:r>
          <a:r>
            <a:rPr lang="fr-BE" sz="1200" i="0" noProof="0" dirty="0" smtClean="0"/>
            <a:t> ou </a:t>
          </a:r>
          <a:r>
            <a:rPr lang="fr-BE" sz="1200" b="1" i="0" noProof="0" dirty="0" smtClean="0"/>
            <a:t>full</a:t>
          </a:r>
          <a:r>
            <a:rPr lang="fr-BE" sz="1200" i="0" noProof="0" dirty="0" smtClean="0"/>
            <a:t> </a:t>
          </a:r>
          <a:r>
            <a:rPr lang="fr-BE" sz="1200" i="0" noProof="0" dirty="0" err="1" smtClean="0"/>
            <a:t>digitization</a:t>
          </a:r>
          <a:r>
            <a:rPr lang="fr-BE" sz="1200" i="0" noProof="0" dirty="0" smtClean="0"/>
            <a:t> </a:t>
          </a:r>
          <a:r>
            <a:rPr lang="fr-BE" sz="1200" i="0" noProof="0" dirty="0" err="1" smtClean="0"/>
            <a:t>request</a:t>
          </a:r>
          <a:r>
            <a:rPr lang="fr-BE" sz="1200" i="0" noProof="0" dirty="0" smtClean="0"/>
            <a:t>, ou les deux?</a:t>
          </a:r>
          <a:endParaRPr lang="fr-BE" sz="1200" i="0" noProof="0" dirty="0"/>
        </a:p>
      </dgm:t>
    </dgm:pt>
    <dgm:pt modelId="{B6AE077A-1C8A-4A34-992F-A8359AB79D88}" type="parTrans" cxnId="{195C6882-C437-4E96-9682-936CAB5BEFB1}">
      <dgm:prSet/>
      <dgm:spPr/>
      <dgm:t>
        <a:bodyPr/>
        <a:lstStyle/>
        <a:p>
          <a:endParaRPr lang="fr-BE"/>
        </a:p>
      </dgm:t>
    </dgm:pt>
    <dgm:pt modelId="{52967EFF-2214-4B90-BCD2-57AAF413BB0A}" type="sibTrans" cxnId="{195C6882-C437-4E96-9682-936CAB5BEFB1}">
      <dgm:prSet/>
      <dgm:spPr/>
      <dgm:t>
        <a:bodyPr/>
        <a:lstStyle/>
        <a:p>
          <a:endParaRPr lang="fr-BE"/>
        </a:p>
      </dgm:t>
    </dgm:pt>
    <dgm:pt modelId="{DE90C0A8-4266-47DB-A918-EFF7054A85DD}">
      <dgm:prSet phldrT="[Texte]" custT="1"/>
      <dgm:spPr>
        <a:solidFill>
          <a:srgbClr val="00707F"/>
        </a:solidFill>
        <a:ln>
          <a:solidFill>
            <a:srgbClr val="00707F"/>
          </a:solidFill>
        </a:ln>
      </dgm:spPr>
      <dgm:t>
        <a:bodyPr/>
        <a:lstStyle/>
        <a:p>
          <a:r>
            <a:rPr lang="fr-BE" sz="1600" b="1" dirty="0" smtClean="0"/>
            <a:t>Bénéficiaires</a:t>
          </a:r>
          <a:endParaRPr lang="fr-BE" sz="1050" b="1" dirty="0"/>
        </a:p>
      </dgm:t>
    </dgm:pt>
    <dgm:pt modelId="{FA3C818D-7A1E-4684-93E5-91B8B5C3C585}" type="parTrans" cxnId="{370C940C-2213-4C14-83EE-72398B0339B9}">
      <dgm:prSet/>
      <dgm:spPr/>
      <dgm:t>
        <a:bodyPr/>
        <a:lstStyle/>
        <a:p>
          <a:endParaRPr lang="fr-BE"/>
        </a:p>
      </dgm:t>
    </dgm:pt>
    <dgm:pt modelId="{4F538D3A-0B17-4E23-9296-3C2A7DADD037}" type="sibTrans" cxnId="{370C940C-2213-4C14-83EE-72398B0339B9}">
      <dgm:prSet/>
      <dgm:spPr/>
      <dgm:t>
        <a:bodyPr/>
        <a:lstStyle/>
        <a:p>
          <a:endParaRPr lang="fr-BE"/>
        </a:p>
      </dgm:t>
    </dgm:pt>
    <dgm:pt modelId="{FFE4FA22-1403-4D45-91CC-203A31AC73C4}">
      <dgm:prSet phldrT="[Texte]" custT="1"/>
      <dgm:spPr>
        <a:ln>
          <a:solidFill>
            <a:srgbClr val="00707F"/>
          </a:solidFill>
        </a:ln>
      </dgm:spPr>
      <dgm:t>
        <a:bodyPr/>
        <a:lstStyle/>
        <a:p>
          <a:r>
            <a:rPr lang="fr-BE" sz="1200" noProof="0" dirty="0" smtClean="0"/>
            <a:t>Pour tous ou seulement pour certains groupes d’usagers ?</a:t>
          </a:r>
          <a:endParaRPr lang="fr-BE" sz="1200" noProof="0" dirty="0"/>
        </a:p>
      </dgm:t>
    </dgm:pt>
    <dgm:pt modelId="{3301EE24-90F4-4609-A6CC-6C734223B277}" type="parTrans" cxnId="{DDB970FD-1BCD-4286-93E9-FCCAFEE96967}">
      <dgm:prSet/>
      <dgm:spPr/>
      <dgm:t>
        <a:bodyPr/>
        <a:lstStyle/>
        <a:p>
          <a:endParaRPr lang="fr-BE"/>
        </a:p>
      </dgm:t>
    </dgm:pt>
    <dgm:pt modelId="{109DC62B-438E-4112-B150-4A9024C79655}" type="sibTrans" cxnId="{DDB970FD-1BCD-4286-93E9-FCCAFEE96967}">
      <dgm:prSet/>
      <dgm:spPr/>
      <dgm:t>
        <a:bodyPr/>
        <a:lstStyle/>
        <a:p>
          <a:endParaRPr lang="fr-BE"/>
        </a:p>
      </dgm:t>
    </dgm:pt>
    <dgm:pt modelId="{4AAD1DF9-ACF8-404F-89AE-5AD7BC4757E1}">
      <dgm:prSet custT="1"/>
      <dgm:spPr>
        <a:solidFill>
          <a:srgbClr val="00707F"/>
        </a:solidFill>
        <a:ln>
          <a:solidFill>
            <a:srgbClr val="00707F"/>
          </a:solidFill>
        </a:ln>
      </dgm:spPr>
      <dgm:t>
        <a:bodyPr/>
        <a:lstStyle/>
        <a:p>
          <a:r>
            <a:rPr lang="fr-BE" sz="1600" b="1" dirty="0" smtClean="0"/>
            <a:t>Eléments externes</a:t>
          </a:r>
          <a:endParaRPr lang="fr-BE" sz="1600" b="1" dirty="0"/>
        </a:p>
      </dgm:t>
    </dgm:pt>
    <dgm:pt modelId="{4572080E-DFCF-431F-9B98-130401285E2D}" type="parTrans" cxnId="{16ED9B76-9341-4EC1-8DE5-21381F9E0038}">
      <dgm:prSet/>
      <dgm:spPr/>
      <dgm:t>
        <a:bodyPr/>
        <a:lstStyle/>
        <a:p>
          <a:endParaRPr lang="fr-BE"/>
        </a:p>
      </dgm:t>
    </dgm:pt>
    <dgm:pt modelId="{E8D4230E-0D98-4375-B8F9-2E4D6AFEED12}" type="sibTrans" cxnId="{16ED9B76-9341-4EC1-8DE5-21381F9E0038}">
      <dgm:prSet/>
      <dgm:spPr/>
      <dgm:t>
        <a:bodyPr/>
        <a:lstStyle/>
        <a:p>
          <a:endParaRPr lang="fr-BE"/>
        </a:p>
      </dgm:t>
    </dgm:pt>
    <dgm:pt modelId="{C7FBFDF5-4195-4F17-A5B7-A0520D8C6D3C}">
      <dgm:prSet custT="1"/>
      <dgm:spPr>
        <a:ln>
          <a:solidFill>
            <a:srgbClr val="00707F"/>
          </a:solidFill>
        </a:ln>
      </dgm:spPr>
      <dgm:t>
        <a:bodyPr/>
        <a:lstStyle/>
        <a:p>
          <a:r>
            <a:rPr lang="fr-BE" sz="1200" noProof="0" dirty="0" smtClean="0"/>
            <a:t>Se conformer à la loi sur le droit d’auteurs ! </a:t>
          </a:r>
          <a:endParaRPr lang="fr-BE" sz="1200" noProof="0" dirty="0"/>
        </a:p>
      </dgm:t>
    </dgm:pt>
    <dgm:pt modelId="{88879A62-5914-4B5E-A565-66C5C9B128EE}" type="parTrans" cxnId="{C3D56ECC-5173-4A64-905C-0F31BE30AC85}">
      <dgm:prSet/>
      <dgm:spPr/>
      <dgm:t>
        <a:bodyPr/>
        <a:lstStyle/>
        <a:p>
          <a:endParaRPr lang="fr-BE"/>
        </a:p>
      </dgm:t>
    </dgm:pt>
    <dgm:pt modelId="{2B7F9FB2-D9CE-40B9-839D-C5C1BC75BD57}" type="sibTrans" cxnId="{C3D56ECC-5173-4A64-905C-0F31BE30AC85}">
      <dgm:prSet/>
      <dgm:spPr/>
      <dgm:t>
        <a:bodyPr/>
        <a:lstStyle/>
        <a:p>
          <a:endParaRPr lang="fr-BE"/>
        </a:p>
      </dgm:t>
    </dgm:pt>
    <dgm:pt modelId="{2CCEE3A4-0468-436D-B96A-83B7F79A6D42}">
      <dgm:prSet custT="1"/>
      <dgm:spPr>
        <a:ln>
          <a:solidFill>
            <a:srgbClr val="00707F"/>
          </a:solidFill>
        </a:ln>
      </dgm:spPr>
      <dgm:t>
        <a:bodyPr/>
        <a:lstStyle/>
        <a:p>
          <a:r>
            <a:rPr lang="fr-BE" sz="1200" noProof="0" dirty="0" smtClean="0"/>
            <a:t>Travailler avec des </a:t>
          </a:r>
          <a:r>
            <a:rPr lang="fr-BE" sz="1200" noProof="0" dirty="0" err="1" smtClean="0"/>
            <a:t>Work</a:t>
          </a:r>
          <a:r>
            <a:rPr lang="fr-BE" sz="1200" noProof="0" dirty="0" smtClean="0"/>
            <a:t> </a:t>
          </a:r>
          <a:r>
            <a:rPr lang="fr-BE" sz="1200" noProof="0" dirty="0" err="1" smtClean="0"/>
            <a:t>Order</a:t>
          </a:r>
          <a:r>
            <a:rPr lang="fr-BE" sz="1200" noProof="0" dirty="0" smtClean="0"/>
            <a:t> au niveau institutionnel (</a:t>
          </a:r>
          <a:r>
            <a:rPr lang="fr-BE" sz="1200" b="1" noProof="0" dirty="0" err="1" smtClean="0"/>
            <a:t>Institutional</a:t>
          </a:r>
          <a:r>
            <a:rPr lang="fr-BE" sz="1200" b="1" noProof="0" dirty="0" smtClean="0"/>
            <a:t> </a:t>
          </a:r>
          <a:r>
            <a:rPr lang="fr-BE" sz="1200" b="1" noProof="0" dirty="0" err="1" smtClean="0"/>
            <a:t>Digitization</a:t>
          </a:r>
          <a:r>
            <a:rPr lang="fr-BE" sz="1200" b="1" noProof="0" dirty="0" smtClean="0"/>
            <a:t> </a:t>
          </a:r>
          <a:r>
            <a:rPr lang="fr-BE" sz="1200" b="1" noProof="0" dirty="0" err="1" smtClean="0"/>
            <a:t>Department</a:t>
          </a:r>
          <a:r>
            <a:rPr lang="fr-BE" sz="1200" noProof="0" dirty="0" smtClean="0"/>
            <a:t>) ou au niveau des bibliothèques (</a:t>
          </a:r>
          <a:r>
            <a:rPr lang="fr-BE" sz="1200" b="1" noProof="0" dirty="0" smtClean="0"/>
            <a:t>Circulation desk - </a:t>
          </a:r>
          <a:r>
            <a:rPr lang="fr-BE" sz="1200" noProof="0" dirty="0" err="1" smtClean="0"/>
            <a:t>checkbox</a:t>
          </a:r>
          <a:r>
            <a:rPr lang="fr-BE" sz="1200" noProof="0" dirty="0" smtClean="0"/>
            <a:t> ‘Supports </a:t>
          </a:r>
          <a:r>
            <a:rPr lang="fr-BE" sz="1200" noProof="0" dirty="0" err="1" smtClean="0"/>
            <a:t>Digitization</a:t>
          </a:r>
          <a:r>
            <a:rPr lang="fr-BE" sz="1200" noProof="0" dirty="0" smtClean="0"/>
            <a:t>’), ou les deux ?</a:t>
          </a:r>
          <a:endParaRPr lang="fr-BE" sz="1200" noProof="0" dirty="0"/>
        </a:p>
      </dgm:t>
    </dgm:pt>
    <dgm:pt modelId="{E485F0DD-892A-48FC-992A-9CDF18B539EA}" type="parTrans" cxnId="{6FBEFD0C-2E2B-43C5-8D7B-9462C716A63F}">
      <dgm:prSet/>
      <dgm:spPr/>
      <dgm:t>
        <a:bodyPr/>
        <a:lstStyle/>
        <a:p>
          <a:endParaRPr lang="fr-BE"/>
        </a:p>
      </dgm:t>
    </dgm:pt>
    <dgm:pt modelId="{ACA6226A-1D7D-4422-8F55-4C243CD98572}" type="sibTrans" cxnId="{6FBEFD0C-2E2B-43C5-8D7B-9462C716A63F}">
      <dgm:prSet/>
      <dgm:spPr/>
      <dgm:t>
        <a:bodyPr/>
        <a:lstStyle/>
        <a:p>
          <a:endParaRPr lang="fr-BE"/>
        </a:p>
      </dgm:t>
    </dgm:pt>
    <dgm:pt modelId="{C0307AF2-8E94-446D-AFAA-E49254D980EA}">
      <dgm:prSet custT="1"/>
      <dgm:spPr>
        <a:ln>
          <a:solidFill>
            <a:srgbClr val="00707F"/>
          </a:solidFill>
        </a:ln>
      </dgm:spPr>
      <dgm:t>
        <a:bodyPr/>
        <a:lstStyle/>
        <a:p>
          <a:r>
            <a:rPr lang="fr-BE" sz="1200" noProof="0" dirty="0" smtClean="0"/>
            <a:t>Nombre maximum de </a:t>
          </a:r>
          <a:r>
            <a:rPr lang="fr-BE" sz="1200" noProof="0" dirty="0" err="1" smtClean="0"/>
            <a:t>digitization</a:t>
          </a:r>
          <a:r>
            <a:rPr lang="fr-BE" sz="1200" noProof="0" dirty="0" smtClean="0"/>
            <a:t> </a:t>
          </a:r>
          <a:r>
            <a:rPr lang="fr-BE" sz="1200" noProof="0" dirty="0" err="1" smtClean="0"/>
            <a:t>requests</a:t>
          </a:r>
          <a:r>
            <a:rPr lang="fr-BE" sz="1200" noProof="0" dirty="0" smtClean="0"/>
            <a:t> ?</a:t>
          </a:r>
        </a:p>
      </dgm:t>
    </dgm:pt>
    <dgm:pt modelId="{08892310-83A5-4B62-8C4D-948B57E1910C}" type="parTrans" cxnId="{AB2C806B-C1D4-4F6C-8288-4E34A4DA5E68}">
      <dgm:prSet/>
      <dgm:spPr/>
      <dgm:t>
        <a:bodyPr/>
        <a:lstStyle/>
        <a:p>
          <a:endParaRPr lang="fr-BE"/>
        </a:p>
      </dgm:t>
    </dgm:pt>
    <dgm:pt modelId="{DA61DB4C-93F3-4AA0-B44A-A90C6E0390B9}" type="sibTrans" cxnId="{AB2C806B-C1D4-4F6C-8288-4E34A4DA5E68}">
      <dgm:prSet/>
      <dgm:spPr/>
      <dgm:t>
        <a:bodyPr/>
        <a:lstStyle/>
        <a:p>
          <a:endParaRPr lang="fr-BE"/>
        </a:p>
      </dgm:t>
    </dgm:pt>
    <dgm:pt modelId="{3A87A5E7-0236-4407-B1E3-EA18A4A58BB1}">
      <dgm:prSet custT="1"/>
      <dgm:spPr>
        <a:ln>
          <a:solidFill>
            <a:srgbClr val="00707F"/>
          </a:solidFill>
        </a:ln>
      </dgm:spPr>
      <dgm:t>
        <a:bodyPr/>
        <a:lstStyle/>
        <a:p>
          <a:r>
            <a:rPr lang="fr-BE" sz="1200" noProof="0" dirty="0" smtClean="0"/>
            <a:t>Appareils scanner ? -&gt; état des lieux nécessaire</a:t>
          </a:r>
        </a:p>
      </dgm:t>
    </dgm:pt>
    <dgm:pt modelId="{18308511-705D-45B6-B1A9-3354363105BA}" type="parTrans" cxnId="{9D6F7F67-DD15-4234-B281-5049ECFE1CE3}">
      <dgm:prSet/>
      <dgm:spPr/>
      <dgm:t>
        <a:bodyPr/>
        <a:lstStyle/>
        <a:p>
          <a:endParaRPr lang="fr-BE"/>
        </a:p>
      </dgm:t>
    </dgm:pt>
    <dgm:pt modelId="{0174E8EE-DE76-48C5-AB0B-87F4EF779F30}" type="sibTrans" cxnId="{9D6F7F67-DD15-4234-B281-5049ECFE1CE3}">
      <dgm:prSet/>
      <dgm:spPr/>
      <dgm:t>
        <a:bodyPr/>
        <a:lstStyle/>
        <a:p>
          <a:endParaRPr lang="fr-BE"/>
        </a:p>
      </dgm:t>
    </dgm:pt>
    <dgm:pt modelId="{A23F8880-1F88-4D61-B553-65024E32A18C}">
      <dgm:prSet custT="1"/>
      <dgm:spPr>
        <a:ln>
          <a:solidFill>
            <a:srgbClr val="00707F"/>
          </a:solidFill>
        </a:ln>
      </dgm:spPr>
      <dgm:t>
        <a:bodyPr/>
        <a:lstStyle/>
        <a:p>
          <a:r>
            <a:rPr lang="fr-BE" sz="1200" noProof="0" dirty="0" smtClean="0"/>
            <a:t>Tenir compte du dépôt d’objets numériques </a:t>
          </a:r>
          <a:r>
            <a:rPr lang="fr-BE" sz="1200" b="1" noProof="0" dirty="0" err="1" smtClean="0"/>
            <a:t>DONum</a:t>
          </a:r>
          <a:r>
            <a:rPr lang="fr-BE" sz="1200" b="1" noProof="0" dirty="0" smtClean="0"/>
            <a:t> </a:t>
          </a:r>
          <a:r>
            <a:rPr lang="fr-BE" sz="1200" noProof="0" dirty="0" smtClean="0"/>
            <a:t>(</a:t>
          </a:r>
          <a:r>
            <a:rPr lang="fr-BE" sz="1200" noProof="0" dirty="0" smtClean="0">
              <a:hlinkClick xmlns:r="http://schemas.openxmlformats.org/officeDocument/2006/relationships" r:id="rId1"/>
            </a:rPr>
            <a:t>https://donum.uliege.be</a:t>
          </a:r>
          <a:r>
            <a:rPr lang="fr-BE" sz="1200" noProof="0" dirty="0" smtClean="0"/>
            <a:t>) </a:t>
          </a:r>
        </a:p>
      </dgm:t>
    </dgm:pt>
    <dgm:pt modelId="{187F03D5-1909-4C81-9A3E-E1B4502BE2AC}" type="parTrans" cxnId="{A3B060BE-F202-45AA-8CA5-621F90B241CB}">
      <dgm:prSet/>
      <dgm:spPr/>
      <dgm:t>
        <a:bodyPr/>
        <a:lstStyle/>
        <a:p>
          <a:endParaRPr lang="fr-BE"/>
        </a:p>
      </dgm:t>
    </dgm:pt>
    <dgm:pt modelId="{58D54B64-1AD1-4529-906E-B77551F1D8E7}" type="sibTrans" cxnId="{A3B060BE-F202-45AA-8CA5-621F90B241CB}">
      <dgm:prSet/>
      <dgm:spPr/>
      <dgm:t>
        <a:bodyPr/>
        <a:lstStyle/>
        <a:p>
          <a:endParaRPr lang="fr-BE"/>
        </a:p>
      </dgm:t>
    </dgm:pt>
    <dgm:pt modelId="{DA67D1A9-43DE-4D2F-920B-95392F186155}">
      <dgm:prSet custT="1"/>
      <dgm:spPr>
        <a:ln>
          <a:solidFill>
            <a:srgbClr val="00707F"/>
          </a:solidFill>
        </a:ln>
      </dgm:spPr>
      <dgm:t>
        <a:bodyPr/>
        <a:lstStyle/>
        <a:p>
          <a:r>
            <a:rPr lang="fr-BE" sz="1200" noProof="0" dirty="0" smtClean="0"/>
            <a:t>Avec le </a:t>
          </a:r>
          <a:r>
            <a:rPr lang="fr-BE" sz="1200" b="1" noProof="0" dirty="0" err="1" smtClean="0"/>
            <a:t>Approval</a:t>
          </a:r>
          <a:r>
            <a:rPr lang="fr-BE" sz="1200" noProof="0" dirty="0" smtClean="0"/>
            <a:t> </a:t>
          </a:r>
          <a:r>
            <a:rPr lang="fr-BE" sz="1200" b="1" noProof="0" dirty="0" err="1" smtClean="0"/>
            <a:t>processing</a:t>
          </a:r>
          <a:r>
            <a:rPr lang="fr-BE" sz="1200" b="1" noProof="0" dirty="0" smtClean="0"/>
            <a:t> </a:t>
          </a:r>
          <a:r>
            <a:rPr lang="fr-BE" sz="1200" noProof="0" dirty="0" smtClean="0"/>
            <a:t>?</a:t>
          </a:r>
        </a:p>
      </dgm:t>
    </dgm:pt>
    <dgm:pt modelId="{DC26E869-88A4-446E-BBC0-4213A9641F3D}" type="parTrans" cxnId="{3CAC5841-4748-45F1-9D08-5B7126035429}">
      <dgm:prSet/>
      <dgm:spPr/>
      <dgm:t>
        <a:bodyPr/>
        <a:lstStyle/>
        <a:p>
          <a:endParaRPr lang="fr-BE"/>
        </a:p>
      </dgm:t>
    </dgm:pt>
    <dgm:pt modelId="{60882FD1-9A00-4093-A5A7-13F3D487EEB1}" type="sibTrans" cxnId="{3CAC5841-4748-45F1-9D08-5B7126035429}">
      <dgm:prSet/>
      <dgm:spPr/>
      <dgm:t>
        <a:bodyPr/>
        <a:lstStyle/>
        <a:p>
          <a:endParaRPr lang="fr-BE"/>
        </a:p>
      </dgm:t>
    </dgm:pt>
    <dgm:pt modelId="{70930965-FB25-4B2B-BD36-7BB13ED1C22F}">
      <dgm:prSet custT="1"/>
      <dgm:spPr>
        <a:ln>
          <a:solidFill>
            <a:srgbClr val="00707F"/>
          </a:solidFill>
        </a:ln>
      </dgm:spPr>
      <dgm:t>
        <a:bodyPr/>
        <a:lstStyle/>
        <a:p>
          <a:r>
            <a:rPr lang="fr-BE" sz="1200" b="1" noProof="0" dirty="0" smtClean="0"/>
            <a:t>Mode Delivery</a:t>
          </a:r>
          <a:r>
            <a:rPr lang="fr-BE" sz="1200" noProof="0" dirty="0" smtClean="0"/>
            <a:t> ou </a:t>
          </a:r>
          <a:r>
            <a:rPr lang="fr-BE" sz="1200" b="1" noProof="0" dirty="0" err="1" smtClean="0"/>
            <a:t>D</a:t>
          </a:r>
          <a:r>
            <a:rPr lang="fr-BE" sz="1200" b="1" i="0" noProof="0" dirty="0" err="1" smtClean="0"/>
            <a:t>eposit</a:t>
          </a:r>
          <a:r>
            <a:rPr lang="fr-BE" sz="1200" i="0" noProof="0" dirty="0" smtClean="0"/>
            <a:t>, ou les deux?</a:t>
          </a:r>
          <a:endParaRPr lang="fr-BE" sz="1200" b="1" noProof="0" dirty="0" smtClean="0"/>
        </a:p>
      </dgm:t>
    </dgm:pt>
    <dgm:pt modelId="{7E171405-90BC-4766-9398-D54F1EDC5116}" type="parTrans" cxnId="{8E0C50F9-BEBA-411E-AE10-A4CF28AA60E9}">
      <dgm:prSet/>
      <dgm:spPr/>
      <dgm:t>
        <a:bodyPr/>
        <a:lstStyle/>
        <a:p>
          <a:endParaRPr lang="fr-BE"/>
        </a:p>
      </dgm:t>
    </dgm:pt>
    <dgm:pt modelId="{8E728A38-A931-4788-B76F-3C9F9B5A0F12}" type="sibTrans" cxnId="{8E0C50F9-BEBA-411E-AE10-A4CF28AA60E9}">
      <dgm:prSet/>
      <dgm:spPr/>
      <dgm:t>
        <a:bodyPr/>
        <a:lstStyle/>
        <a:p>
          <a:endParaRPr lang="fr-BE"/>
        </a:p>
      </dgm:t>
    </dgm:pt>
    <dgm:pt modelId="{6464FF47-E08A-4922-8154-375A2118C3D5}">
      <dgm:prSet custT="1"/>
      <dgm:spPr>
        <a:ln>
          <a:solidFill>
            <a:srgbClr val="00707F"/>
          </a:solidFill>
        </a:ln>
      </dgm:spPr>
      <dgm:t>
        <a:bodyPr/>
        <a:lstStyle/>
        <a:p>
          <a:r>
            <a:rPr lang="fr-BE" sz="1200" b="0" noProof="0" dirty="0" smtClean="0"/>
            <a:t>Limite en lien avec l’année de publication : seulement le domaine public ?</a:t>
          </a:r>
          <a:endParaRPr lang="fr-BE" sz="1200" b="1" noProof="0" dirty="0" smtClean="0"/>
        </a:p>
      </dgm:t>
    </dgm:pt>
    <dgm:pt modelId="{81FE9CEE-259F-4E58-A410-A0B973257618}" type="parTrans" cxnId="{74DF7656-F09C-41BC-956C-6C6FD58754E7}">
      <dgm:prSet/>
      <dgm:spPr/>
      <dgm:t>
        <a:bodyPr/>
        <a:lstStyle/>
        <a:p>
          <a:endParaRPr lang="fr-BE"/>
        </a:p>
      </dgm:t>
    </dgm:pt>
    <dgm:pt modelId="{52604B05-0C2B-4081-8809-2EEABE0CDA41}" type="sibTrans" cxnId="{74DF7656-F09C-41BC-956C-6C6FD58754E7}">
      <dgm:prSet/>
      <dgm:spPr/>
      <dgm:t>
        <a:bodyPr/>
        <a:lstStyle/>
        <a:p>
          <a:endParaRPr lang="fr-BE"/>
        </a:p>
      </dgm:t>
    </dgm:pt>
    <dgm:pt modelId="{5D5446FB-5930-4805-A41F-56AAA6350CB2}">
      <dgm:prSet phldrT="[Texte]" custT="1"/>
      <dgm:spPr>
        <a:solidFill>
          <a:srgbClr val="007182"/>
        </a:solidFill>
      </dgm:spPr>
      <dgm:t>
        <a:bodyPr/>
        <a:lstStyle/>
        <a:p>
          <a:r>
            <a:rPr lang="fr-BE" sz="1600" b="1" dirty="0" smtClean="0"/>
            <a:t>Nature du service</a:t>
          </a:r>
          <a:endParaRPr lang="fr-BE" sz="1200" b="1" dirty="0"/>
        </a:p>
      </dgm:t>
    </dgm:pt>
    <dgm:pt modelId="{19DCF86B-9627-494F-B0B5-64345F57CF96}" type="sibTrans" cxnId="{5DAC130F-B30F-43FC-94B3-F32B283FACA8}">
      <dgm:prSet/>
      <dgm:spPr/>
      <dgm:t>
        <a:bodyPr/>
        <a:lstStyle/>
        <a:p>
          <a:endParaRPr lang="fr-BE"/>
        </a:p>
      </dgm:t>
    </dgm:pt>
    <dgm:pt modelId="{9101AF65-550B-4E5C-9902-6A824D343F64}" type="parTrans" cxnId="{5DAC130F-B30F-43FC-94B3-F32B283FACA8}">
      <dgm:prSet/>
      <dgm:spPr/>
      <dgm:t>
        <a:bodyPr/>
        <a:lstStyle/>
        <a:p>
          <a:endParaRPr lang="fr-BE"/>
        </a:p>
      </dgm:t>
    </dgm:pt>
    <dgm:pt modelId="{E6CAC9AD-8FC1-4A74-AD31-768ECA4D5FC8}">
      <dgm:prSet custT="1"/>
      <dgm:spPr>
        <a:ln>
          <a:solidFill>
            <a:srgbClr val="00707F"/>
          </a:solidFill>
        </a:ln>
      </dgm:spPr>
      <dgm:t>
        <a:bodyPr/>
        <a:lstStyle/>
        <a:p>
          <a:r>
            <a:rPr lang="fr-BE" sz="1200" b="0" noProof="0" dirty="0" smtClean="0"/>
            <a:t>Limite sur base du </a:t>
          </a:r>
          <a:r>
            <a:rPr lang="fr-BE" sz="1200" b="1" noProof="0" dirty="0" err="1" smtClean="0"/>
            <a:t>Material</a:t>
          </a:r>
          <a:r>
            <a:rPr lang="fr-BE" sz="1200" b="1" noProof="0" dirty="0" smtClean="0"/>
            <a:t> Type</a:t>
          </a:r>
          <a:r>
            <a:rPr lang="fr-BE" sz="1200" b="0" noProof="0" dirty="0" smtClean="0"/>
            <a:t>?</a:t>
          </a:r>
          <a:endParaRPr lang="fr-BE" sz="1200" b="1" noProof="0" dirty="0" smtClean="0"/>
        </a:p>
      </dgm:t>
    </dgm:pt>
    <dgm:pt modelId="{33795203-6DB0-4FE3-BB7F-E962E27954D5}" type="parTrans" cxnId="{533FE4FE-7A81-4933-BD93-90A3EADFDD4A}">
      <dgm:prSet/>
      <dgm:spPr/>
    </dgm:pt>
    <dgm:pt modelId="{F3D9D5C1-6A9D-4924-BA19-ACC5ADD17823}" type="sibTrans" cxnId="{533FE4FE-7A81-4933-BD93-90A3EADFDD4A}">
      <dgm:prSet/>
      <dgm:spPr/>
    </dgm:pt>
    <dgm:pt modelId="{E8ECCEA2-009A-44ED-A613-96697E4C462F}">
      <dgm:prSet custT="1"/>
      <dgm:spPr>
        <a:ln>
          <a:solidFill>
            <a:srgbClr val="00707F"/>
          </a:solidFill>
        </a:ln>
      </dgm:spPr>
      <dgm:t>
        <a:bodyPr/>
        <a:lstStyle/>
        <a:p>
          <a:r>
            <a:rPr lang="fr-BE" sz="1200" noProof="0" dirty="0" smtClean="0"/>
            <a:t>Gratuitement ou moyennant paiement (et si oui comment) ?</a:t>
          </a:r>
        </a:p>
      </dgm:t>
    </dgm:pt>
    <dgm:pt modelId="{726FA306-D3DA-491D-9B71-4D26A9E68ECC}" type="sibTrans" cxnId="{D649A107-4C06-47BC-9769-DE012CF69035}">
      <dgm:prSet/>
      <dgm:spPr/>
      <dgm:t>
        <a:bodyPr/>
        <a:lstStyle/>
        <a:p>
          <a:endParaRPr lang="fr-BE"/>
        </a:p>
      </dgm:t>
    </dgm:pt>
    <dgm:pt modelId="{C78A6EB8-593C-41F6-B5DB-C44A28166E30}" type="parTrans" cxnId="{D649A107-4C06-47BC-9769-DE012CF69035}">
      <dgm:prSet/>
      <dgm:spPr/>
      <dgm:t>
        <a:bodyPr/>
        <a:lstStyle/>
        <a:p>
          <a:endParaRPr lang="fr-BE"/>
        </a:p>
      </dgm:t>
    </dgm:pt>
    <dgm:pt modelId="{D740B909-7DCB-449F-8A4B-FF6A8D942680}">
      <dgm:prSet custT="1"/>
      <dgm:spPr>
        <a:ln>
          <a:solidFill>
            <a:srgbClr val="00707F"/>
          </a:solidFill>
        </a:ln>
      </dgm:spPr>
      <dgm:t>
        <a:bodyPr/>
        <a:lstStyle/>
        <a:p>
          <a:r>
            <a:rPr lang="fr-BE" sz="1200" noProof="0" dirty="0" smtClean="0"/>
            <a:t>Avec le processus de </a:t>
          </a:r>
          <a:r>
            <a:rPr lang="fr-BE" sz="1200" b="1" noProof="0" dirty="0" smtClean="0"/>
            <a:t>Copyright clearance</a:t>
          </a:r>
          <a:r>
            <a:rPr lang="fr-BE" sz="1200" noProof="0" dirty="0" smtClean="0"/>
            <a:t>?</a:t>
          </a:r>
          <a:endParaRPr lang="fr-BE" sz="1200" noProof="0" dirty="0"/>
        </a:p>
      </dgm:t>
    </dgm:pt>
    <dgm:pt modelId="{EF60837B-41FA-43DA-AE51-5BBFD3D36DB0}" type="sibTrans" cxnId="{F5501720-CBD9-476B-87F8-B4D2CAF60E34}">
      <dgm:prSet/>
      <dgm:spPr/>
      <dgm:t>
        <a:bodyPr/>
        <a:lstStyle/>
        <a:p>
          <a:endParaRPr lang="fr-BE"/>
        </a:p>
      </dgm:t>
    </dgm:pt>
    <dgm:pt modelId="{38984F8F-D6CE-4AC7-BF48-69EA71BA1B5F}" type="parTrans" cxnId="{F5501720-CBD9-476B-87F8-B4D2CAF60E34}">
      <dgm:prSet/>
      <dgm:spPr/>
      <dgm:t>
        <a:bodyPr/>
        <a:lstStyle/>
        <a:p>
          <a:endParaRPr lang="fr-BE"/>
        </a:p>
      </dgm:t>
    </dgm:pt>
    <dgm:pt modelId="{EB691203-042D-4073-AAA0-5CF88025E975}">
      <dgm:prSet custT="1"/>
      <dgm:spPr>
        <a:ln>
          <a:solidFill>
            <a:srgbClr val="00707F"/>
          </a:solidFill>
        </a:ln>
      </dgm:spPr>
      <dgm:t>
        <a:bodyPr/>
        <a:lstStyle/>
        <a:p>
          <a:r>
            <a:rPr lang="fr-BE" sz="1200" b="1" noProof="0" dirty="0" smtClean="0"/>
            <a:t>Centralisation</a:t>
          </a:r>
          <a:r>
            <a:rPr lang="fr-BE" sz="1200" noProof="0" dirty="0" smtClean="0"/>
            <a:t> du service ou </a:t>
          </a:r>
          <a:r>
            <a:rPr lang="fr-BE" sz="1200" b="1" noProof="0" dirty="0" smtClean="0"/>
            <a:t>gestion locale </a:t>
          </a:r>
          <a:r>
            <a:rPr lang="fr-BE" sz="1200" noProof="0" dirty="0" smtClean="0"/>
            <a:t>?</a:t>
          </a:r>
          <a:endParaRPr lang="fr-BE" sz="1200" noProof="0" dirty="0"/>
        </a:p>
      </dgm:t>
    </dgm:pt>
    <dgm:pt modelId="{EB9C6D6A-0E97-4D99-8645-7043FEC3FBAE}" type="parTrans" cxnId="{58E8C42B-5C93-47D4-BC54-3A9860D5CE5F}">
      <dgm:prSet/>
      <dgm:spPr/>
    </dgm:pt>
    <dgm:pt modelId="{5BC2BF00-F98A-4B7C-98EF-74EE79A5D984}" type="sibTrans" cxnId="{58E8C42B-5C93-47D4-BC54-3A9860D5CE5F}">
      <dgm:prSet/>
      <dgm:spPr/>
    </dgm:pt>
    <dgm:pt modelId="{578CF39A-D231-4AC7-B528-2649B72CB56A}" type="pres">
      <dgm:prSet presAssocID="{5B21EA9F-B619-4D5F-9DB1-3BA504B82015}" presName="linear" presStyleCnt="0">
        <dgm:presLayoutVars>
          <dgm:dir/>
          <dgm:animLvl val="lvl"/>
          <dgm:resizeHandles val="exact"/>
        </dgm:presLayoutVars>
      </dgm:prSet>
      <dgm:spPr/>
      <dgm:t>
        <a:bodyPr/>
        <a:lstStyle/>
        <a:p>
          <a:endParaRPr lang="fr-BE"/>
        </a:p>
      </dgm:t>
    </dgm:pt>
    <dgm:pt modelId="{14FA7336-C95F-4541-BEA1-F02959254512}" type="pres">
      <dgm:prSet presAssocID="{5D5446FB-5930-4805-A41F-56AAA6350CB2}" presName="parentLin" presStyleCnt="0"/>
      <dgm:spPr/>
    </dgm:pt>
    <dgm:pt modelId="{9C2D94EE-73CD-4949-A74E-1ACAEFCE3B3A}" type="pres">
      <dgm:prSet presAssocID="{5D5446FB-5930-4805-A41F-56AAA6350CB2}" presName="parentLeftMargin" presStyleLbl="node1" presStyleIdx="0" presStyleCnt="4"/>
      <dgm:spPr/>
      <dgm:t>
        <a:bodyPr/>
        <a:lstStyle/>
        <a:p>
          <a:endParaRPr lang="fr-BE"/>
        </a:p>
      </dgm:t>
    </dgm:pt>
    <dgm:pt modelId="{32FAAC7F-8BCB-4E84-A538-0880F83261EF}" type="pres">
      <dgm:prSet presAssocID="{5D5446FB-5930-4805-A41F-56AAA6350CB2}" presName="parentText" presStyleLbl="node1" presStyleIdx="0" presStyleCnt="4">
        <dgm:presLayoutVars>
          <dgm:chMax val="0"/>
          <dgm:bulletEnabled val="1"/>
        </dgm:presLayoutVars>
      </dgm:prSet>
      <dgm:spPr/>
      <dgm:t>
        <a:bodyPr/>
        <a:lstStyle/>
        <a:p>
          <a:endParaRPr lang="fr-BE"/>
        </a:p>
      </dgm:t>
    </dgm:pt>
    <dgm:pt modelId="{4B992DD0-C5D1-41E7-AE45-D8ABA220CB42}" type="pres">
      <dgm:prSet presAssocID="{5D5446FB-5930-4805-A41F-56AAA6350CB2}" presName="negativeSpace" presStyleCnt="0"/>
      <dgm:spPr/>
    </dgm:pt>
    <dgm:pt modelId="{0C86CCBE-A7E0-4D9D-A0A8-81CB24A64B57}" type="pres">
      <dgm:prSet presAssocID="{5D5446FB-5930-4805-A41F-56AAA6350CB2}" presName="childText" presStyleLbl="conFgAcc1" presStyleIdx="0" presStyleCnt="4">
        <dgm:presLayoutVars>
          <dgm:bulletEnabled val="1"/>
        </dgm:presLayoutVars>
      </dgm:prSet>
      <dgm:spPr/>
      <dgm:t>
        <a:bodyPr/>
        <a:lstStyle/>
        <a:p>
          <a:endParaRPr lang="fr-BE"/>
        </a:p>
      </dgm:t>
    </dgm:pt>
    <dgm:pt modelId="{34FF51A8-F56A-4586-AAC5-6502DDC2255C}" type="pres">
      <dgm:prSet presAssocID="{19DCF86B-9627-494F-B0B5-64345F57CF96}" presName="spaceBetweenRectangles" presStyleCnt="0"/>
      <dgm:spPr/>
    </dgm:pt>
    <dgm:pt modelId="{7BD771CB-6940-436C-927A-E2B64EF8E332}" type="pres">
      <dgm:prSet presAssocID="{DE90C0A8-4266-47DB-A918-EFF7054A85DD}" presName="parentLin" presStyleCnt="0"/>
      <dgm:spPr/>
    </dgm:pt>
    <dgm:pt modelId="{66BE74A7-4DEB-4655-B303-EAA000651920}" type="pres">
      <dgm:prSet presAssocID="{DE90C0A8-4266-47DB-A918-EFF7054A85DD}" presName="parentLeftMargin" presStyleLbl="node1" presStyleIdx="0" presStyleCnt="4"/>
      <dgm:spPr/>
      <dgm:t>
        <a:bodyPr/>
        <a:lstStyle/>
        <a:p>
          <a:endParaRPr lang="fr-BE"/>
        </a:p>
      </dgm:t>
    </dgm:pt>
    <dgm:pt modelId="{CDA52885-7BA3-415C-9DBF-61A672C22D21}" type="pres">
      <dgm:prSet presAssocID="{DE90C0A8-4266-47DB-A918-EFF7054A85DD}" presName="parentText" presStyleLbl="node1" presStyleIdx="1" presStyleCnt="4">
        <dgm:presLayoutVars>
          <dgm:chMax val="0"/>
          <dgm:bulletEnabled val="1"/>
        </dgm:presLayoutVars>
      </dgm:prSet>
      <dgm:spPr/>
      <dgm:t>
        <a:bodyPr/>
        <a:lstStyle/>
        <a:p>
          <a:endParaRPr lang="fr-BE"/>
        </a:p>
      </dgm:t>
    </dgm:pt>
    <dgm:pt modelId="{022F6FA4-B488-46A0-89CA-09865489098C}" type="pres">
      <dgm:prSet presAssocID="{DE90C0A8-4266-47DB-A918-EFF7054A85DD}" presName="negativeSpace" presStyleCnt="0"/>
      <dgm:spPr/>
    </dgm:pt>
    <dgm:pt modelId="{FF252D18-44D0-4FA8-A179-73DA61D056AA}" type="pres">
      <dgm:prSet presAssocID="{DE90C0A8-4266-47DB-A918-EFF7054A85DD}" presName="childText" presStyleLbl="conFgAcc1" presStyleIdx="1" presStyleCnt="4">
        <dgm:presLayoutVars>
          <dgm:bulletEnabled val="1"/>
        </dgm:presLayoutVars>
      </dgm:prSet>
      <dgm:spPr/>
      <dgm:t>
        <a:bodyPr/>
        <a:lstStyle/>
        <a:p>
          <a:endParaRPr lang="fr-BE"/>
        </a:p>
      </dgm:t>
    </dgm:pt>
    <dgm:pt modelId="{E3833CA6-F7F9-40E9-BAA1-4197BFABFF36}" type="pres">
      <dgm:prSet presAssocID="{4F538D3A-0B17-4E23-9296-3C2A7DADD037}" presName="spaceBetweenRectangles" presStyleCnt="0"/>
      <dgm:spPr/>
    </dgm:pt>
    <dgm:pt modelId="{D9CF44E9-E6F7-4725-A840-530537CD98B9}" type="pres">
      <dgm:prSet presAssocID="{A2920963-C76F-46FF-82A2-25778A4B6A4A}" presName="parentLin" presStyleCnt="0"/>
      <dgm:spPr/>
    </dgm:pt>
    <dgm:pt modelId="{7662BE5B-A2A7-45D4-92C2-6F7A6871A1E3}" type="pres">
      <dgm:prSet presAssocID="{A2920963-C76F-46FF-82A2-25778A4B6A4A}" presName="parentLeftMargin" presStyleLbl="node1" presStyleIdx="1" presStyleCnt="4"/>
      <dgm:spPr/>
      <dgm:t>
        <a:bodyPr/>
        <a:lstStyle/>
        <a:p>
          <a:endParaRPr lang="fr-BE"/>
        </a:p>
      </dgm:t>
    </dgm:pt>
    <dgm:pt modelId="{847EB771-3378-462A-9F18-02FE2EB8330C}" type="pres">
      <dgm:prSet presAssocID="{A2920963-C76F-46FF-82A2-25778A4B6A4A}" presName="parentText" presStyleLbl="node1" presStyleIdx="2" presStyleCnt="4">
        <dgm:presLayoutVars>
          <dgm:chMax val="0"/>
          <dgm:bulletEnabled val="1"/>
        </dgm:presLayoutVars>
      </dgm:prSet>
      <dgm:spPr/>
      <dgm:t>
        <a:bodyPr/>
        <a:lstStyle/>
        <a:p>
          <a:endParaRPr lang="fr-BE"/>
        </a:p>
      </dgm:t>
    </dgm:pt>
    <dgm:pt modelId="{CAB9183A-D18D-487E-9CB0-93C5EFE44B6B}" type="pres">
      <dgm:prSet presAssocID="{A2920963-C76F-46FF-82A2-25778A4B6A4A}" presName="negativeSpace" presStyleCnt="0"/>
      <dgm:spPr/>
    </dgm:pt>
    <dgm:pt modelId="{460AF49B-5748-4573-9A45-6CBD37FD976F}" type="pres">
      <dgm:prSet presAssocID="{A2920963-C76F-46FF-82A2-25778A4B6A4A}" presName="childText" presStyleLbl="conFgAcc1" presStyleIdx="2" presStyleCnt="4">
        <dgm:presLayoutVars>
          <dgm:bulletEnabled val="1"/>
        </dgm:presLayoutVars>
      </dgm:prSet>
      <dgm:spPr/>
      <dgm:t>
        <a:bodyPr/>
        <a:lstStyle/>
        <a:p>
          <a:endParaRPr lang="fr-BE"/>
        </a:p>
      </dgm:t>
    </dgm:pt>
    <dgm:pt modelId="{0E9A8E10-78A1-4397-A489-ED3FCDC6E725}" type="pres">
      <dgm:prSet presAssocID="{0666487E-06F8-4065-BF30-FCFD9C3F3535}" presName="spaceBetweenRectangles" presStyleCnt="0"/>
      <dgm:spPr/>
    </dgm:pt>
    <dgm:pt modelId="{44F0F9AA-565E-4F2D-A9C9-3C4642B9B302}" type="pres">
      <dgm:prSet presAssocID="{4AAD1DF9-ACF8-404F-89AE-5AD7BC4757E1}" presName="parentLin" presStyleCnt="0"/>
      <dgm:spPr/>
    </dgm:pt>
    <dgm:pt modelId="{D2D4F607-89BD-4780-9C81-40AB2DDE7E17}" type="pres">
      <dgm:prSet presAssocID="{4AAD1DF9-ACF8-404F-89AE-5AD7BC4757E1}" presName="parentLeftMargin" presStyleLbl="node1" presStyleIdx="2" presStyleCnt="4"/>
      <dgm:spPr/>
      <dgm:t>
        <a:bodyPr/>
        <a:lstStyle/>
        <a:p>
          <a:endParaRPr lang="fr-BE"/>
        </a:p>
      </dgm:t>
    </dgm:pt>
    <dgm:pt modelId="{BA341297-AF63-4C74-A39F-D506E164386E}" type="pres">
      <dgm:prSet presAssocID="{4AAD1DF9-ACF8-404F-89AE-5AD7BC4757E1}" presName="parentText" presStyleLbl="node1" presStyleIdx="3" presStyleCnt="4">
        <dgm:presLayoutVars>
          <dgm:chMax val="0"/>
          <dgm:bulletEnabled val="1"/>
        </dgm:presLayoutVars>
      </dgm:prSet>
      <dgm:spPr/>
      <dgm:t>
        <a:bodyPr/>
        <a:lstStyle/>
        <a:p>
          <a:endParaRPr lang="fr-BE"/>
        </a:p>
      </dgm:t>
    </dgm:pt>
    <dgm:pt modelId="{047BFDCB-6C1E-484A-9FA9-EE76356D6894}" type="pres">
      <dgm:prSet presAssocID="{4AAD1DF9-ACF8-404F-89AE-5AD7BC4757E1}" presName="negativeSpace" presStyleCnt="0"/>
      <dgm:spPr/>
    </dgm:pt>
    <dgm:pt modelId="{CDE0E4FA-876E-43FD-BA5F-25909C72C13F}" type="pres">
      <dgm:prSet presAssocID="{4AAD1DF9-ACF8-404F-89AE-5AD7BC4757E1}" presName="childText" presStyleLbl="conFgAcc1" presStyleIdx="3" presStyleCnt="4">
        <dgm:presLayoutVars>
          <dgm:bulletEnabled val="1"/>
        </dgm:presLayoutVars>
      </dgm:prSet>
      <dgm:spPr/>
      <dgm:t>
        <a:bodyPr/>
        <a:lstStyle/>
        <a:p>
          <a:endParaRPr lang="fr-BE"/>
        </a:p>
      </dgm:t>
    </dgm:pt>
  </dgm:ptLst>
  <dgm:cxnLst>
    <dgm:cxn modelId="{58E8C42B-5C93-47D4-BC54-3A9860D5CE5F}" srcId="{A2920963-C76F-46FF-82A2-25778A4B6A4A}" destId="{EB691203-042D-4073-AAA0-5CF88025E975}" srcOrd="2" destOrd="0" parTransId="{EB9C6D6A-0E97-4D99-8645-7043FEC3FBAE}" sibTransId="{5BC2BF00-F98A-4B7C-98EF-74EE79A5D984}"/>
    <dgm:cxn modelId="{26A2D7CE-8A8A-4022-9930-3831D0A3B2C9}" type="presOf" srcId="{DE90C0A8-4266-47DB-A918-EFF7054A85DD}" destId="{66BE74A7-4DEB-4655-B303-EAA000651920}" srcOrd="0" destOrd="0" presId="urn:microsoft.com/office/officeart/2005/8/layout/list1"/>
    <dgm:cxn modelId="{11D47135-9B1E-4E44-842B-20E0E2B86873}" type="presOf" srcId="{C0307AF2-8E94-446D-AFAA-E49254D980EA}" destId="{FF252D18-44D0-4FA8-A179-73DA61D056AA}" srcOrd="0" destOrd="2" presId="urn:microsoft.com/office/officeart/2005/8/layout/list1"/>
    <dgm:cxn modelId="{660C3CCC-566A-4375-9DED-C8F4B2208B65}" srcId="{A2920963-C76F-46FF-82A2-25778A4B6A4A}" destId="{D9316611-E2FC-463B-B61B-BCC4EC7BCC5F}" srcOrd="0" destOrd="0" parTransId="{C5C93EDE-EB8B-44A2-B530-3DD19F86431F}" sibTransId="{7AAF6F59-3F86-45C5-8C4B-7E93717DC4E2}"/>
    <dgm:cxn modelId="{6FBEFD0C-2E2B-43C5-8D7B-9462C716A63F}" srcId="{A2920963-C76F-46FF-82A2-25778A4B6A4A}" destId="{2CCEE3A4-0468-436D-B96A-83B7F79A6D42}" srcOrd="1" destOrd="0" parTransId="{E485F0DD-892A-48FC-992A-9CDF18B539EA}" sibTransId="{ACA6226A-1D7D-4422-8F55-4C243CD98572}"/>
    <dgm:cxn modelId="{3CCDBFC4-C38E-4487-80DE-6A7D522CABF2}" type="presOf" srcId="{FCE95EB2-EC01-4175-A3D0-95FF2A026AF2}" destId="{0C86CCBE-A7E0-4D9D-A0A8-81CB24A64B57}" srcOrd="0" destOrd="0" presId="urn:microsoft.com/office/officeart/2005/8/layout/list1"/>
    <dgm:cxn modelId="{195C6882-C437-4E96-9682-936CAB5BEFB1}" srcId="{5D5446FB-5930-4805-A41F-56AAA6350CB2}" destId="{FCE95EB2-EC01-4175-A3D0-95FF2A026AF2}" srcOrd="0" destOrd="0" parTransId="{B6AE077A-1C8A-4A34-992F-A8359AB79D88}" sibTransId="{52967EFF-2214-4B90-BCD2-57AAF413BB0A}"/>
    <dgm:cxn modelId="{533FE4FE-7A81-4933-BD93-90A3EADFDD4A}" srcId="{5D5446FB-5930-4805-A41F-56AAA6350CB2}" destId="{E6CAC9AD-8FC1-4A74-AD31-768ECA4D5FC8}" srcOrd="3" destOrd="0" parTransId="{33795203-6DB0-4FE3-BB7F-E962E27954D5}" sibTransId="{F3D9D5C1-6A9D-4924-BA19-ACC5ADD17823}"/>
    <dgm:cxn modelId="{58C37E78-F332-4B4A-9CDB-3DE4D2D9C4B7}" type="presOf" srcId="{A2920963-C76F-46FF-82A2-25778A4B6A4A}" destId="{7662BE5B-A2A7-45D4-92C2-6F7A6871A1E3}" srcOrd="0" destOrd="0" presId="urn:microsoft.com/office/officeart/2005/8/layout/list1"/>
    <dgm:cxn modelId="{B67DD863-D286-4DFC-BFC3-446672F8E9AD}" type="presOf" srcId="{4AAD1DF9-ACF8-404F-89AE-5AD7BC4757E1}" destId="{D2D4F607-89BD-4780-9C81-40AB2DDE7E17}" srcOrd="0" destOrd="0" presId="urn:microsoft.com/office/officeart/2005/8/layout/list1"/>
    <dgm:cxn modelId="{F1951440-6D77-4F80-90DA-A514A742C8D3}" type="presOf" srcId="{70930965-FB25-4B2B-BD36-7BB13ED1C22F}" destId="{0C86CCBE-A7E0-4D9D-A0A8-81CB24A64B57}" srcOrd="0" destOrd="1" presId="urn:microsoft.com/office/officeart/2005/8/layout/list1"/>
    <dgm:cxn modelId="{88AB18A8-A514-41E9-8FE9-7DE93BC21DFC}" type="presOf" srcId="{E8ECCEA2-009A-44ED-A613-96697E4C462F}" destId="{FF252D18-44D0-4FA8-A179-73DA61D056AA}" srcOrd="0" destOrd="1" presId="urn:microsoft.com/office/officeart/2005/8/layout/list1"/>
    <dgm:cxn modelId="{370C940C-2213-4C14-83EE-72398B0339B9}" srcId="{5B21EA9F-B619-4D5F-9DB1-3BA504B82015}" destId="{DE90C0A8-4266-47DB-A918-EFF7054A85DD}" srcOrd="1" destOrd="0" parTransId="{FA3C818D-7A1E-4684-93E5-91B8B5C3C585}" sibTransId="{4F538D3A-0B17-4E23-9296-3C2A7DADD037}"/>
    <dgm:cxn modelId="{BBB5FBC9-615C-4C24-8EE0-58D5ED3223DE}" type="presOf" srcId="{DE90C0A8-4266-47DB-A918-EFF7054A85DD}" destId="{CDA52885-7BA3-415C-9DBF-61A672C22D21}" srcOrd="1" destOrd="0" presId="urn:microsoft.com/office/officeart/2005/8/layout/list1"/>
    <dgm:cxn modelId="{9EE78235-D6FD-473E-AAC3-5B8E40DC7AF3}" type="presOf" srcId="{DA67D1A9-43DE-4D2F-920B-95392F186155}" destId="{460AF49B-5748-4573-9A45-6CBD37FD976F}" srcOrd="0" destOrd="4" presId="urn:microsoft.com/office/officeart/2005/8/layout/list1"/>
    <dgm:cxn modelId="{D2913451-4193-4884-BDD7-20BB297413DA}" type="presOf" srcId="{C7FBFDF5-4195-4F17-A5B7-A0520D8C6D3C}" destId="{CDE0E4FA-876E-43FD-BA5F-25909C72C13F}" srcOrd="0" destOrd="0" presId="urn:microsoft.com/office/officeart/2005/8/layout/list1"/>
    <dgm:cxn modelId="{6BC6698A-3169-4AA3-9726-DD0D7D15CCE3}" type="presOf" srcId="{A23F8880-1F88-4D61-B553-65024E32A18C}" destId="{CDE0E4FA-876E-43FD-BA5F-25909C72C13F}" srcOrd="0" destOrd="2" presId="urn:microsoft.com/office/officeart/2005/8/layout/list1"/>
    <dgm:cxn modelId="{9D6F7F67-DD15-4234-B281-5049ECFE1CE3}" srcId="{4AAD1DF9-ACF8-404F-89AE-5AD7BC4757E1}" destId="{3A87A5E7-0236-4407-B1E3-EA18A4A58BB1}" srcOrd="1" destOrd="0" parTransId="{18308511-705D-45B6-B1A9-3354363105BA}" sibTransId="{0174E8EE-DE76-48C5-AB0B-87F4EF779F30}"/>
    <dgm:cxn modelId="{112B663C-2CC4-47D1-ADEA-34D6464D7630}" type="presOf" srcId="{4AAD1DF9-ACF8-404F-89AE-5AD7BC4757E1}" destId="{BA341297-AF63-4C74-A39F-D506E164386E}" srcOrd="1" destOrd="0" presId="urn:microsoft.com/office/officeart/2005/8/layout/list1"/>
    <dgm:cxn modelId="{E8D1FCF0-8D2D-4FE0-84F3-B7E411E9D10C}" type="presOf" srcId="{5D5446FB-5930-4805-A41F-56AAA6350CB2}" destId="{9C2D94EE-73CD-4949-A74E-1ACAEFCE3B3A}" srcOrd="0" destOrd="0" presId="urn:microsoft.com/office/officeart/2005/8/layout/list1"/>
    <dgm:cxn modelId="{A3B060BE-F202-45AA-8CA5-621F90B241CB}" srcId="{4AAD1DF9-ACF8-404F-89AE-5AD7BC4757E1}" destId="{A23F8880-1F88-4D61-B553-65024E32A18C}" srcOrd="2" destOrd="0" parTransId="{187F03D5-1909-4C81-9A3E-E1B4502BE2AC}" sibTransId="{58D54B64-1AD1-4529-906E-B77551F1D8E7}"/>
    <dgm:cxn modelId="{5D0186E6-7C91-49F7-8449-16AE4AA823F9}" type="presOf" srcId="{6464FF47-E08A-4922-8154-375A2118C3D5}" destId="{0C86CCBE-A7E0-4D9D-A0A8-81CB24A64B57}" srcOrd="0" destOrd="2" presId="urn:microsoft.com/office/officeart/2005/8/layout/list1"/>
    <dgm:cxn modelId="{EE791745-FDAD-4AFE-B770-0BF1C1399C0F}" type="presOf" srcId="{2CCEE3A4-0468-436D-B96A-83B7F79A6D42}" destId="{460AF49B-5748-4573-9A45-6CBD37FD976F}" srcOrd="0" destOrd="1" presId="urn:microsoft.com/office/officeart/2005/8/layout/list1"/>
    <dgm:cxn modelId="{F0016EC1-BB9E-4636-81D5-2A9691E619A4}" type="presOf" srcId="{FFE4FA22-1403-4D45-91CC-203A31AC73C4}" destId="{FF252D18-44D0-4FA8-A179-73DA61D056AA}" srcOrd="0" destOrd="0" presId="urn:microsoft.com/office/officeart/2005/8/layout/list1"/>
    <dgm:cxn modelId="{8620002D-B8D4-4C1A-AF9D-D54568B1B1AE}" type="presOf" srcId="{5B21EA9F-B619-4D5F-9DB1-3BA504B82015}" destId="{578CF39A-D231-4AC7-B528-2649B72CB56A}" srcOrd="0" destOrd="0" presId="urn:microsoft.com/office/officeart/2005/8/layout/list1"/>
    <dgm:cxn modelId="{15CC74AC-7488-48CC-BDBE-1EFEB4D60FD4}" type="presOf" srcId="{D740B909-7DCB-449F-8A4B-FF6A8D942680}" destId="{460AF49B-5748-4573-9A45-6CBD37FD976F}" srcOrd="0" destOrd="3" presId="urn:microsoft.com/office/officeart/2005/8/layout/list1"/>
    <dgm:cxn modelId="{B4B61DE0-1C36-481E-8258-1DEF4B09926B}" type="presOf" srcId="{A2920963-C76F-46FF-82A2-25778A4B6A4A}" destId="{847EB771-3378-462A-9F18-02FE2EB8330C}" srcOrd="1" destOrd="0" presId="urn:microsoft.com/office/officeart/2005/8/layout/list1"/>
    <dgm:cxn modelId="{8E0C50F9-BEBA-411E-AE10-A4CF28AA60E9}" srcId="{5D5446FB-5930-4805-A41F-56AAA6350CB2}" destId="{70930965-FB25-4B2B-BD36-7BB13ED1C22F}" srcOrd="1" destOrd="0" parTransId="{7E171405-90BC-4766-9398-D54F1EDC5116}" sibTransId="{8E728A38-A931-4788-B76F-3C9F9B5A0F12}"/>
    <dgm:cxn modelId="{3CAC5841-4748-45F1-9D08-5B7126035429}" srcId="{A2920963-C76F-46FF-82A2-25778A4B6A4A}" destId="{DA67D1A9-43DE-4D2F-920B-95392F186155}" srcOrd="4" destOrd="0" parTransId="{DC26E869-88A4-446E-BBC0-4213A9641F3D}" sibTransId="{60882FD1-9A00-4093-A5A7-13F3D487EEB1}"/>
    <dgm:cxn modelId="{D649A107-4C06-47BC-9769-DE012CF69035}" srcId="{DE90C0A8-4266-47DB-A918-EFF7054A85DD}" destId="{E8ECCEA2-009A-44ED-A613-96697E4C462F}" srcOrd="1" destOrd="0" parTransId="{C78A6EB8-593C-41F6-B5DB-C44A28166E30}" sibTransId="{726FA306-D3DA-491D-9B71-4D26A9E68ECC}"/>
    <dgm:cxn modelId="{FDC75FCD-6B72-4027-A7E9-071BDA8277BE}" srcId="{5B21EA9F-B619-4D5F-9DB1-3BA504B82015}" destId="{A2920963-C76F-46FF-82A2-25778A4B6A4A}" srcOrd="2" destOrd="0" parTransId="{A50EAB26-C24D-49F2-AA50-C531419EE41C}" sibTransId="{0666487E-06F8-4065-BF30-FCFD9C3F3535}"/>
    <dgm:cxn modelId="{16ED9B76-9341-4EC1-8DE5-21381F9E0038}" srcId="{5B21EA9F-B619-4D5F-9DB1-3BA504B82015}" destId="{4AAD1DF9-ACF8-404F-89AE-5AD7BC4757E1}" srcOrd="3" destOrd="0" parTransId="{4572080E-DFCF-431F-9B98-130401285E2D}" sibTransId="{E8D4230E-0D98-4375-B8F9-2E4D6AFEED12}"/>
    <dgm:cxn modelId="{AB2C806B-C1D4-4F6C-8288-4E34A4DA5E68}" srcId="{DE90C0A8-4266-47DB-A918-EFF7054A85DD}" destId="{C0307AF2-8E94-446D-AFAA-E49254D980EA}" srcOrd="2" destOrd="0" parTransId="{08892310-83A5-4B62-8C4D-948B57E1910C}" sibTransId="{DA61DB4C-93F3-4AA0-B44A-A90C6E0390B9}"/>
    <dgm:cxn modelId="{5CE967E5-D1CD-4360-AAAB-C3F80AD08284}" type="presOf" srcId="{3A87A5E7-0236-4407-B1E3-EA18A4A58BB1}" destId="{CDE0E4FA-876E-43FD-BA5F-25909C72C13F}" srcOrd="0" destOrd="1" presId="urn:microsoft.com/office/officeart/2005/8/layout/list1"/>
    <dgm:cxn modelId="{A028425C-CD6A-4657-800E-EDCA11EB9C57}" type="presOf" srcId="{EB691203-042D-4073-AAA0-5CF88025E975}" destId="{460AF49B-5748-4573-9A45-6CBD37FD976F}" srcOrd="0" destOrd="2" presId="urn:microsoft.com/office/officeart/2005/8/layout/list1"/>
    <dgm:cxn modelId="{AF07098E-1696-4F7D-B0DF-F8F6F33D7FDD}" type="presOf" srcId="{D9316611-E2FC-463B-B61B-BCC4EC7BCC5F}" destId="{460AF49B-5748-4573-9A45-6CBD37FD976F}" srcOrd="0" destOrd="0" presId="urn:microsoft.com/office/officeart/2005/8/layout/list1"/>
    <dgm:cxn modelId="{DDB970FD-1BCD-4286-93E9-FCCAFEE96967}" srcId="{DE90C0A8-4266-47DB-A918-EFF7054A85DD}" destId="{FFE4FA22-1403-4D45-91CC-203A31AC73C4}" srcOrd="0" destOrd="0" parTransId="{3301EE24-90F4-4609-A6CC-6C734223B277}" sibTransId="{109DC62B-438E-4112-B150-4A9024C79655}"/>
    <dgm:cxn modelId="{C3D56ECC-5173-4A64-905C-0F31BE30AC85}" srcId="{4AAD1DF9-ACF8-404F-89AE-5AD7BC4757E1}" destId="{C7FBFDF5-4195-4F17-A5B7-A0520D8C6D3C}" srcOrd="0" destOrd="0" parTransId="{88879A62-5914-4B5E-A565-66C5C9B128EE}" sibTransId="{2B7F9FB2-D9CE-40B9-839D-C5C1BC75BD57}"/>
    <dgm:cxn modelId="{DA98C281-E4E3-40B9-AB9E-A502CB5EF125}" type="presOf" srcId="{E6CAC9AD-8FC1-4A74-AD31-768ECA4D5FC8}" destId="{0C86CCBE-A7E0-4D9D-A0A8-81CB24A64B57}" srcOrd="0" destOrd="3" presId="urn:microsoft.com/office/officeart/2005/8/layout/list1"/>
    <dgm:cxn modelId="{74DF7656-F09C-41BC-956C-6C6FD58754E7}" srcId="{5D5446FB-5930-4805-A41F-56AAA6350CB2}" destId="{6464FF47-E08A-4922-8154-375A2118C3D5}" srcOrd="2" destOrd="0" parTransId="{81FE9CEE-259F-4E58-A410-A0B973257618}" sibTransId="{52604B05-0C2B-4081-8809-2EEABE0CDA41}"/>
    <dgm:cxn modelId="{B16C2060-3695-460D-9A85-02F1FD9013AD}" type="presOf" srcId="{5D5446FB-5930-4805-A41F-56AAA6350CB2}" destId="{32FAAC7F-8BCB-4E84-A538-0880F83261EF}" srcOrd="1" destOrd="0" presId="urn:microsoft.com/office/officeart/2005/8/layout/list1"/>
    <dgm:cxn modelId="{F5501720-CBD9-476B-87F8-B4D2CAF60E34}" srcId="{A2920963-C76F-46FF-82A2-25778A4B6A4A}" destId="{D740B909-7DCB-449F-8A4B-FF6A8D942680}" srcOrd="3" destOrd="0" parTransId="{38984F8F-D6CE-4AC7-BF48-69EA71BA1B5F}" sibTransId="{EF60837B-41FA-43DA-AE51-5BBFD3D36DB0}"/>
    <dgm:cxn modelId="{5DAC130F-B30F-43FC-94B3-F32B283FACA8}" srcId="{5B21EA9F-B619-4D5F-9DB1-3BA504B82015}" destId="{5D5446FB-5930-4805-A41F-56AAA6350CB2}" srcOrd="0" destOrd="0" parTransId="{9101AF65-550B-4E5C-9902-6A824D343F64}" sibTransId="{19DCF86B-9627-494F-B0B5-64345F57CF96}"/>
    <dgm:cxn modelId="{8FD05760-5D15-4129-9F13-3276D3A14716}" type="presParOf" srcId="{578CF39A-D231-4AC7-B528-2649B72CB56A}" destId="{14FA7336-C95F-4541-BEA1-F02959254512}" srcOrd="0" destOrd="0" presId="urn:microsoft.com/office/officeart/2005/8/layout/list1"/>
    <dgm:cxn modelId="{44A6C818-D719-4E83-B4B9-53938F2CD71E}" type="presParOf" srcId="{14FA7336-C95F-4541-BEA1-F02959254512}" destId="{9C2D94EE-73CD-4949-A74E-1ACAEFCE3B3A}" srcOrd="0" destOrd="0" presId="urn:microsoft.com/office/officeart/2005/8/layout/list1"/>
    <dgm:cxn modelId="{A7CE76A0-37DD-4937-B821-86C0BB925EB4}" type="presParOf" srcId="{14FA7336-C95F-4541-BEA1-F02959254512}" destId="{32FAAC7F-8BCB-4E84-A538-0880F83261EF}" srcOrd="1" destOrd="0" presId="urn:microsoft.com/office/officeart/2005/8/layout/list1"/>
    <dgm:cxn modelId="{4BD4944A-AAF9-4C46-8FE8-302C070C040B}" type="presParOf" srcId="{578CF39A-D231-4AC7-B528-2649B72CB56A}" destId="{4B992DD0-C5D1-41E7-AE45-D8ABA220CB42}" srcOrd="1" destOrd="0" presId="urn:microsoft.com/office/officeart/2005/8/layout/list1"/>
    <dgm:cxn modelId="{11057760-7F97-4971-9199-DE84CDDD58BB}" type="presParOf" srcId="{578CF39A-D231-4AC7-B528-2649B72CB56A}" destId="{0C86CCBE-A7E0-4D9D-A0A8-81CB24A64B57}" srcOrd="2" destOrd="0" presId="urn:microsoft.com/office/officeart/2005/8/layout/list1"/>
    <dgm:cxn modelId="{1393FA16-5905-44FF-AD25-7B183010E7F4}" type="presParOf" srcId="{578CF39A-D231-4AC7-B528-2649B72CB56A}" destId="{34FF51A8-F56A-4586-AAC5-6502DDC2255C}" srcOrd="3" destOrd="0" presId="urn:microsoft.com/office/officeart/2005/8/layout/list1"/>
    <dgm:cxn modelId="{EBCC602F-632D-4028-8479-B7485F88E38C}" type="presParOf" srcId="{578CF39A-D231-4AC7-B528-2649B72CB56A}" destId="{7BD771CB-6940-436C-927A-E2B64EF8E332}" srcOrd="4" destOrd="0" presId="urn:microsoft.com/office/officeart/2005/8/layout/list1"/>
    <dgm:cxn modelId="{F22FAD24-098A-46BB-B89C-4698B1776256}" type="presParOf" srcId="{7BD771CB-6940-436C-927A-E2B64EF8E332}" destId="{66BE74A7-4DEB-4655-B303-EAA000651920}" srcOrd="0" destOrd="0" presId="urn:microsoft.com/office/officeart/2005/8/layout/list1"/>
    <dgm:cxn modelId="{D0CEB51F-5278-48B0-A07A-9496B9C77DE8}" type="presParOf" srcId="{7BD771CB-6940-436C-927A-E2B64EF8E332}" destId="{CDA52885-7BA3-415C-9DBF-61A672C22D21}" srcOrd="1" destOrd="0" presId="urn:microsoft.com/office/officeart/2005/8/layout/list1"/>
    <dgm:cxn modelId="{E11ED671-5FA5-4BC0-B8EE-AC0ABD98EF39}" type="presParOf" srcId="{578CF39A-D231-4AC7-B528-2649B72CB56A}" destId="{022F6FA4-B488-46A0-89CA-09865489098C}" srcOrd="5" destOrd="0" presId="urn:microsoft.com/office/officeart/2005/8/layout/list1"/>
    <dgm:cxn modelId="{B10BA730-5BE8-445E-AED8-2C587867C56A}" type="presParOf" srcId="{578CF39A-D231-4AC7-B528-2649B72CB56A}" destId="{FF252D18-44D0-4FA8-A179-73DA61D056AA}" srcOrd="6" destOrd="0" presId="urn:microsoft.com/office/officeart/2005/8/layout/list1"/>
    <dgm:cxn modelId="{B6450518-9EF2-4C73-9CC8-EE69E6E1DF6F}" type="presParOf" srcId="{578CF39A-D231-4AC7-B528-2649B72CB56A}" destId="{E3833CA6-F7F9-40E9-BAA1-4197BFABFF36}" srcOrd="7" destOrd="0" presId="urn:microsoft.com/office/officeart/2005/8/layout/list1"/>
    <dgm:cxn modelId="{9DB5CC37-4EDA-4029-86E4-090942C18397}" type="presParOf" srcId="{578CF39A-D231-4AC7-B528-2649B72CB56A}" destId="{D9CF44E9-E6F7-4725-A840-530537CD98B9}" srcOrd="8" destOrd="0" presId="urn:microsoft.com/office/officeart/2005/8/layout/list1"/>
    <dgm:cxn modelId="{2316A9F5-EF64-44D6-B692-ABE4743DA614}" type="presParOf" srcId="{D9CF44E9-E6F7-4725-A840-530537CD98B9}" destId="{7662BE5B-A2A7-45D4-92C2-6F7A6871A1E3}" srcOrd="0" destOrd="0" presId="urn:microsoft.com/office/officeart/2005/8/layout/list1"/>
    <dgm:cxn modelId="{B99768C7-390C-4BE2-8522-FC4CCA340B50}" type="presParOf" srcId="{D9CF44E9-E6F7-4725-A840-530537CD98B9}" destId="{847EB771-3378-462A-9F18-02FE2EB8330C}" srcOrd="1" destOrd="0" presId="urn:microsoft.com/office/officeart/2005/8/layout/list1"/>
    <dgm:cxn modelId="{F734904F-4674-448C-9363-128FE087B2D0}" type="presParOf" srcId="{578CF39A-D231-4AC7-B528-2649B72CB56A}" destId="{CAB9183A-D18D-487E-9CB0-93C5EFE44B6B}" srcOrd="9" destOrd="0" presId="urn:microsoft.com/office/officeart/2005/8/layout/list1"/>
    <dgm:cxn modelId="{D841B4B8-922D-464B-815C-C755DF798810}" type="presParOf" srcId="{578CF39A-D231-4AC7-B528-2649B72CB56A}" destId="{460AF49B-5748-4573-9A45-6CBD37FD976F}" srcOrd="10" destOrd="0" presId="urn:microsoft.com/office/officeart/2005/8/layout/list1"/>
    <dgm:cxn modelId="{884E2407-0276-45F0-AA20-ACA1F33C9425}" type="presParOf" srcId="{578CF39A-D231-4AC7-B528-2649B72CB56A}" destId="{0E9A8E10-78A1-4397-A489-ED3FCDC6E725}" srcOrd="11" destOrd="0" presId="urn:microsoft.com/office/officeart/2005/8/layout/list1"/>
    <dgm:cxn modelId="{E7F2E184-FC6F-454C-B21A-DB79132E30D7}" type="presParOf" srcId="{578CF39A-D231-4AC7-B528-2649B72CB56A}" destId="{44F0F9AA-565E-4F2D-A9C9-3C4642B9B302}" srcOrd="12" destOrd="0" presId="urn:microsoft.com/office/officeart/2005/8/layout/list1"/>
    <dgm:cxn modelId="{E894008B-DB09-4D99-9926-C95F4090C77F}" type="presParOf" srcId="{44F0F9AA-565E-4F2D-A9C9-3C4642B9B302}" destId="{D2D4F607-89BD-4780-9C81-40AB2DDE7E17}" srcOrd="0" destOrd="0" presId="urn:microsoft.com/office/officeart/2005/8/layout/list1"/>
    <dgm:cxn modelId="{EDC01ACB-9FAB-455F-9869-1B30FD890618}" type="presParOf" srcId="{44F0F9AA-565E-4F2D-A9C9-3C4642B9B302}" destId="{BA341297-AF63-4C74-A39F-D506E164386E}" srcOrd="1" destOrd="0" presId="urn:microsoft.com/office/officeart/2005/8/layout/list1"/>
    <dgm:cxn modelId="{4B5F3722-C314-4703-A912-DF5696324F19}" type="presParOf" srcId="{578CF39A-D231-4AC7-B528-2649B72CB56A}" destId="{047BFDCB-6C1E-484A-9FA9-EE76356D6894}" srcOrd="13" destOrd="0" presId="urn:microsoft.com/office/officeart/2005/8/layout/list1"/>
    <dgm:cxn modelId="{9234BED1-E1D6-49CF-A334-EF355EFEFC00}" type="presParOf" srcId="{578CF39A-D231-4AC7-B528-2649B72CB56A}" destId="{CDE0E4FA-876E-43FD-BA5F-25909C72C13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4112E-BC22-49B5-A734-8DBC80A9B50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BE"/>
        </a:p>
      </dgm:t>
    </dgm:pt>
    <dgm:pt modelId="{0DBCFECA-60B8-4047-B2F5-7F5F613F0836}">
      <dgm:prSet phldrT="[Texte]"/>
      <dgm:spPr>
        <a:solidFill>
          <a:srgbClr val="00707F"/>
        </a:solidFill>
      </dgm:spPr>
      <dgm:t>
        <a:bodyPr/>
        <a:lstStyle/>
        <a:p>
          <a:r>
            <a:rPr lang="nl-BE" b="1" noProof="0" dirty="0" smtClean="0"/>
            <a:t>Principe KISS</a:t>
          </a:r>
          <a:r>
            <a:rPr lang="en-US" dirty="0" smtClean="0"/>
            <a:t> </a:t>
          </a:r>
          <a:endParaRPr lang="fr-BE" dirty="0"/>
        </a:p>
      </dgm:t>
    </dgm:pt>
    <dgm:pt modelId="{D26D43CB-1293-4BA9-9593-B15FBD68FAAD}" type="parTrans" cxnId="{0924383C-4157-4939-AF67-F0A761D6FD34}">
      <dgm:prSet/>
      <dgm:spPr/>
      <dgm:t>
        <a:bodyPr/>
        <a:lstStyle/>
        <a:p>
          <a:endParaRPr lang="fr-BE"/>
        </a:p>
      </dgm:t>
    </dgm:pt>
    <dgm:pt modelId="{FE74DE44-443E-480F-A276-C64B8F81ED69}" type="sibTrans" cxnId="{0924383C-4157-4939-AF67-F0A761D6FD34}">
      <dgm:prSet/>
      <dgm:spPr/>
      <dgm:t>
        <a:bodyPr/>
        <a:lstStyle/>
        <a:p>
          <a:endParaRPr lang="fr-BE"/>
        </a:p>
      </dgm:t>
    </dgm:pt>
    <dgm:pt modelId="{24FC37CA-E1A1-4F57-B901-12058708B25D}">
      <dgm:prSet phldrT="[Texte]" custT="1"/>
      <dgm:spPr>
        <a:solidFill>
          <a:srgbClr val="00707F"/>
        </a:solidFill>
        <a:ln>
          <a:solidFill>
            <a:srgbClr val="00707F"/>
          </a:solidFill>
        </a:ln>
      </dgm:spPr>
      <dgm:t>
        <a:bodyPr/>
        <a:lstStyle/>
        <a:p>
          <a:pPr indent="216000" algn="l"/>
          <a:r>
            <a:rPr lang="en-US" sz="1600" dirty="0" err="1" smtClean="0"/>
            <a:t>Seulement</a:t>
          </a:r>
          <a:r>
            <a:rPr lang="en-US" sz="1600" dirty="0" smtClean="0"/>
            <a:t> des </a:t>
          </a:r>
          <a:r>
            <a:rPr lang="en-US" sz="1600" b="0" dirty="0" smtClean="0"/>
            <a:t>Patron</a:t>
          </a:r>
          <a:r>
            <a:rPr lang="en-US" sz="1600" dirty="0" smtClean="0"/>
            <a:t> digitization requests</a:t>
          </a:r>
          <a:endParaRPr lang="fr-BE" sz="1600" dirty="0"/>
        </a:p>
      </dgm:t>
    </dgm:pt>
    <dgm:pt modelId="{A6ACCDE7-EF54-440B-8395-0FDF277B2A95}" type="parTrans" cxnId="{31BCE9F2-9065-40EF-AD38-581D6961560F}">
      <dgm:prSet/>
      <dgm:spPr>
        <a:solidFill>
          <a:srgbClr val="00707F"/>
        </a:solidFill>
        <a:ln>
          <a:solidFill>
            <a:srgbClr val="00707F"/>
          </a:solidFill>
        </a:ln>
      </dgm:spPr>
      <dgm:t>
        <a:bodyPr/>
        <a:lstStyle/>
        <a:p>
          <a:endParaRPr lang="fr-BE"/>
        </a:p>
      </dgm:t>
    </dgm:pt>
    <dgm:pt modelId="{873AD52C-95DC-492C-8A72-3F37340854AE}" type="sibTrans" cxnId="{31BCE9F2-9065-40EF-AD38-581D6961560F}">
      <dgm:prSet/>
      <dgm:spPr/>
      <dgm:t>
        <a:bodyPr/>
        <a:lstStyle/>
        <a:p>
          <a:endParaRPr lang="fr-BE"/>
        </a:p>
      </dgm:t>
    </dgm:pt>
    <dgm:pt modelId="{33B3DC50-7702-4E34-96D1-548894F048A0}">
      <dgm:prSet phldrT="[Texte]" custT="1"/>
      <dgm:spPr>
        <a:solidFill>
          <a:srgbClr val="00707F"/>
        </a:solidFill>
        <a:ln>
          <a:solidFill>
            <a:srgbClr val="00707F"/>
          </a:solidFill>
        </a:ln>
      </dgm:spPr>
      <dgm:t>
        <a:bodyPr/>
        <a:lstStyle/>
        <a:p>
          <a:pPr indent="216000" algn="l"/>
          <a:r>
            <a:rPr lang="en-US" sz="1600" dirty="0" err="1" smtClean="0"/>
            <a:t>Seulement</a:t>
          </a:r>
          <a:r>
            <a:rPr lang="en-US" sz="1600" dirty="0" smtClean="0"/>
            <a:t> des </a:t>
          </a:r>
          <a:r>
            <a:rPr lang="en-US" sz="1600" b="0" dirty="0" smtClean="0"/>
            <a:t>Partial</a:t>
          </a:r>
          <a:r>
            <a:rPr lang="en-US" sz="1600" dirty="0" smtClean="0"/>
            <a:t> requests (articles, </a:t>
          </a:r>
          <a:r>
            <a:rPr lang="en-US" sz="1600" dirty="0" err="1" smtClean="0"/>
            <a:t>chapitres</a:t>
          </a:r>
          <a:r>
            <a:rPr lang="en-US" sz="1600" dirty="0" smtClean="0"/>
            <a:t>)</a:t>
          </a:r>
          <a:endParaRPr lang="fr-BE" sz="1600" dirty="0"/>
        </a:p>
      </dgm:t>
    </dgm:pt>
    <dgm:pt modelId="{6B63D5F9-2EC4-4287-86B5-2A0A1A4608F1}" type="parTrans" cxnId="{B61B988F-EE89-4DF2-96F6-D89D262CF93F}">
      <dgm:prSet/>
      <dgm:spPr/>
      <dgm:t>
        <a:bodyPr/>
        <a:lstStyle/>
        <a:p>
          <a:endParaRPr lang="fr-BE"/>
        </a:p>
      </dgm:t>
    </dgm:pt>
    <dgm:pt modelId="{67099B88-15B5-40B7-9A42-A7A5C63FC2F4}" type="sibTrans" cxnId="{B61B988F-EE89-4DF2-96F6-D89D262CF93F}">
      <dgm:prSet/>
      <dgm:spPr/>
      <dgm:t>
        <a:bodyPr/>
        <a:lstStyle/>
        <a:p>
          <a:endParaRPr lang="fr-BE"/>
        </a:p>
      </dgm:t>
    </dgm:pt>
    <dgm:pt modelId="{BD946363-36F5-48A9-8826-23724ED85080}">
      <dgm:prSet phldrT="[Texte]" custT="1"/>
      <dgm:spPr>
        <a:solidFill>
          <a:srgbClr val="00707F"/>
        </a:solidFill>
        <a:ln>
          <a:solidFill>
            <a:srgbClr val="00707F"/>
          </a:solidFill>
        </a:ln>
      </dgm:spPr>
      <dgm:t>
        <a:bodyPr/>
        <a:lstStyle/>
        <a:p>
          <a:pPr indent="216000" algn="l"/>
          <a:r>
            <a:rPr lang="en-US" sz="1600" dirty="0" err="1" smtClean="0"/>
            <a:t>Seulement</a:t>
          </a:r>
          <a:r>
            <a:rPr lang="en-US" sz="1600" dirty="0" smtClean="0"/>
            <a:t> pour les </a:t>
          </a:r>
          <a:r>
            <a:rPr lang="en-US" sz="1600" dirty="0" err="1" smtClean="0"/>
            <a:t>membres</a:t>
          </a:r>
          <a:r>
            <a:rPr lang="en-US" sz="1600" dirty="0" smtClean="0"/>
            <a:t> du personnel</a:t>
          </a:r>
        </a:p>
      </dgm:t>
    </dgm:pt>
    <dgm:pt modelId="{452A0488-0982-46CD-8AD6-46B45C9019DB}" type="parTrans" cxnId="{45D73ED9-07B9-4F3A-99D5-412BD9CD17C7}">
      <dgm:prSet/>
      <dgm:spPr/>
      <dgm:t>
        <a:bodyPr/>
        <a:lstStyle/>
        <a:p>
          <a:endParaRPr lang="fr-BE"/>
        </a:p>
      </dgm:t>
    </dgm:pt>
    <dgm:pt modelId="{EAD9AC52-BFF2-4819-BD43-8BED70BB1590}" type="sibTrans" cxnId="{45D73ED9-07B9-4F3A-99D5-412BD9CD17C7}">
      <dgm:prSet/>
      <dgm:spPr/>
      <dgm:t>
        <a:bodyPr/>
        <a:lstStyle/>
        <a:p>
          <a:endParaRPr lang="fr-BE"/>
        </a:p>
      </dgm:t>
    </dgm:pt>
    <dgm:pt modelId="{CB5DE638-5065-4123-A23E-5C3387E0A97A}">
      <dgm:prSet phldrT="[Texte]" custT="1"/>
      <dgm:spPr>
        <a:solidFill>
          <a:srgbClr val="00707F"/>
        </a:solidFill>
        <a:ln>
          <a:solidFill>
            <a:srgbClr val="00707F"/>
          </a:solidFill>
        </a:ln>
      </dgm:spPr>
      <dgm:t>
        <a:bodyPr/>
        <a:lstStyle/>
        <a:p>
          <a:pPr indent="216000" algn="l"/>
          <a:r>
            <a:rPr lang="en-US" sz="1600" b="0" dirty="0" smtClean="0"/>
            <a:t>Maximum 3 </a:t>
          </a:r>
          <a:r>
            <a:rPr lang="en-US" sz="1600" b="0" dirty="0" err="1" smtClean="0"/>
            <a:t>demandes</a:t>
          </a:r>
          <a:r>
            <a:rPr lang="en-US" sz="1600" b="0" dirty="0" smtClean="0"/>
            <a:t> </a:t>
          </a:r>
          <a:r>
            <a:rPr lang="en-US" sz="1600" b="0" dirty="0" err="1" smtClean="0"/>
            <a:t>simultanées</a:t>
          </a:r>
          <a:endParaRPr lang="fr-BE" sz="1600" dirty="0"/>
        </a:p>
      </dgm:t>
    </dgm:pt>
    <dgm:pt modelId="{9DE05F0E-929B-4B3D-B179-E2E4C67FFD12}" type="parTrans" cxnId="{D2249A6F-3F28-4390-8119-90B20AD07BD5}">
      <dgm:prSet/>
      <dgm:spPr/>
      <dgm:t>
        <a:bodyPr/>
        <a:lstStyle/>
        <a:p>
          <a:endParaRPr lang="fr-BE"/>
        </a:p>
      </dgm:t>
    </dgm:pt>
    <dgm:pt modelId="{F891FB36-6A1A-41AB-89FA-B8F0CA05F97E}" type="sibTrans" cxnId="{D2249A6F-3F28-4390-8119-90B20AD07BD5}">
      <dgm:prSet/>
      <dgm:spPr/>
      <dgm:t>
        <a:bodyPr/>
        <a:lstStyle/>
        <a:p>
          <a:endParaRPr lang="fr-BE"/>
        </a:p>
      </dgm:t>
    </dgm:pt>
    <dgm:pt modelId="{A8D4B594-AC64-45DA-8577-6753A486FA91}">
      <dgm:prSet phldrT="[Texte]" custT="1"/>
      <dgm:spPr>
        <a:solidFill>
          <a:srgbClr val="00707F"/>
        </a:solidFill>
        <a:ln>
          <a:solidFill>
            <a:srgbClr val="00707F"/>
          </a:solidFill>
        </a:ln>
      </dgm:spPr>
      <dgm:t>
        <a:bodyPr/>
        <a:lstStyle/>
        <a:p>
          <a:pPr indent="216000" algn="l"/>
          <a:r>
            <a:rPr lang="en-US" sz="1600" dirty="0" smtClean="0"/>
            <a:t>Pas de </a:t>
          </a:r>
          <a:r>
            <a:rPr lang="en-US" sz="1600" dirty="0" err="1" smtClean="0"/>
            <a:t>processus</a:t>
          </a:r>
          <a:r>
            <a:rPr lang="en-US" sz="1600" dirty="0" smtClean="0"/>
            <a:t> </a:t>
          </a:r>
          <a:r>
            <a:rPr lang="en-US" sz="1600" dirty="0" err="1" smtClean="0"/>
            <a:t>d’approbation</a:t>
          </a:r>
          <a:endParaRPr lang="fr-BE" sz="1600" dirty="0" smtClean="0"/>
        </a:p>
      </dgm:t>
    </dgm:pt>
    <dgm:pt modelId="{2E59BBDA-B949-4BC6-833A-BF12605818EB}" type="parTrans" cxnId="{5E2F7E5B-675B-4B34-9D55-A34F1CFC41B1}">
      <dgm:prSet/>
      <dgm:spPr>
        <a:solidFill>
          <a:srgbClr val="00707F"/>
        </a:solidFill>
        <a:ln>
          <a:solidFill>
            <a:srgbClr val="00707F"/>
          </a:solidFill>
        </a:ln>
      </dgm:spPr>
      <dgm:t>
        <a:bodyPr/>
        <a:lstStyle/>
        <a:p>
          <a:endParaRPr lang="fr-BE"/>
        </a:p>
      </dgm:t>
    </dgm:pt>
    <dgm:pt modelId="{84D7C513-3353-4934-AEA6-AB811C71B7FB}" type="sibTrans" cxnId="{5E2F7E5B-675B-4B34-9D55-A34F1CFC41B1}">
      <dgm:prSet/>
      <dgm:spPr/>
      <dgm:t>
        <a:bodyPr/>
        <a:lstStyle/>
        <a:p>
          <a:endParaRPr lang="fr-BE"/>
        </a:p>
      </dgm:t>
    </dgm:pt>
    <dgm:pt modelId="{3D0844A4-F9A7-4F51-93EA-D5033F9B3B66}">
      <dgm:prSet phldrT="[Texte]" custT="1"/>
      <dgm:spPr>
        <a:solidFill>
          <a:srgbClr val="00707F"/>
        </a:solidFill>
        <a:ln>
          <a:solidFill>
            <a:srgbClr val="00707F"/>
          </a:solidFill>
        </a:ln>
      </dgm:spPr>
      <dgm:t>
        <a:bodyPr/>
        <a:lstStyle/>
        <a:p>
          <a:pPr indent="216000" algn="l"/>
          <a:r>
            <a:rPr lang="en-US" sz="1600" dirty="0" err="1" smtClean="0"/>
            <a:t>Fourniture</a:t>
          </a:r>
          <a:r>
            <a:rPr lang="en-US" sz="1600" dirty="0" smtClean="0"/>
            <a:t> par email (pièce </a:t>
          </a:r>
          <a:r>
            <a:rPr lang="en-US" sz="1600" dirty="0" err="1" smtClean="0"/>
            <a:t>jointe</a:t>
          </a:r>
          <a:r>
            <a:rPr lang="en-US" sz="1600" dirty="0" smtClean="0"/>
            <a:t>)</a:t>
          </a:r>
          <a:endParaRPr lang="fr-BE" sz="1600" b="0" dirty="0"/>
        </a:p>
      </dgm:t>
    </dgm:pt>
    <dgm:pt modelId="{2E8D486F-A4B1-4448-A71C-BED843D48879}" type="parTrans" cxnId="{189A307C-ED02-4D82-9E8D-6E2782155DD7}">
      <dgm:prSet/>
      <dgm:spPr>
        <a:solidFill>
          <a:srgbClr val="00707F"/>
        </a:solidFill>
        <a:ln>
          <a:solidFill>
            <a:srgbClr val="00707F"/>
          </a:solidFill>
        </a:ln>
      </dgm:spPr>
      <dgm:t>
        <a:bodyPr/>
        <a:lstStyle/>
        <a:p>
          <a:endParaRPr lang="fr-BE"/>
        </a:p>
      </dgm:t>
    </dgm:pt>
    <dgm:pt modelId="{937230AC-643B-4EFF-8AA7-F8D5E2214AAF}" type="sibTrans" cxnId="{189A307C-ED02-4D82-9E8D-6E2782155DD7}">
      <dgm:prSet/>
      <dgm:spPr/>
      <dgm:t>
        <a:bodyPr/>
        <a:lstStyle/>
        <a:p>
          <a:endParaRPr lang="fr-BE"/>
        </a:p>
      </dgm:t>
    </dgm:pt>
    <dgm:pt modelId="{C7236129-2BEB-495E-BB09-6FA95F5A61B3}">
      <dgm:prSet phldrT="[Texte]" custT="1"/>
      <dgm:spPr>
        <a:solidFill>
          <a:srgbClr val="00707F"/>
        </a:solidFill>
        <a:ln>
          <a:solidFill>
            <a:srgbClr val="00707F"/>
          </a:solidFill>
        </a:ln>
      </dgm:spPr>
      <dgm:t>
        <a:bodyPr/>
        <a:lstStyle/>
        <a:p>
          <a:pPr indent="216000" algn="l"/>
          <a:r>
            <a:rPr lang="en-US" sz="1600" b="0" dirty="0" smtClean="0"/>
            <a:t>Service </a:t>
          </a:r>
          <a:r>
            <a:rPr lang="en-US" sz="1600" b="0" dirty="0" err="1" smtClean="0"/>
            <a:t>gratuit</a:t>
          </a:r>
          <a:endParaRPr lang="fr-BE" sz="1600" b="0" dirty="0" smtClean="0"/>
        </a:p>
      </dgm:t>
    </dgm:pt>
    <dgm:pt modelId="{298002B5-4E4D-4607-9A87-C86A759C949F}" type="parTrans" cxnId="{CBE714F0-A5BB-474F-9050-1E9CDC56192D}">
      <dgm:prSet/>
      <dgm:spPr>
        <a:solidFill>
          <a:srgbClr val="00707F"/>
        </a:solidFill>
        <a:ln>
          <a:solidFill>
            <a:srgbClr val="00707F"/>
          </a:solidFill>
        </a:ln>
      </dgm:spPr>
      <dgm:t>
        <a:bodyPr/>
        <a:lstStyle/>
        <a:p>
          <a:endParaRPr lang="fr-BE"/>
        </a:p>
      </dgm:t>
    </dgm:pt>
    <dgm:pt modelId="{4A8A65DA-B947-4293-B932-953F6ECCFC04}" type="sibTrans" cxnId="{CBE714F0-A5BB-474F-9050-1E9CDC56192D}">
      <dgm:prSet/>
      <dgm:spPr/>
      <dgm:t>
        <a:bodyPr/>
        <a:lstStyle/>
        <a:p>
          <a:endParaRPr lang="fr-BE"/>
        </a:p>
      </dgm:t>
    </dgm:pt>
    <dgm:pt modelId="{93F0A7EF-A2F7-4B96-9EC9-260FC466E05C}" type="pres">
      <dgm:prSet presAssocID="{1DC4112E-BC22-49B5-A734-8DBC80A9B506}" presName="Name0" presStyleCnt="0">
        <dgm:presLayoutVars>
          <dgm:chPref val="1"/>
          <dgm:dir/>
          <dgm:animOne val="branch"/>
          <dgm:animLvl val="lvl"/>
          <dgm:resizeHandles val="exact"/>
        </dgm:presLayoutVars>
      </dgm:prSet>
      <dgm:spPr/>
      <dgm:t>
        <a:bodyPr/>
        <a:lstStyle/>
        <a:p>
          <a:endParaRPr lang="fr-BE"/>
        </a:p>
      </dgm:t>
    </dgm:pt>
    <dgm:pt modelId="{CE9E604D-E245-4AFF-9F78-7B9AB7DE42C7}" type="pres">
      <dgm:prSet presAssocID="{0DBCFECA-60B8-4047-B2F5-7F5F613F0836}" presName="root1" presStyleCnt="0"/>
      <dgm:spPr/>
    </dgm:pt>
    <dgm:pt modelId="{669C1445-8C5A-42AD-B21C-5EA0A03A6FAD}" type="pres">
      <dgm:prSet presAssocID="{0DBCFECA-60B8-4047-B2F5-7F5F613F0836}" presName="LevelOneTextNode" presStyleLbl="node0" presStyleIdx="0" presStyleCnt="1">
        <dgm:presLayoutVars>
          <dgm:chPref val="3"/>
        </dgm:presLayoutVars>
      </dgm:prSet>
      <dgm:spPr/>
      <dgm:t>
        <a:bodyPr/>
        <a:lstStyle/>
        <a:p>
          <a:endParaRPr lang="fr-BE"/>
        </a:p>
      </dgm:t>
    </dgm:pt>
    <dgm:pt modelId="{C48925F6-8091-49F0-ABFC-B0C87160AA49}" type="pres">
      <dgm:prSet presAssocID="{0DBCFECA-60B8-4047-B2F5-7F5F613F0836}" presName="level2hierChild" presStyleCnt="0"/>
      <dgm:spPr/>
    </dgm:pt>
    <dgm:pt modelId="{4DF967EE-6E2F-4462-8C69-1626AA5B5EFE}" type="pres">
      <dgm:prSet presAssocID="{A6ACCDE7-EF54-440B-8395-0FDF277B2A95}" presName="conn2-1" presStyleLbl="parChTrans1D2" presStyleIdx="0" presStyleCnt="7"/>
      <dgm:spPr/>
      <dgm:t>
        <a:bodyPr/>
        <a:lstStyle/>
        <a:p>
          <a:endParaRPr lang="fr-BE"/>
        </a:p>
      </dgm:t>
    </dgm:pt>
    <dgm:pt modelId="{CF7B1B80-C524-4869-911F-7AFF87C879F5}" type="pres">
      <dgm:prSet presAssocID="{A6ACCDE7-EF54-440B-8395-0FDF277B2A95}" presName="connTx" presStyleLbl="parChTrans1D2" presStyleIdx="0" presStyleCnt="7"/>
      <dgm:spPr/>
      <dgm:t>
        <a:bodyPr/>
        <a:lstStyle/>
        <a:p>
          <a:endParaRPr lang="fr-BE"/>
        </a:p>
      </dgm:t>
    </dgm:pt>
    <dgm:pt modelId="{99ECAE7A-0EF5-428D-9E1B-939A4AEDFDDF}" type="pres">
      <dgm:prSet presAssocID="{24FC37CA-E1A1-4F57-B901-12058708B25D}" presName="root2" presStyleCnt="0"/>
      <dgm:spPr/>
    </dgm:pt>
    <dgm:pt modelId="{B116A99E-CC5D-43B9-BD4A-42A813C1F67B}" type="pres">
      <dgm:prSet presAssocID="{24FC37CA-E1A1-4F57-B901-12058708B25D}" presName="LevelTwoTextNode" presStyleLbl="node2" presStyleIdx="0" presStyleCnt="7" custScaleX="403090">
        <dgm:presLayoutVars>
          <dgm:chPref val="3"/>
        </dgm:presLayoutVars>
      </dgm:prSet>
      <dgm:spPr/>
      <dgm:t>
        <a:bodyPr/>
        <a:lstStyle/>
        <a:p>
          <a:endParaRPr lang="fr-BE"/>
        </a:p>
      </dgm:t>
    </dgm:pt>
    <dgm:pt modelId="{EDEB5CFB-34F6-41A6-96FA-5509B605B50F}" type="pres">
      <dgm:prSet presAssocID="{24FC37CA-E1A1-4F57-B901-12058708B25D}" presName="level3hierChild" presStyleCnt="0"/>
      <dgm:spPr/>
    </dgm:pt>
    <dgm:pt modelId="{0C6BA195-9697-43FE-8288-ECBE33315738}" type="pres">
      <dgm:prSet presAssocID="{6B63D5F9-2EC4-4287-86B5-2A0A1A4608F1}" presName="conn2-1" presStyleLbl="parChTrans1D2" presStyleIdx="1" presStyleCnt="7"/>
      <dgm:spPr/>
      <dgm:t>
        <a:bodyPr/>
        <a:lstStyle/>
        <a:p>
          <a:endParaRPr lang="fr-BE"/>
        </a:p>
      </dgm:t>
    </dgm:pt>
    <dgm:pt modelId="{05E6A931-41C3-4FE3-ABE8-621206553B0A}" type="pres">
      <dgm:prSet presAssocID="{6B63D5F9-2EC4-4287-86B5-2A0A1A4608F1}" presName="connTx" presStyleLbl="parChTrans1D2" presStyleIdx="1" presStyleCnt="7"/>
      <dgm:spPr/>
      <dgm:t>
        <a:bodyPr/>
        <a:lstStyle/>
        <a:p>
          <a:endParaRPr lang="fr-BE"/>
        </a:p>
      </dgm:t>
    </dgm:pt>
    <dgm:pt modelId="{3FB0F2F4-6918-45AA-A043-82C97FB69734}" type="pres">
      <dgm:prSet presAssocID="{33B3DC50-7702-4E34-96D1-548894F048A0}" presName="root2" presStyleCnt="0"/>
      <dgm:spPr/>
    </dgm:pt>
    <dgm:pt modelId="{372D2570-41F8-4267-8F95-05B181974437}" type="pres">
      <dgm:prSet presAssocID="{33B3DC50-7702-4E34-96D1-548894F048A0}" presName="LevelTwoTextNode" presStyleLbl="node2" presStyleIdx="1" presStyleCnt="7" custScaleX="403090">
        <dgm:presLayoutVars>
          <dgm:chPref val="3"/>
        </dgm:presLayoutVars>
      </dgm:prSet>
      <dgm:spPr/>
      <dgm:t>
        <a:bodyPr/>
        <a:lstStyle/>
        <a:p>
          <a:endParaRPr lang="fr-BE"/>
        </a:p>
      </dgm:t>
    </dgm:pt>
    <dgm:pt modelId="{98430D14-7C9E-44F3-B13C-42F0E3DC9A49}" type="pres">
      <dgm:prSet presAssocID="{33B3DC50-7702-4E34-96D1-548894F048A0}" presName="level3hierChild" presStyleCnt="0"/>
      <dgm:spPr/>
    </dgm:pt>
    <dgm:pt modelId="{5C6C3AB6-F8C0-4F97-9476-512585712BF2}" type="pres">
      <dgm:prSet presAssocID="{452A0488-0982-46CD-8AD6-46B45C9019DB}" presName="conn2-1" presStyleLbl="parChTrans1D2" presStyleIdx="2" presStyleCnt="7"/>
      <dgm:spPr/>
      <dgm:t>
        <a:bodyPr/>
        <a:lstStyle/>
        <a:p>
          <a:endParaRPr lang="fr-BE"/>
        </a:p>
      </dgm:t>
    </dgm:pt>
    <dgm:pt modelId="{2643C395-5869-41A6-A0D8-AA3DEC1710CE}" type="pres">
      <dgm:prSet presAssocID="{452A0488-0982-46CD-8AD6-46B45C9019DB}" presName="connTx" presStyleLbl="parChTrans1D2" presStyleIdx="2" presStyleCnt="7"/>
      <dgm:spPr/>
      <dgm:t>
        <a:bodyPr/>
        <a:lstStyle/>
        <a:p>
          <a:endParaRPr lang="fr-BE"/>
        </a:p>
      </dgm:t>
    </dgm:pt>
    <dgm:pt modelId="{E5568A2B-F7A2-43C5-AAF6-15C8FCEAB397}" type="pres">
      <dgm:prSet presAssocID="{BD946363-36F5-48A9-8826-23724ED85080}" presName="root2" presStyleCnt="0"/>
      <dgm:spPr/>
    </dgm:pt>
    <dgm:pt modelId="{E4C8DEBC-5903-45A3-A5C8-D07D227308DF}" type="pres">
      <dgm:prSet presAssocID="{BD946363-36F5-48A9-8826-23724ED85080}" presName="LevelTwoTextNode" presStyleLbl="node2" presStyleIdx="2" presStyleCnt="7" custScaleX="403090">
        <dgm:presLayoutVars>
          <dgm:chPref val="3"/>
        </dgm:presLayoutVars>
      </dgm:prSet>
      <dgm:spPr/>
      <dgm:t>
        <a:bodyPr/>
        <a:lstStyle/>
        <a:p>
          <a:endParaRPr lang="fr-BE"/>
        </a:p>
      </dgm:t>
    </dgm:pt>
    <dgm:pt modelId="{72CDB470-E3CB-42E0-BDBC-38EC3FAE3441}" type="pres">
      <dgm:prSet presAssocID="{BD946363-36F5-48A9-8826-23724ED85080}" presName="level3hierChild" presStyleCnt="0"/>
      <dgm:spPr/>
    </dgm:pt>
    <dgm:pt modelId="{2178F461-F4A4-4683-A579-05490D0708BB}" type="pres">
      <dgm:prSet presAssocID="{9DE05F0E-929B-4B3D-B179-E2E4C67FFD12}" presName="conn2-1" presStyleLbl="parChTrans1D2" presStyleIdx="3" presStyleCnt="7"/>
      <dgm:spPr/>
      <dgm:t>
        <a:bodyPr/>
        <a:lstStyle/>
        <a:p>
          <a:endParaRPr lang="fr-BE"/>
        </a:p>
      </dgm:t>
    </dgm:pt>
    <dgm:pt modelId="{5032F255-C16A-483E-B26E-5B85A45C8315}" type="pres">
      <dgm:prSet presAssocID="{9DE05F0E-929B-4B3D-B179-E2E4C67FFD12}" presName="connTx" presStyleLbl="parChTrans1D2" presStyleIdx="3" presStyleCnt="7"/>
      <dgm:spPr/>
      <dgm:t>
        <a:bodyPr/>
        <a:lstStyle/>
        <a:p>
          <a:endParaRPr lang="fr-BE"/>
        </a:p>
      </dgm:t>
    </dgm:pt>
    <dgm:pt modelId="{09D2A0DD-D4EE-46CF-AF30-88D3FF64ACAC}" type="pres">
      <dgm:prSet presAssocID="{CB5DE638-5065-4123-A23E-5C3387E0A97A}" presName="root2" presStyleCnt="0"/>
      <dgm:spPr/>
    </dgm:pt>
    <dgm:pt modelId="{C4F6B788-37D0-40D5-A4AF-991D1DC1B9E2}" type="pres">
      <dgm:prSet presAssocID="{CB5DE638-5065-4123-A23E-5C3387E0A97A}" presName="LevelTwoTextNode" presStyleLbl="node2" presStyleIdx="3" presStyleCnt="7" custScaleX="403090">
        <dgm:presLayoutVars>
          <dgm:chPref val="3"/>
        </dgm:presLayoutVars>
      </dgm:prSet>
      <dgm:spPr/>
      <dgm:t>
        <a:bodyPr/>
        <a:lstStyle/>
        <a:p>
          <a:endParaRPr lang="fr-BE"/>
        </a:p>
      </dgm:t>
    </dgm:pt>
    <dgm:pt modelId="{2C3B8B37-5EDA-46F5-8416-C1EC96D09529}" type="pres">
      <dgm:prSet presAssocID="{CB5DE638-5065-4123-A23E-5C3387E0A97A}" presName="level3hierChild" presStyleCnt="0"/>
      <dgm:spPr/>
    </dgm:pt>
    <dgm:pt modelId="{14DB06A3-6C28-4C91-A0D5-15B61651D3D2}" type="pres">
      <dgm:prSet presAssocID="{2E59BBDA-B949-4BC6-833A-BF12605818EB}" presName="conn2-1" presStyleLbl="parChTrans1D2" presStyleIdx="4" presStyleCnt="7"/>
      <dgm:spPr/>
      <dgm:t>
        <a:bodyPr/>
        <a:lstStyle/>
        <a:p>
          <a:endParaRPr lang="fr-BE"/>
        </a:p>
      </dgm:t>
    </dgm:pt>
    <dgm:pt modelId="{E68D26D0-4AC6-4291-AD95-6A8DFF74639D}" type="pres">
      <dgm:prSet presAssocID="{2E59BBDA-B949-4BC6-833A-BF12605818EB}" presName="connTx" presStyleLbl="parChTrans1D2" presStyleIdx="4" presStyleCnt="7"/>
      <dgm:spPr/>
      <dgm:t>
        <a:bodyPr/>
        <a:lstStyle/>
        <a:p>
          <a:endParaRPr lang="fr-BE"/>
        </a:p>
      </dgm:t>
    </dgm:pt>
    <dgm:pt modelId="{94D62976-2310-4306-AF9A-FEB180F024A6}" type="pres">
      <dgm:prSet presAssocID="{A8D4B594-AC64-45DA-8577-6753A486FA91}" presName="root2" presStyleCnt="0"/>
      <dgm:spPr/>
    </dgm:pt>
    <dgm:pt modelId="{B81C82F9-5525-4550-BF61-37A1C0C35AFA}" type="pres">
      <dgm:prSet presAssocID="{A8D4B594-AC64-45DA-8577-6753A486FA91}" presName="LevelTwoTextNode" presStyleLbl="node2" presStyleIdx="4" presStyleCnt="7" custScaleX="403090">
        <dgm:presLayoutVars>
          <dgm:chPref val="3"/>
        </dgm:presLayoutVars>
      </dgm:prSet>
      <dgm:spPr/>
      <dgm:t>
        <a:bodyPr/>
        <a:lstStyle/>
        <a:p>
          <a:endParaRPr lang="fr-BE"/>
        </a:p>
      </dgm:t>
    </dgm:pt>
    <dgm:pt modelId="{9BCF585B-9255-4C18-871E-3ED42348D3D0}" type="pres">
      <dgm:prSet presAssocID="{A8D4B594-AC64-45DA-8577-6753A486FA91}" presName="level3hierChild" presStyleCnt="0"/>
      <dgm:spPr/>
    </dgm:pt>
    <dgm:pt modelId="{126E2923-D8F8-4109-A68B-D4B68A3510DF}" type="pres">
      <dgm:prSet presAssocID="{2E8D486F-A4B1-4448-A71C-BED843D48879}" presName="conn2-1" presStyleLbl="parChTrans1D2" presStyleIdx="5" presStyleCnt="7"/>
      <dgm:spPr/>
      <dgm:t>
        <a:bodyPr/>
        <a:lstStyle/>
        <a:p>
          <a:endParaRPr lang="fr-BE"/>
        </a:p>
      </dgm:t>
    </dgm:pt>
    <dgm:pt modelId="{4EF4CC36-1B17-4D62-9C66-D9E614FCE0DD}" type="pres">
      <dgm:prSet presAssocID="{2E8D486F-A4B1-4448-A71C-BED843D48879}" presName="connTx" presStyleLbl="parChTrans1D2" presStyleIdx="5" presStyleCnt="7"/>
      <dgm:spPr/>
      <dgm:t>
        <a:bodyPr/>
        <a:lstStyle/>
        <a:p>
          <a:endParaRPr lang="fr-BE"/>
        </a:p>
      </dgm:t>
    </dgm:pt>
    <dgm:pt modelId="{95876BC0-F8B9-4539-86F1-1B38716EE111}" type="pres">
      <dgm:prSet presAssocID="{3D0844A4-F9A7-4F51-93EA-D5033F9B3B66}" presName="root2" presStyleCnt="0"/>
      <dgm:spPr/>
    </dgm:pt>
    <dgm:pt modelId="{17A64D8C-9634-4EBE-B51E-A5FAAAEA999F}" type="pres">
      <dgm:prSet presAssocID="{3D0844A4-F9A7-4F51-93EA-D5033F9B3B66}" presName="LevelTwoTextNode" presStyleLbl="node2" presStyleIdx="5" presStyleCnt="7" custScaleX="403090">
        <dgm:presLayoutVars>
          <dgm:chPref val="3"/>
        </dgm:presLayoutVars>
      </dgm:prSet>
      <dgm:spPr/>
      <dgm:t>
        <a:bodyPr/>
        <a:lstStyle/>
        <a:p>
          <a:endParaRPr lang="fr-BE"/>
        </a:p>
      </dgm:t>
    </dgm:pt>
    <dgm:pt modelId="{05E65996-843D-4CEC-B105-77BCB9EAD75A}" type="pres">
      <dgm:prSet presAssocID="{3D0844A4-F9A7-4F51-93EA-D5033F9B3B66}" presName="level3hierChild" presStyleCnt="0"/>
      <dgm:spPr/>
    </dgm:pt>
    <dgm:pt modelId="{91E70FD9-CCB4-408C-8CF8-4E434664AAE6}" type="pres">
      <dgm:prSet presAssocID="{298002B5-4E4D-4607-9A87-C86A759C949F}" presName="conn2-1" presStyleLbl="parChTrans1D2" presStyleIdx="6" presStyleCnt="7"/>
      <dgm:spPr/>
      <dgm:t>
        <a:bodyPr/>
        <a:lstStyle/>
        <a:p>
          <a:endParaRPr lang="fr-BE"/>
        </a:p>
      </dgm:t>
    </dgm:pt>
    <dgm:pt modelId="{362B5841-02FA-4844-BBA0-BAC4A38C9495}" type="pres">
      <dgm:prSet presAssocID="{298002B5-4E4D-4607-9A87-C86A759C949F}" presName="connTx" presStyleLbl="parChTrans1D2" presStyleIdx="6" presStyleCnt="7"/>
      <dgm:spPr/>
      <dgm:t>
        <a:bodyPr/>
        <a:lstStyle/>
        <a:p>
          <a:endParaRPr lang="fr-BE"/>
        </a:p>
      </dgm:t>
    </dgm:pt>
    <dgm:pt modelId="{9A885ABD-3736-43FE-9726-C7A48F06364B}" type="pres">
      <dgm:prSet presAssocID="{C7236129-2BEB-495E-BB09-6FA95F5A61B3}" presName="root2" presStyleCnt="0"/>
      <dgm:spPr/>
    </dgm:pt>
    <dgm:pt modelId="{D1421229-CC4A-4F1B-9D4C-60BB33FF3351}" type="pres">
      <dgm:prSet presAssocID="{C7236129-2BEB-495E-BB09-6FA95F5A61B3}" presName="LevelTwoTextNode" presStyleLbl="node2" presStyleIdx="6" presStyleCnt="7" custScaleX="403090">
        <dgm:presLayoutVars>
          <dgm:chPref val="3"/>
        </dgm:presLayoutVars>
      </dgm:prSet>
      <dgm:spPr/>
      <dgm:t>
        <a:bodyPr/>
        <a:lstStyle/>
        <a:p>
          <a:endParaRPr lang="fr-BE"/>
        </a:p>
      </dgm:t>
    </dgm:pt>
    <dgm:pt modelId="{BD612E77-A78B-40E5-82CA-CE8814646BBB}" type="pres">
      <dgm:prSet presAssocID="{C7236129-2BEB-495E-BB09-6FA95F5A61B3}" presName="level3hierChild" presStyleCnt="0"/>
      <dgm:spPr/>
    </dgm:pt>
  </dgm:ptLst>
  <dgm:cxnLst>
    <dgm:cxn modelId="{A388596C-62E0-40F3-A2F7-5840E70C2070}" type="presOf" srcId="{2E8D486F-A4B1-4448-A71C-BED843D48879}" destId="{4EF4CC36-1B17-4D62-9C66-D9E614FCE0DD}" srcOrd="1" destOrd="0" presId="urn:microsoft.com/office/officeart/2008/layout/HorizontalMultiLevelHierarchy"/>
    <dgm:cxn modelId="{FF146B39-843B-4E4B-88A3-8750D773347B}" type="presOf" srcId="{2E59BBDA-B949-4BC6-833A-BF12605818EB}" destId="{E68D26D0-4AC6-4291-AD95-6A8DFF74639D}" srcOrd="1" destOrd="0" presId="urn:microsoft.com/office/officeart/2008/layout/HorizontalMultiLevelHierarchy"/>
    <dgm:cxn modelId="{1049CF5B-B825-4BE6-8890-2999B8C5C253}" type="presOf" srcId="{452A0488-0982-46CD-8AD6-46B45C9019DB}" destId="{2643C395-5869-41A6-A0D8-AA3DEC1710CE}" srcOrd="1" destOrd="0" presId="urn:microsoft.com/office/officeart/2008/layout/HorizontalMultiLevelHierarchy"/>
    <dgm:cxn modelId="{44F71C81-117B-4723-85AC-D78E5CA1F739}" type="presOf" srcId="{6B63D5F9-2EC4-4287-86B5-2A0A1A4608F1}" destId="{05E6A931-41C3-4FE3-ABE8-621206553B0A}" srcOrd="1" destOrd="0" presId="urn:microsoft.com/office/officeart/2008/layout/HorizontalMultiLevelHierarchy"/>
    <dgm:cxn modelId="{45D73ED9-07B9-4F3A-99D5-412BD9CD17C7}" srcId="{0DBCFECA-60B8-4047-B2F5-7F5F613F0836}" destId="{BD946363-36F5-48A9-8826-23724ED85080}" srcOrd="2" destOrd="0" parTransId="{452A0488-0982-46CD-8AD6-46B45C9019DB}" sibTransId="{EAD9AC52-BFF2-4819-BD43-8BED70BB1590}"/>
    <dgm:cxn modelId="{31BCE9F2-9065-40EF-AD38-581D6961560F}" srcId="{0DBCFECA-60B8-4047-B2F5-7F5F613F0836}" destId="{24FC37CA-E1A1-4F57-B901-12058708B25D}" srcOrd="0" destOrd="0" parTransId="{A6ACCDE7-EF54-440B-8395-0FDF277B2A95}" sibTransId="{873AD52C-95DC-492C-8A72-3F37340854AE}"/>
    <dgm:cxn modelId="{C69EEBC5-2FDF-46E4-8A66-9915221485AB}" type="presOf" srcId="{C7236129-2BEB-495E-BB09-6FA95F5A61B3}" destId="{D1421229-CC4A-4F1B-9D4C-60BB33FF3351}" srcOrd="0" destOrd="0" presId="urn:microsoft.com/office/officeart/2008/layout/HorizontalMultiLevelHierarchy"/>
    <dgm:cxn modelId="{D2249A6F-3F28-4390-8119-90B20AD07BD5}" srcId="{0DBCFECA-60B8-4047-B2F5-7F5F613F0836}" destId="{CB5DE638-5065-4123-A23E-5C3387E0A97A}" srcOrd="3" destOrd="0" parTransId="{9DE05F0E-929B-4B3D-B179-E2E4C67FFD12}" sibTransId="{F891FB36-6A1A-41AB-89FA-B8F0CA05F97E}"/>
    <dgm:cxn modelId="{9E7F4898-1EA7-40A3-93EA-8B8DBFA976C5}" type="presOf" srcId="{298002B5-4E4D-4607-9A87-C86A759C949F}" destId="{91E70FD9-CCB4-408C-8CF8-4E434664AAE6}" srcOrd="0" destOrd="0" presId="urn:microsoft.com/office/officeart/2008/layout/HorizontalMultiLevelHierarchy"/>
    <dgm:cxn modelId="{83FF8A98-A58C-47E8-9C16-64B752BDF0EB}" type="presOf" srcId="{3D0844A4-F9A7-4F51-93EA-D5033F9B3B66}" destId="{17A64D8C-9634-4EBE-B51E-A5FAAAEA999F}" srcOrd="0" destOrd="0" presId="urn:microsoft.com/office/officeart/2008/layout/HorizontalMultiLevelHierarchy"/>
    <dgm:cxn modelId="{07DA1C44-4F4B-4049-965E-FF8F215AB22D}" type="presOf" srcId="{BD946363-36F5-48A9-8826-23724ED85080}" destId="{E4C8DEBC-5903-45A3-A5C8-D07D227308DF}" srcOrd="0" destOrd="0" presId="urn:microsoft.com/office/officeart/2008/layout/HorizontalMultiLevelHierarchy"/>
    <dgm:cxn modelId="{5A2F6C88-229C-4259-BA0F-3EA31DD80274}" type="presOf" srcId="{298002B5-4E4D-4607-9A87-C86A759C949F}" destId="{362B5841-02FA-4844-BBA0-BAC4A38C9495}" srcOrd="1" destOrd="0" presId="urn:microsoft.com/office/officeart/2008/layout/HorizontalMultiLevelHierarchy"/>
    <dgm:cxn modelId="{674BDA12-1C26-439B-998B-7D184DCD0E47}" type="presOf" srcId="{2E8D486F-A4B1-4448-A71C-BED843D48879}" destId="{126E2923-D8F8-4109-A68B-D4B68A3510DF}" srcOrd="0" destOrd="0" presId="urn:microsoft.com/office/officeart/2008/layout/HorizontalMultiLevelHierarchy"/>
    <dgm:cxn modelId="{7BEE2702-1627-4BCE-AE82-02B59F83F1C9}" type="presOf" srcId="{452A0488-0982-46CD-8AD6-46B45C9019DB}" destId="{5C6C3AB6-F8C0-4F97-9476-512585712BF2}" srcOrd="0" destOrd="0" presId="urn:microsoft.com/office/officeart/2008/layout/HorizontalMultiLevelHierarchy"/>
    <dgm:cxn modelId="{C35C2AF0-D700-426C-92BA-2D536E4F8B38}" type="presOf" srcId="{2E59BBDA-B949-4BC6-833A-BF12605818EB}" destId="{14DB06A3-6C28-4C91-A0D5-15B61651D3D2}" srcOrd="0" destOrd="0" presId="urn:microsoft.com/office/officeart/2008/layout/HorizontalMultiLevelHierarchy"/>
    <dgm:cxn modelId="{DF3EB5C1-DEF1-48F8-B7F8-3945D80D238B}" type="presOf" srcId="{6B63D5F9-2EC4-4287-86B5-2A0A1A4608F1}" destId="{0C6BA195-9697-43FE-8288-ECBE33315738}" srcOrd="0" destOrd="0" presId="urn:microsoft.com/office/officeart/2008/layout/HorizontalMultiLevelHierarchy"/>
    <dgm:cxn modelId="{189A307C-ED02-4D82-9E8D-6E2782155DD7}" srcId="{0DBCFECA-60B8-4047-B2F5-7F5F613F0836}" destId="{3D0844A4-F9A7-4F51-93EA-D5033F9B3B66}" srcOrd="5" destOrd="0" parTransId="{2E8D486F-A4B1-4448-A71C-BED843D48879}" sibTransId="{937230AC-643B-4EFF-8AA7-F8D5E2214AAF}"/>
    <dgm:cxn modelId="{0924383C-4157-4939-AF67-F0A761D6FD34}" srcId="{1DC4112E-BC22-49B5-A734-8DBC80A9B506}" destId="{0DBCFECA-60B8-4047-B2F5-7F5F613F0836}" srcOrd="0" destOrd="0" parTransId="{D26D43CB-1293-4BA9-9593-B15FBD68FAAD}" sibTransId="{FE74DE44-443E-480F-A276-C64B8F81ED69}"/>
    <dgm:cxn modelId="{20ACF199-F79C-4BB1-9F70-6F4C47FEFEA1}" type="presOf" srcId="{9DE05F0E-929B-4B3D-B179-E2E4C67FFD12}" destId="{2178F461-F4A4-4683-A579-05490D0708BB}" srcOrd="0" destOrd="0" presId="urn:microsoft.com/office/officeart/2008/layout/HorizontalMultiLevelHierarchy"/>
    <dgm:cxn modelId="{932509C3-B49C-422A-8656-0802A788215A}" type="presOf" srcId="{1DC4112E-BC22-49B5-A734-8DBC80A9B506}" destId="{93F0A7EF-A2F7-4B96-9EC9-260FC466E05C}" srcOrd="0" destOrd="0" presId="urn:microsoft.com/office/officeart/2008/layout/HorizontalMultiLevelHierarchy"/>
    <dgm:cxn modelId="{56FAF04E-27AE-48CC-9261-FFA430225156}" type="presOf" srcId="{A8D4B594-AC64-45DA-8577-6753A486FA91}" destId="{B81C82F9-5525-4550-BF61-37A1C0C35AFA}" srcOrd="0" destOrd="0" presId="urn:microsoft.com/office/officeart/2008/layout/HorizontalMultiLevelHierarchy"/>
    <dgm:cxn modelId="{FBF7D7E7-5B88-4CCB-AFAF-24CB105A47EF}" type="presOf" srcId="{0DBCFECA-60B8-4047-B2F5-7F5F613F0836}" destId="{669C1445-8C5A-42AD-B21C-5EA0A03A6FAD}" srcOrd="0" destOrd="0" presId="urn:microsoft.com/office/officeart/2008/layout/HorizontalMultiLevelHierarchy"/>
    <dgm:cxn modelId="{5E2F7E5B-675B-4B34-9D55-A34F1CFC41B1}" srcId="{0DBCFECA-60B8-4047-B2F5-7F5F613F0836}" destId="{A8D4B594-AC64-45DA-8577-6753A486FA91}" srcOrd="4" destOrd="0" parTransId="{2E59BBDA-B949-4BC6-833A-BF12605818EB}" sibTransId="{84D7C513-3353-4934-AEA6-AB811C71B7FB}"/>
    <dgm:cxn modelId="{CBE714F0-A5BB-474F-9050-1E9CDC56192D}" srcId="{0DBCFECA-60B8-4047-B2F5-7F5F613F0836}" destId="{C7236129-2BEB-495E-BB09-6FA95F5A61B3}" srcOrd="6" destOrd="0" parTransId="{298002B5-4E4D-4607-9A87-C86A759C949F}" sibTransId="{4A8A65DA-B947-4293-B932-953F6ECCFC04}"/>
    <dgm:cxn modelId="{88A18B79-A114-459F-96AB-C0CF5AB587A1}" type="presOf" srcId="{CB5DE638-5065-4123-A23E-5C3387E0A97A}" destId="{C4F6B788-37D0-40D5-A4AF-991D1DC1B9E2}" srcOrd="0" destOrd="0" presId="urn:microsoft.com/office/officeart/2008/layout/HorizontalMultiLevelHierarchy"/>
    <dgm:cxn modelId="{660D60D1-CF4C-48B8-95CA-CF7AAD63E6E8}" type="presOf" srcId="{A6ACCDE7-EF54-440B-8395-0FDF277B2A95}" destId="{CF7B1B80-C524-4869-911F-7AFF87C879F5}" srcOrd="1" destOrd="0" presId="urn:microsoft.com/office/officeart/2008/layout/HorizontalMultiLevelHierarchy"/>
    <dgm:cxn modelId="{948E6598-4ACE-4872-8113-1751B42CA295}" type="presOf" srcId="{9DE05F0E-929B-4B3D-B179-E2E4C67FFD12}" destId="{5032F255-C16A-483E-B26E-5B85A45C8315}" srcOrd="1" destOrd="0" presId="urn:microsoft.com/office/officeart/2008/layout/HorizontalMultiLevelHierarchy"/>
    <dgm:cxn modelId="{DEBBBC00-4149-43AF-AEBC-6724D9FADA9E}" type="presOf" srcId="{24FC37CA-E1A1-4F57-B901-12058708B25D}" destId="{B116A99E-CC5D-43B9-BD4A-42A813C1F67B}" srcOrd="0" destOrd="0" presId="urn:microsoft.com/office/officeart/2008/layout/HorizontalMultiLevelHierarchy"/>
    <dgm:cxn modelId="{B61B988F-EE89-4DF2-96F6-D89D262CF93F}" srcId="{0DBCFECA-60B8-4047-B2F5-7F5F613F0836}" destId="{33B3DC50-7702-4E34-96D1-548894F048A0}" srcOrd="1" destOrd="0" parTransId="{6B63D5F9-2EC4-4287-86B5-2A0A1A4608F1}" sibTransId="{67099B88-15B5-40B7-9A42-A7A5C63FC2F4}"/>
    <dgm:cxn modelId="{9E6DDFA2-7DB4-4F21-829E-541C237416BB}" type="presOf" srcId="{A6ACCDE7-EF54-440B-8395-0FDF277B2A95}" destId="{4DF967EE-6E2F-4462-8C69-1626AA5B5EFE}" srcOrd="0" destOrd="0" presId="urn:microsoft.com/office/officeart/2008/layout/HorizontalMultiLevelHierarchy"/>
    <dgm:cxn modelId="{975D5F97-4D6A-4A60-807A-B04AABE423F6}" type="presOf" srcId="{33B3DC50-7702-4E34-96D1-548894F048A0}" destId="{372D2570-41F8-4267-8F95-05B181974437}" srcOrd="0" destOrd="0" presId="urn:microsoft.com/office/officeart/2008/layout/HorizontalMultiLevelHierarchy"/>
    <dgm:cxn modelId="{D8F9E869-B690-4E21-97CF-A9218293746B}" type="presParOf" srcId="{93F0A7EF-A2F7-4B96-9EC9-260FC466E05C}" destId="{CE9E604D-E245-4AFF-9F78-7B9AB7DE42C7}" srcOrd="0" destOrd="0" presId="urn:microsoft.com/office/officeart/2008/layout/HorizontalMultiLevelHierarchy"/>
    <dgm:cxn modelId="{11B2AA5A-9821-43DA-8109-EC78E680C5ED}" type="presParOf" srcId="{CE9E604D-E245-4AFF-9F78-7B9AB7DE42C7}" destId="{669C1445-8C5A-42AD-B21C-5EA0A03A6FAD}" srcOrd="0" destOrd="0" presId="urn:microsoft.com/office/officeart/2008/layout/HorizontalMultiLevelHierarchy"/>
    <dgm:cxn modelId="{F84C46F6-E0ED-4315-9EAE-DBE12849C080}" type="presParOf" srcId="{CE9E604D-E245-4AFF-9F78-7B9AB7DE42C7}" destId="{C48925F6-8091-49F0-ABFC-B0C87160AA49}" srcOrd="1" destOrd="0" presId="urn:microsoft.com/office/officeart/2008/layout/HorizontalMultiLevelHierarchy"/>
    <dgm:cxn modelId="{5FE856D4-F36A-4E10-86A5-C9A2F1672181}" type="presParOf" srcId="{C48925F6-8091-49F0-ABFC-B0C87160AA49}" destId="{4DF967EE-6E2F-4462-8C69-1626AA5B5EFE}" srcOrd="0" destOrd="0" presId="urn:microsoft.com/office/officeart/2008/layout/HorizontalMultiLevelHierarchy"/>
    <dgm:cxn modelId="{90E02DE4-B7EA-4CAB-BE93-E86DF489D095}" type="presParOf" srcId="{4DF967EE-6E2F-4462-8C69-1626AA5B5EFE}" destId="{CF7B1B80-C524-4869-911F-7AFF87C879F5}" srcOrd="0" destOrd="0" presId="urn:microsoft.com/office/officeart/2008/layout/HorizontalMultiLevelHierarchy"/>
    <dgm:cxn modelId="{25EE865B-21F3-42E0-8F56-C605596B626A}" type="presParOf" srcId="{C48925F6-8091-49F0-ABFC-B0C87160AA49}" destId="{99ECAE7A-0EF5-428D-9E1B-939A4AEDFDDF}" srcOrd="1" destOrd="0" presId="urn:microsoft.com/office/officeart/2008/layout/HorizontalMultiLevelHierarchy"/>
    <dgm:cxn modelId="{7C14509E-5424-4481-8677-32E601DC9402}" type="presParOf" srcId="{99ECAE7A-0EF5-428D-9E1B-939A4AEDFDDF}" destId="{B116A99E-CC5D-43B9-BD4A-42A813C1F67B}" srcOrd="0" destOrd="0" presId="urn:microsoft.com/office/officeart/2008/layout/HorizontalMultiLevelHierarchy"/>
    <dgm:cxn modelId="{DD468E54-408A-4ADD-83BD-21D870F5AFC5}" type="presParOf" srcId="{99ECAE7A-0EF5-428D-9E1B-939A4AEDFDDF}" destId="{EDEB5CFB-34F6-41A6-96FA-5509B605B50F}" srcOrd="1" destOrd="0" presId="urn:microsoft.com/office/officeart/2008/layout/HorizontalMultiLevelHierarchy"/>
    <dgm:cxn modelId="{84668D08-5B13-4C0E-9D48-54666851E7C5}" type="presParOf" srcId="{C48925F6-8091-49F0-ABFC-B0C87160AA49}" destId="{0C6BA195-9697-43FE-8288-ECBE33315738}" srcOrd="2" destOrd="0" presId="urn:microsoft.com/office/officeart/2008/layout/HorizontalMultiLevelHierarchy"/>
    <dgm:cxn modelId="{979EE1A6-71A2-4247-A2AC-3EDDCAA22F1C}" type="presParOf" srcId="{0C6BA195-9697-43FE-8288-ECBE33315738}" destId="{05E6A931-41C3-4FE3-ABE8-621206553B0A}" srcOrd="0" destOrd="0" presId="urn:microsoft.com/office/officeart/2008/layout/HorizontalMultiLevelHierarchy"/>
    <dgm:cxn modelId="{D1CD5CAE-A05A-45F7-94CB-B7DA50A06521}" type="presParOf" srcId="{C48925F6-8091-49F0-ABFC-B0C87160AA49}" destId="{3FB0F2F4-6918-45AA-A043-82C97FB69734}" srcOrd="3" destOrd="0" presId="urn:microsoft.com/office/officeart/2008/layout/HorizontalMultiLevelHierarchy"/>
    <dgm:cxn modelId="{C1391737-DA46-408D-9B00-2AB5DD900B93}" type="presParOf" srcId="{3FB0F2F4-6918-45AA-A043-82C97FB69734}" destId="{372D2570-41F8-4267-8F95-05B181974437}" srcOrd="0" destOrd="0" presId="urn:microsoft.com/office/officeart/2008/layout/HorizontalMultiLevelHierarchy"/>
    <dgm:cxn modelId="{A9B03F57-F24B-4CB0-B36A-0AA6EC86E141}" type="presParOf" srcId="{3FB0F2F4-6918-45AA-A043-82C97FB69734}" destId="{98430D14-7C9E-44F3-B13C-42F0E3DC9A49}" srcOrd="1" destOrd="0" presId="urn:microsoft.com/office/officeart/2008/layout/HorizontalMultiLevelHierarchy"/>
    <dgm:cxn modelId="{41F411E3-90F9-4E49-B761-3091A40A645C}" type="presParOf" srcId="{C48925F6-8091-49F0-ABFC-B0C87160AA49}" destId="{5C6C3AB6-F8C0-4F97-9476-512585712BF2}" srcOrd="4" destOrd="0" presId="urn:microsoft.com/office/officeart/2008/layout/HorizontalMultiLevelHierarchy"/>
    <dgm:cxn modelId="{26589FE9-81AD-47D9-9216-40E6DFCF3CA2}" type="presParOf" srcId="{5C6C3AB6-F8C0-4F97-9476-512585712BF2}" destId="{2643C395-5869-41A6-A0D8-AA3DEC1710CE}" srcOrd="0" destOrd="0" presId="urn:microsoft.com/office/officeart/2008/layout/HorizontalMultiLevelHierarchy"/>
    <dgm:cxn modelId="{0782BB19-A2DB-4451-BC75-0BA530F859AA}" type="presParOf" srcId="{C48925F6-8091-49F0-ABFC-B0C87160AA49}" destId="{E5568A2B-F7A2-43C5-AAF6-15C8FCEAB397}" srcOrd="5" destOrd="0" presId="urn:microsoft.com/office/officeart/2008/layout/HorizontalMultiLevelHierarchy"/>
    <dgm:cxn modelId="{038DC620-E83D-4A17-9647-9CF359A1FF0A}" type="presParOf" srcId="{E5568A2B-F7A2-43C5-AAF6-15C8FCEAB397}" destId="{E4C8DEBC-5903-45A3-A5C8-D07D227308DF}" srcOrd="0" destOrd="0" presId="urn:microsoft.com/office/officeart/2008/layout/HorizontalMultiLevelHierarchy"/>
    <dgm:cxn modelId="{FD66A447-9E24-4742-80CD-20A0C3D1C1F7}" type="presParOf" srcId="{E5568A2B-F7A2-43C5-AAF6-15C8FCEAB397}" destId="{72CDB470-E3CB-42E0-BDBC-38EC3FAE3441}" srcOrd="1" destOrd="0" presId="urn:microsoft.com/office/officeart/2008/layout/HorizontalMultiLevelHierarchy"/>
    <dgm:cxn modelId="{21DCECFE-756E-4F95-A1A0-3C4718F9FDBA}" type="presParOf" srcId="{C48925F6-8091-49F0-ABFC-B0C87160AA49}" destId="{2178F461-F4A4-4683-A579-05490D0708BB}" srcOrd="6" destOrd="0" presId="urn:microsoft.com/office/officeart/2008/layout/HorizontalMultiLevelHierarchy"/>
    <dgm:cxn modelId="{1B0787D5-7B11-4355-BEA5-90AC2D9C063B}" type="presParOf" srcId="{2178F461-F4A4-4683-A579-05490D0708BB}" destId="{5032F255-C16A-483E-B26E-5B85A45C8315}" srcOrd="0" destOrd="0" presId="urn:microsoft.com/office/officeart/2008/layout/HorizontalMultiLevelHierarchy"/>
    <dgm:cxn modelId="{494F1A32-A67F-449D-A3DB-969CECC604D4}" type="presParOf" srcId="{C48925F6-8091-49F0-ABFC-B0C87160AA49}" destId="{09D2A0DD-D4EE-46CF-AF30-88D3FF64ACAC}" srcOrd="7" destOrd="0" presId="urn:microsoft.com/office/officeart/2008/layout/HorizontalMultiLevelHierarchy"/>
    <dgm:cxn modelId="{90389EF8-09E2-411F-8A27-13DC3A5DE2F2}" type="presParOf" srcId="{09D2A0DD-D4EE-46CF-AF30-88D3FF64ACAC}" destId="{C4F6B788-37D0-40D5-A4AF-991D1DC1B9E2}" srcOrd="0" destOrd="0" presId="urn:microsoft.com/office/officeart/2008/layout/HorizontalMultiLevelHierarchy"/>
    <dgm:cxn modelId="{2E99658C-BF89-4981-A896-E7CB9FCEA938}" type="presParOf" srcId="{09D2A0DD-D4EE-46CF-AF30-88D3FF64ACAC}" destId="{2C3B8B37-5EDA-46F5-8416-C1EC96D09529}" srcOrd="1" destOrd="0" presId="urn:microsoft.com/office/officeart/2008/layout/HorizontalMultiLevelHierarchy"/>
    <dgm:cxn modelId="{62141B35-ABDA-492D-98CA-16D8EDDBB03B}" type="presParOf" srcId="{C48925F6-8091-49F0-ABFC-B0C87160AA49}" destId="{14DB06A3-6C28-4C91-A0D5-15B61651D3D2}" srcOrd="8" destOrd="0" presId="urn:microsoft.com/office/officeart/2008/layout/HorizontalMultiLevelHierarchy"/>
    <dgm:cxn modelId="{EA754711-0C82-4825-9208-982B74128F96}" type="presParOf" srcId="{14DB06A3-6C28-4C91-A0D5-15B61651D3D2}" destId="{E68D26D0-4AC6-4291-AD95-6A8DFF74639D}" srcOrd="0" destOrd="0" presId="urn:microsoft.com/office/officeart/2008/layout/HorizontalMultiLevelHierarchy"/>
    <dgm:cxn modelId="{D76EC9BA-7DB0-4AF1-907E-4ABF8FCF8442}" type="presParOf" srcId="{C48925F6-8091-49F0-ABFC-B0C87160AA49}" destId="{94D62976-2310-4306-AF9A-FEB180F024A6}" srcOrd="9" destOrd="0" presId="urn:microsoft.com/office/officeart/2008/layout/HorizontalMultiLevelHierarchy"/>
    <dgm:cxn modelId="{4EC971D3-739B-4E4C-A717-A20B0979360F}" type="presParOf" srcId="{94D62976-2310-4306-AF9A-FEB180F024A6}" destId="{B81C82F9-5525-4550-BF61-37A1C0C35AFA}" srcOrd="0" destOrd="0" presId="urn:microsoft.com/office/officeart/2008/layout/HorizontalMultiLevelHierarchy"/>
    <dgm:cxn modelId="{0C0DD278-7AD2-4D77-936C-A8D87890BCD6}" type="presParOf" srcId="{94D62976-2310-4306-AF9A-FEB180F024A6}" destId="{9BCF585B-9255-4C18-871E-3ED42348D3D0}" srcOrd="1" destOrd="0" presId="urn:microsoft.com/office/officeart/2008/layout/HorizontalMultiLevelHierarchy"/>
    <dgm:cxn modelId="{757B5D36-31B3-4DDD-97F7-6F50C4F5DE30}" type="presParOf" srcId="{C48925F6-8091-49F0-ABFC-B0C87160AA49}" destId="{126E2923-D8F8-4109-A68B-D4B68A3510DF}" srcOrd="10" destOrd="0" presId="urn:microsoft.com/office/officeart/2008/layout/HorizontalMultiLevelHierarchy"/>
    <dgm:cxn modelId="{1A3682FB-A35B-4859-979C-9F8FD21D194C}" type="presParOf" srcId="{126E2923-D8F8-4109-A68B-D4B68A3510DF}" destId="{4EF4CC36-1B17-4D62-9C66-D9E614FCE0DD}" srcOrd="0" destOrd="0" presId="urn:microsoft.com/office/officeart/2008/layout/HorizontalMultiLevelHierarchy"/>
    <dgm:cxn modelId="{10B626D6-D3CE-479A-AC2E-3C06326D9E75}" type="presParOf" srcId="{C48925F6-8091-49F0-ABFC-B0C87160AA49}" destId="{95876BC0-F8B9-4539-86F1-1B38716EE111}" srcOrd="11" destOrd="0" presId="urn:microsoft.com/office/officeart/2008/layout/HorizontalMultiLevelHierarchy"/>
    <dgm:cxn modelId="{C32C057F-740D-49DB-B69B-C5A65E261365}" type="presParOf" srcId="{95876BC0-F8B9-4539-86F1-1B38716EE111}" destId="{17A64D8C-9634-4EBE-B51E-A5FAAAEA999F}" srcOrd="0" destOrd="0" presId="urn:microsoft.com/office/officeart/2008/layout/HorizontalMultiLevelHierarchy"/>
    <dgm:cxn modelId="{81A8E610-8CB4-478C-9880-225D09D5EEC0}" type="presParOf" srcId="{95876BC0-F8B9-4539-86F1-1B38716EE111}" destId="{05E65996-843D-4CEC-B105-77BCB9EAD75A}" srcOrd="1" destOrd="0" presId="urn:microsoft.com/office/officeart/2008/layout/HorizontalMultiLevelHierarchy"/>
    <dgm:cxn modelId="{DBA9675E-C5C8-40EB-8BE1-844566029238}" type="presParOf" srcId="{C48925F6-8091-49F0-ABFC-B0C87160AA49}" destId="{91E70FD9-CCB4-408C-8CF8-4E434664AAE6}" srcOrd="12" destOrd="0" presId="urn:microsoft.com/office/officeart/2008/layout/HorizontalMultiLevelHierarchy"/>
    <dgm:cxn modelId="{86176459-B039-4E75-88A6-C74B0675B46F}" type="presParOf" srcId="{91E70FD9-CCB4-408C-8CF8-4E434664AAE6}" destId="{362B5841-02FA-4844-BBA0-BAC4A38C9495}" srcOrd="0" destOrd="0" presId="urn:microsoft.com/office/officeart/2008/layout/HorizontalMultiLevelHierarchy"/>
    <dgm:cxn modelId="{48CF460C-4934-475C-8A28-39536E0D50EA}" type="presParOf" srcId="{C48925F6-8091-49F0-ABFC-B0C87160AA49}" destId="{9A885ABD-3736-43FE-9726-C7A48F06364B}" srcOrd="13" destOrd="0" presId="urn:microsoft.com/office/officeart/2008/layout/HorizontalMultiLevelHierarchy"/>
    <dgm:cxn modelId="{83CDB55C-D2EB-430E-B00D-19E1DDC08680}" type="presParOf" srcId="{9A885ABD-3736-43FE-9726-C7A48F06364B}" destId="{D1421229-CC4A-4F1B-9D4C-60BB33FF3351}" srcOrd="0" destOrd="0" presId="urn:microsoft.com/office/officeart/2008/layout/HorizontalMultiLevelHierarchy"/>
    <dgm:cxn modelId="{6F00F4F7-966C-45FE-93F5-92154C3D09BA}" type="presParOf" srcId="{9A885ABD-3736-43FE-9726-C7A48F06364B}" destId="{BD612E77-A78B-40E5-82CA-CE8814646BB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3C3E7-0640-40E7-AD10-97A3EED9E741}" type="doc">
      <dgm:prSet loTypeId="urn:microsoft.com/office/officeart/2005/8/layout/chevron1" loCatId="process" qsTypeId="urn:microsoft.com/office/officeart/2005/8/quickstyle/simple5" qsCatId="simple" csTypeId="urn:microsoft.com/office/officeart/2005/8/colors/accent0_3" csCatId="mainScheme" phldr="1"/>
      <dgm:spPr/>
    </dgm:pt>
    <dgm:pt modelId="{418833DC-274C-4466-876C-27DFCC8F9A76}">
      <dgm:prSet phldrT="[Texte]" custT="1"/>
      <dgm:spPr>
        <a:solidFill>
          <a:srgbClr val="00707F"/>
        </a:solidFill>
        <a:ln>
          <a:noFill/>
        </a:ln>
      </dgm:spPr>
      <dgm:t>
        <a:bodyPr/>
        <a:lstStyle/>
        <a:p>
          <a:r>
            <a:rPr lang="fr-FR" sz="1800" dirty="0" smtClean="0"/>
            <a:t>Mars 2016-….</a:t>
          </a:r>
        </a:p>
        <a:p>
          <a:r>
            <a:rPr lang="fr-FR" sz="1800" dirty="0" smtClean="0"/>
            <a:t>Personnel ULiège</a:t>
          </a:r>
          <a:endParaRPr lang="fr-FR" sz="1800" dirty="0"/>
        </a:p>
      </dgm:t>
    </dgm:pt>
    <dgm:pt modelId="{7C3AD305-C0F7-4262-9BC3-7C42DCA40E8B}" type="parTrans" cxnId="{559AF3E0-31EA-435B-B06E-F5035CC8321D}">
      <dgm:prSet/>
      <dgm:spPr/>
      <dgm:t>
        <a:bodyPr/>
        <a:lstStyle/>
        <a:p>
          <a:endParaRPr lang="fr-FR"/>
        </a:p>
      </dgm:t>
    </dgm:pt>
    <dgm:pt modelId="{D5F11780-C1BC-47ED-AFEA-0D839810C72D}" type="sibTrans" cxnId="{559AF3E0-31EA-435B-B06E-F5035CC8321D}">
      <dgm:prSet/>
      <dgm:spPr/>
      <dgm:t>
        <a:bodyPr/>
        <a:lstStyle/>
        <a:p>
          <a:endParaRPr lang="fr-FR"/>
        </a:p>
      </dgm:t>
    </dgm:pt>
    <dgm:pt modelId="{56105F31-2F2B-4F6B-8D65-AEF5B3AA31C0}">
      <dgm:prSet phldrT="[Texte]" custT="1"/>
      <dgm:spPr>
        <a:solidFill>
          <a:srgbClr val="00707F"/>
        </a:solidFill>
        <a:ln>
          <a:noFill/>
        </a:ln>
      </dgm:spPr>
      <dgm:t>
        <a:bodyPr/>
        <a:lstStyle/>
        <a:p>
          <a:r>
            <a:rPr lang="fr-FR" sz="1800" dirty="0" smtClean="0"/>
            <a:t>Sept 2017-….</a:t>
          </a:r>
        </a:p>
        <a:p>
          <a:r>
            <a:rPr lang="fr-FR" sz="1800" dirty="0" smtClean="0"/>
            <a:t>Maîtrise</a:t>
          </a:r>
          <a:endParaRPr lang="fr-FR" sz="1800" dirty="0"/>
        </a:p>
      </dgm:t>
    </dgm:pt>
    <dgm:pt modelId="{BC63AA36-A69F-43CE-8DDD-FE20A32BB11A}" type="parTrans" cxnId="{C9BB48DF-3C2F-495D-BF9B-B2AB55DD0E00}">
      <dgm:prSet/>
      <dgm:spPr/>
      <dgm:t>
        <a:bodyPr/>
        <a:lstStyle/>
        <a:p>
          <a:endParaRPr lang="fr-FR"/>
        </a:p>
      </dgm:t>
    </dgm:pt>
    <dgm:pt modelId="{C553C67C-3177-4464-BA54-3206E9146D96}" type="sibTrans" cxnId="{C9BB48DF-3C2F-495D-BF9B-B2AB55DD0E00}">
      <dgm:prSet/>
      <dgm:spPr/>
      <dgm:t>
        <a:bodyPr/>
        <a:lstStyle/>
        <a:p>
          <a:endParaRPr lang="fr-FR"/>
        </a:p>
      </dgm:t>
    </dgm:pt>
    <dgm:pt modelId="{5BD34277-6E3E-46A2-A1D6-113F1DB4B024}">
      <dgm:prSet phldrT="[Texte]" custT="1"/>
      <dgm:spPr>
        <a:solidFill>
          <a:srgbClr val="00707F"/>
        </a:solidFill>
        <a:ln>
          <a:noFill/>
        </a:ln>
      </dgm:spPr>
      <dgm:t>
        <a:bodyPr/>
        <a:lstStyle/>
        <a:p>
          <a:r>
            <a:rPr lang="fr-FR" sz="1800" dirty="0" smtClean="0"/>
            <a:t>Sept 2018-… Licence</a:t>
          </a:r>
          <a:endParaRPr lang="fr-FR" sz="1800" dirty="0"/>
        </a:p>
      </dgm:t>
    </dgm:pt>
    <dgm:pt modelId="{BAD1B93A-5F7D-4622-A549-4B4A91A9D9C0}" type="parTrans" cxnId="{556901D0-63E0-4C06-904D-7F0F32A4E587}">
      <dgm:prSet/>
      <dgm:spPr/>
      <dgm:t>
        <a:bodyPr/>
        <a:lstStyle/>
        <a:p>
          <a:endParaRPr lang="fr-FR"/>
        </a:p>
      </dgm:t>
    </dgm:pt>
    <dgm:pt modelId="{F6AF5F15-0C4A-4DE0-B1EF-24BD7CCFEBB3}" type="sibTrans" cxnId="{556901D0-63E0-4C06-904D-7F0F32A4E587}">
      <dgm:prSet/>
      <dgm:spPr/>
      <dgm:t>
        <a:bodyPr/>
        <a:lstStyle/>
        <a:p>
          <a:endParaRPr lang="fr-FR"/>
        </a:p>
      </dgm:t>
    </dgm:pt>
    <dgm:pt modelId="{4BCFB513-E2C0-4B08-BDDF-D957DAFE0678}" type="pres">
      <dgm:prSet presAssocID="{E863C3E7-0640-40E7-AD10-97A3EED9E741}" presName="Name0" presStyleCnt="0">
        <dgm:presLayoutVars>
          <dgm:dir/>
          <dgm:animLvl val="lvl"/>
          <dgm:resizeHandles val="exact"/>
        </dgm:presLayoutVars>
      </dgm:prSet>
      <dgm:spPr/>
    </dgm:pt>
    <dgm:pt modelId="{0E02CEE8-9D79-44AC-8617-32972FB84813}" type="pres">
      <dgm:prSet presAssocID="{418833DC-274C-4466-876C-27DFCC8F9A76}" presName="parTxOnly" presStyleLbl="node1" presStyleIdx="0" presStyleCnt="3">
        <dgm:presLayoutVars>
          <dgm:chMax val="0"/>
          <dgm:chPref val="0"/>
          <dgm:bulletEnabled val="1"/>
        </dgm:presLayoutVars>
      </dgm:prSet>
      <dgm:spPr/>
      <dgm:t>
        <a:bodyPr/>
        <a:lstStyle/>
        <a:p>
          <a:endParaRPr lang="fr-FR"/>
        </a:p>
      </dgm:t>
    </dgm:pt>
    <dgm:pt modelId="{CFE37622-9FA9-481D-A7AF-D88EF1924104}" type="pres">
      <dgm:prSet presAssocID="{D5F11780-C1BC-47ED-AFEA-0D839810C72D}" presName="parTxOnlySpace" presStyleCnt="0"/>
      <dgm:spPr/>
    </dgm:pt>
    <dgm:pt modelId="{E5087BD2-C5ED-4E9F-88EA-C586108AE3E5}" type="pres">
      <dgm:prSet presAssocID="{56105F31-2F2B-4F6B-8D65-AEF5B3AA31C0}" presName="parTxOnly" presStyleLbl="node1" presStyleIdx="1" presStyleCnt="3">
        <dgm:presLayoutVars>
          <dgm:chMax val="0"/>
          <dgm:chPref val="0"/>
          <dgm:bulletEnabled val="1"/>
        </dgm:presLayoutVars>
      </dgm:prSet>
      <dgm:spPr/>
      <dgm:t>
        <a:bodyPr/>
        <a:lstStyle/>
        <a:p>
          <a:endParaRPr lang="fr-FR"/>
        </a:p>
      </dgm:t>
    </dgm:pt>
    <dgm:pt modelId="{5DD5891F-4CC8-437C-823D-428F546AFA9F}" type="pres">
      <dgm:prSet presAssocID="{C553C67C-3177-4464-BA54-3206E9146D96}" presName="parTxOnlySpace" presStyleCnt="0"/>
      <dgm:spPr/>
    </dgm:pt>
    <dgm:pt modelId="{6E138362-D479-4477-A1C8-6685599E8A7F}" type="pres">
      <dgm:prSet presAssocID="{5BD34277-6E3E-46A2-A1D6-113F1DB4B024}" presName="parTxOnly" presStyleLbl="node1" presStyleIdx="2" presStyleCnt="3">
        <dgm:presLayoutVars>
          <dgm:chMax val="0"/>
          <dgm:chPref val="0"/>
          <dgm:bulletEnabled val="1"/>
        </dgm:presLayoutVars>
      </dgm:prSet>
      <dgm:spPr/>
      <dgm:t>
        <a:bodyPr/>
        <a:lstStyle/>
        <a:p>
          <a:endParaRPr lang="fr-FR"/>
        </a:p>
      </dgm:t>
    </dgm:pt>
  </dgm:ptLst>
  <dgm:cxnLst>
    <dgm:cxn modelId="{F3034ADC-FE7B-4A17-9E3A-20CB0324D2D5}" type="presOf" srcId="{5BD34277-6E3E-46A2-A1D6-113F1DB4B024}" destId="{6E138362-D479-4477-A1C8-6685599E8A7F}" srcOrd="0" destOrd="0" presId="urn:microsoft.com/office/officeart/2005/8/layout/chevron1"/>
    <dgm:cxn modelId="{C9BB48DF-3C2F-495D-BF9B-B2AB55DD0E00}" srcId="{E863C3E7-0640-40E7-AD10-97A3EED9E741}" destId="{56105F31-2F2B-4F6B-8D65-AEF5B3AA31C0}" srcOrd="1" destOrd="0" parTransId="{BC63AA36-A69F-43CE-8DDD-FE20A32BB11A}" sibTransId="{C553C67C-3177-4464-BA54-3206E9146D96}"/>
    <dgm:cxn modelId="{556901D0-63E0-4C06-904D-7F0F32A4E587}" srcId="{E863C3E7-0640-40E7-AD10-97A3EED9E741}" destId="{5BD34277-6E3E-46A2-A1D6-113F1DB4B024}" srcOrd="2" destOrd="0" parTransId="{BAD1B93A-5F7D-4622-A549-4B4A91A9D9C0}" sibTransId="{F6AF5F15-0C4A-4DE0-B1EF-24BD7CCFEBB3}"/>
    <dgm:cxn modelId="{559AF3E0-31EA-435B-B06E-F5035CC8321D}" srcId="{E863C3E7-0640-40E7-AD10-97A3EED9E741}" destId="{418833DC-274C-4466-876C-27DFCC8F9A76}" srcOrd="0" destOrd="0" parTransId="{7C3AD305-C0F7-4262-9BC3-7C42DCA40E8B}" sibTransId="{D5F11780-C1BC-47ED-AFEA-0D839810C72D}"/>
    <dgm:cxn modelId="{E3A28F6A-66BF-4906-9C47-384FEC36FD5A}" type="presOf" srcId="{E863C3E7-0640-40E7-AD10-97A3EED9E741}" destId="{4BCFB513-E2C0-4B08-BDDF-D957DAFE0678}" srcOrd="0" destOrd="0" presId="urn:microsoft.com/office/officeart/2005/8/layout/chevron1"/>
    <dgm:cxn modelId="{1AC5E9AB-C88B-4D3E-9B54-4518FFB53869}" type="presOf" srcId="{418833DC-274C-4466-876C-27DFCC8F9A76}" destId="{0E02CEE8-9D79-44AC-8617-32972FB84813}" srcOrd="0" destOrd="0" presId="urn:microsoft.com/office/officeart/2005/8/layout/chevron1"/>
    <dgm:cxn modelId="{4CFD93A1-4195-47CF-9FAD-B9B49A0330CD}" type="presOf" srcId="{56105F31-2F2B-4F6B-8D65-AEF5B3AA31C0}" destId="{E5087BD2-C5ED-4E9F-88EA-C586108AE3E5}" srcOrd="0" destOrd="0" presId="urn:microsoft.com/office/officeart/2005/8/layout/chevron1"/>
    <dgm:cxn modelId="{F56B09BC-E6E1-45EE-90BB-6D9AA764E1EA}" type="presParOf" srcId="{4BCFB513-E2C0-4B08-BDDF-D957DAFE0678}" destId="{0E02CEE8-9D79-44AC-8617-32972FB84813}" srcOrd="0" destOrd="0" presId="urn:microsoft.com/office/officeart/2005/8/layout/chevron1"/>
    <dgm:cxn modelId="{133C99A3-9A17-4F04-8F93-A038EFEAE237}" type="presParOf" srcId="{4BCFB513-E2C0-4B08-BDDF-D957DAFE0678}" destId="{CFE37622-9FA9-481D-A7AF-D88EF1924104}" srcOrd="1" destOrd="0" presId="urn:microsoft.com/office/officeart/2005/8/layout/chevron1"/>
    <dgm:cxn modelId="{847B2419-5EBA-45C6-9FCF-8025D5D65B84}" type="presParOf" srcId="{4BCFB513-E2C0-4B08-BDDF-D957DAFE0678}" destId="{E5087BD2-C5ED-4E9F-88EA-C586108AE3E5}" srcOrd="2" destOrd="0" presId="urn:microsoft.com/office/officeart/2005/8/layout/chevron1"/>
    <dgm:cxn modelId="{59613A98-8063-40CF-AF73-1B95D0D6C243}" type="presParOf" srcId="{4BCFB513-E2C0-4B08-BDDF-D957DAFE0678}" destId="{5DD5891F-4CC8-437C-823D-428F546AFA9F}" srcOrd="3" destOrd="0" presId="urn:microsoft.com/office/officeart/2005/8/layout/chevron1"/>
    <dgm:cxn modelId="{FB126332-980E-4A96-BEEE-900F47EC78FB}" type="presParOf" srcId="{4BCFB513-E2C0-4B08-BDDF-D957DAFE0678}" destId="{6E138362-D479-4477-A1C8-6685599E8A7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6CCBE-A7E0-4D9D-A0A8-81CB24A64B57}">
      <dsp:nvSpPr>
        <dsp:cNvPr id="0" name=""/>
        <dsp:cNvSpPr/>
      </dsp:nvSpPr>
      <dsp:spPr>
        <a:xfrm>
          <a:off x="0" y="168726"/>
          <a:ext cx="7883566" cy="1008000"/>
        </a:xfrm>
        <a:prstGeom prst="rect">
          <a:avLst/>
        </a:prstGeom>
        <a:solidFill>
          <a:schemeClr val="lt1">
            <a:alpha val="90000"/>
            <a:hueOff val="0"/>
            <a:satOff val="0"/>
            <a:lumOff val="0"/>
            <a:alphaOff val="0"/>
          </a:schemeClr>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dsp:style>
      <dsp:txBody>
        <a:bodyPr spcFirstLastPara="0" vert="horz" wrap="square" lIns="611852" tIns="166624" rIns="611852" bIns="85344" numCol="1" spcCol="1270" anchor="t" anchorCtr="0">
          <a:noAutofit/>
        </a:bodyPr>
        <a:lstStyle/>
        <a:p>
          <a:pPr marL="114300" lvl="1" indent="-114300" algn="l" defTabSz="533400">
            <a:lnSpc>
              <a:spcPct val="90000"/>
            </a:lnSpc>
            <a:spcBef>
              <a:spcPct val="0"/>
            </a:spcBef>
            <a:spcAft>
              <a:spcPct val="15000"/>
            </a:spcAft>
            <a:buChar char="••"/>
          </a:pPr>
          <a:r>
            <a:rPr lang="fr-BE" sz="1200" b="1" i="0" kern="1200" noProof="0" dirty="0" smtClean="0"/>
            <a:t>Partial</a:t>
          </a:r>
          <a:r>
            <a:rPr lang="fr-BE" sz="1200" i="0" kern="1200" noProof="0" dirty="0" smtClean="0"/>
            <a:t> </a:t>
          </a:r>
          <a:r>
            <a:rPr lang="fr-BE" sz="1200" i="0" kern="1200" noProof="0" dirty="0" err="1" smtClean="0"/>
            <a:t>digitization</a:t>
          </a:r>
          <a:r>
            <a:rPr lang="fr-BE" sz="1200" i="0" kern="1200" noProof="0" dirty="0" smtClean="0"/>
            <a:t> </a:t>
          </a:r>
          <a:r>
            <a:rPr lang="fr-BE" sz="1200" i="0" kern="1200" noProof="0" dirty="0" err="1" smtClean="0"/>
            <a:t>request</a:t>
          </a:r>
          <a:r>
            <a:rPr lang="fr-BE" sz="1200" i="0" kern="1200" noProof="0" dirty="0" smtClean="0"/>
            <a:t> ou </a:t>
          </a:r>
          <a:r>
            <a:rPr lang="fr-BE" sz="1200" b="1" i="0" kern="1200" noProof="0" dirty="0" smtClean="0"/>
            <a:t>full</a:t>
          </a:r>
          <a:r>
            <a:rPr lang="fr-BE" sz="1200" i="0" kern="1200" noProof="0" dirty="0" smtClean="0"/>
            <a:t> </a:t>
          </a:r>
          <a:r>
            <a:rPr lang="fr-BE" sz="1200" i="0" kern="1200" noProof="0" dirty="0" err="1" smtClean="0"/>
            <a:t>digitization</a:t>
          </a:r>
          <a:r>
            <a:rPr lang="fr-BE" sz="1200" i="0" kern="1200" noProof="0" dirty="0" smtClean="0"/>
            <a:t> </a:t>
          </a:r>
          <a:r>
            <a:rPr lang="fr-BE" sz="1200" i="0" kern="1200" noProof="0" dirty="0" err="1" smtClean="0"/>
            <a:t>request</a:t>
          </a:r>
          <a:r>
            <a:rPr lang="fr-BE" sz="1200" i="0" kern="1200" noProof="0" dirty="0" smtClean="0"/>
            <a:t>, ou les deux?</a:t>
          </a:r>
          <a:endParaRPr lang="fr-BE" sz="1200" i="0" kern="1200" noProof="0" dirty="0"/>
        </a:p>
        <a:p>
          <a:pPr marL="114300" lvl="1" indent="-114300" algn="l" defTabSz="533400">
            <a:lnSpc>
              <a:spcPct val="90000"/>
            </a:lnSpc>
            <a:spcBef>
              <a:spcPct val="0"/>
            </a:spcBef>
            <a:spcAft>
              <a:spcPct val="15000"/>
            </a:spcAft>
            <a:buChar char="••"/>
          </a:pPr>
          <a:r>
            <a:rPr lang="fr-BE" sz="1200" b="1" kern="1200" noProof="0" dirty="0" smtClean="0"/>
            <a:t>Mode Delivery</a:t>
          </a:r>
          <a:r>
            <a:rPr lang="fr-BE" sz="1200" kern="1200" noProof="0" dirty="0" smtClean="0"/>
            <a:t> ou </a:t>
          </a:r>
          <a:r>
            <a:rPr lang="fr-BE" sz="1200" b="1" kern="1200" noProof="0" dirty="0" err="1" smtClean="0"/>
            <a:t>D</a:t>
          </a:r>
          <a:r>
            <a:rPr lang="fr-BE" sz="1200" b="1" i="0" kern="1200" noProof="0" dirty="0" err="1" smtClean="0"/>
            <a:t>eposit</a:t>
          </a:r>
          <a:r>
            <a:rPr lang="fr-BE" sz="1200" i="0" kern="1200" noProof="0" dirty="0" smtClean="0"/>
            <a:t>, ou les deux?</a:t>
          </a:r>
          <a:endParaRPr lang="fr-BE" sz="1200" b="1" kern="1200" noProof="0" dirty="0" smtClean="0"/>
        </a:p>
        <a:p>
          <a:pPr marL="114300" lvl="1" indent="-114300" algn="l" defTabSz="533400">
            <a:lnSpc>
              <a:spcPct val="90000"/>
            </a:lnSpc>
            <a:spcBef>
              <a:spcPct val="0"/>
            </a:spcBef>
            <a:spcAft>
              <a:spcPct val="15000"/>
            </a:spcAft>
            <a:buChar char="••"/>
          </a:pPr>
          <a:r>
            <a:rPr lang="fr-BE" sz="1200" b="0" kern="1200" noProof="0" dirty="0" smtClean="0"/>
            <a:t>Limite en lien avec l’année de publication : seulement le domaine public ?</a:t>
          </a:r>
          <a:endParaRPr lang="fr-BE" sz="1200" b="1" kern="1200" noProof="0" dirty="0" smtClean="0"/>
        </a:p>
        <a:p>
          <a:pPr marL="114300" lvl="1" indent="-114300" algn="l" defTabSz="533400">
            <a:lnSpc>
              <a:spcPct val="90000"/>
            </a:lnSpc>
            <a:spcBef>
              <a:spcPct val="0"/>
            </a:spcBef>
            <a:spcAft>
              <a:spcPct val="15000"/>
            </a:spcAft>
            <a:buChar char="••"/>
          </a:pPr>
          <a:r>
            <a:rPr lang="fr-BE" sz="1200" b="0" kern="1200" noProof="0" dirty="0" smtClean="0"/>
            <a:t>Limite sur base du </a:t>
          </a:r>
          <a:r>
            <a:rPr lang="fr-BE" sz="1200" b="1" kern="1200" noProof="0" dirty="0" err="1" smtClean="0"/>
            <a:t>Material</a:t>
          </a:r>
          <a:r>
            <a:rPr lang="fr-BE" sz="1200" b="1" kern="1200" noProof="0" dirty="0" smtClean="0"/>
            <a:t> Type</a:t>
          </a:r>
          <a:r>
            <a:rPr lang="fr-BE" sz="1200" b="0" kern="1200" noProof="0" dirty="0" smtClean="0"/>
            <a:t>?</a:t>
          </a:r>
          <a:endParaRPr lang="fr-BE" sz="1200" b="1" kern="1200" noProof="0" dirty="0" smtClean="0"/>
        </a:p>
      </dsp:txBody>
      <dsp:txXfrm>
        <a:off x="0" y="168726"/>
        <a:ext cx="7883566" cy="1008000"/>
      </dsp:txXfrm>
    </dsp:sp>
    <dsp:sp modelId="{32FAAC7F-8BCB-4E84-A538-0880F83261EF}">
      <dsp:nvSpPr>
        <dsp:cNvPr id="0" name=""/>
        <dsp:cNvSpPr/>
      </dsp:nvSpPr>
      <dsp:spPr>
        <a:xfrm>
          <a:off x="394178" y="50646"/>
          <a:ext cx="5518496" cy="236160"/>
        </a:xfrm>
        <a:prstGeom prst="roundRect">
          <a:avLst/>
        </a:prstGeom>
        <a:solidFill>
          <a:srgbClr val="0071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586" tIns="0" rIns="208586" bIns="0" numCol="1" spcCol="1270" anchor="ctr" anchorCtr="0">
          <a:noAutofit/>
        </a:bodyPr>
        <a:lstStyle/>
        <a:p>
          <a:pPr lvl="0" algn="l" defTabSz="711200">
            <a:lnSpc>
              <a:spcPct val="90000"/>
            </a:lnSpc>
            <a:spcBef>
              <a:spcPct val="0"/>
            </a:spcBef>
            <a:spcAft>
              <a:spcPct val="35000"/>
            </a:spcAft>
          </a:pPr>
          <a:r>
            <a:rPr lang="fr-BE" sz="1600" b="1" kern="1200" dirty="0" smtClean="0"/>
            <a:t>Nature du service</a:t>
          </a:r>
          <a:endParaRPr lang="fr-BE" sz="1200" b="1" kern="1200" dirty="0"/>
        </a:p>
      </dsp:txBody>
      <dsp:txXfrm>
        <a:off x="405706" y="62174"/>
        <a:ext cx="5495440" cy="213104"/>
      </dsp:txXfrm>
    </dsp:sp>
    <dsp:sp modelId="{FF252D18-44D0-4FA8-A179-73DA61D056AA}">
      <dsp:nvSpPr>
        <dsp:cNvPr id="0" name=""/>
        <dsp:cNvSpPr/>
      </dsp:nvSpPr>
      <dsp:spPr>
        <a:xfrm>
          <a:off x="0" y="1338006"/>
          <a:ext cx="7883566" cy="831600"/>
        </a:xfrm>
        <a:prstGeom prst="rect">
          <a:avLst/>
        </a:prstGeom>
        <a:solidFill>
          <a:schemeClr val="lt1">
            <a:alpha val="90000"/>
            <a:hueOff val="0"/>
            <a:satOff val="0"/>
            <a:lumOff val="0"/>
            <a:alphaOff val="0"/>
          </a:schemeClr>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dsp:style>
      <dsp:txBody>
        <a:bodyPr spcFirstLastPara="0" vert="horz" wrap="square" lIns="611852" tIns="166624" rIns="611852" bIns="85344" numCol="1" spcCol="1270" anchor="t" anchorCtr="0">
          <a:noAutofit/>
        </a:bodyPr>
        <a:lstStyle/>
        <a:p>
          <a:pPr marL="114300" lvl="1" indent="-114300" algn="l" defTabSz="533400">
            <a:lnSpc>
              <a:spcPct val="90000"/>
            </a:lnSpc>
            <a:spcBef>
              <a:spcPct val="0"/>
            </a:spcBef>
            <a:spcAft>
              <a:spcPct val="15000"/>
            </a:spcAft>
            <a:buChar char="••"/>
          </a:pPr>
          <a:r>
            <a:rPr lang="fr-BE" sz="1200" kern="1200" noProof="0" dirty="0" smtClean="0"/>
            <a:t>Pour tous ou seulement pour certains groupes d’usagers ?</a:t>
          </a:r>
          <a:endParaRPr lang="fr-BE" sz="1200" kern="1200" noProof="0" dirty="0"/>
        </a:p>
        <a:p>
          <a:pPr marL="114300" lvl="1" indent="-114300" algn="l" defTabSz="533400">
            <a:lnSpc>
              <a:spcPct val="90000"/>
            </a:lnSpc>
            <a:spcBef>
              <a:spcPct val="0"/>
            </a:spcBef>
            <a:spcAft>
              <a:spcPct val="15000"/>
            </a:spcAft>
            <a:buChar char="••"/>
          </a:pPr>
          <a:r>
            <a:rPr lang="fr-BE" sz="1200" kern="1200" noProof="0" dirty="0" smtClean="0"/>
            <a:t>Gratuitement ou moyennant paiement (et si oui comment) ?</a:t>
          </a:r>
        </a:p>
        <a:p>
          <a:pPr marL="114300" lvl="1" indent="-114300" algn="l" defTabSz="533400">
            <a:lnSpc>
              <a:spcPct val="90000"/>
            </a:lnSpc>
            <a:spcBef>
              <a:spcPct val="0"/>
            </a:spcBef>
            <a:spcAft>
              <a:spcPct val="15000"/>
            </a:spcAft>
            <a:buChar char="••"/>
          </a:pPr>
          <a:r>
            <a:rPr lang="fr-BE" sz="1200" kern="1200" noProof="0" dirty="0" smtClean="0"/>
            <a:t>Nombre maximum de </a:t>
          </a:r>
          <a:r>
            <a:rPr lang="fr-BE" sz="1200" kern="1200" noProof="0" dirty="0" err="1" smtClean="0"/>
            <a:t>digitization</a:t>
          </a:r>
          <a:r>
            <a:rPr lang="fr-BE" sz="1200" kern="1200" noProof="0" dirty="0" smtClean="0"/>
            <a:t> </a:t>
          </a:r>
          <a:r>
            <a:rPr lang="fr-BE" sz="1200" kern="1200" noProof="0" dirty="0" err="1" smtClean="0"/>
            <a:t>requests</a:t>
          </a:r>
          <a:r>
            <a:rPr lang="fr-BE" sz="1200" kern="1200" noProof="0" dirty="0" smtClean="0"/>
            <a:t> ?</a:t>
          </a:r>
        </a:p>
      </dsp:txBody>
      <dsp:txXfrm>
        <a:off x="0" y="1338006"/>
        <a:ext cx="7883566" cy="831600"/>
      </dsp:txXfrm>
    </dsp:sp>
    <dsp:sp modelId="{CDA52885-7BA3-415C-9DBF-61A672C22D21}">
      <dsp:nvSpPr>
        <dsp:cNvPr id="0" name=""/>
        <dsp:cNvSpPr/>
      </dsp:nvSpPr>
      <dsp:spPr>
        <a:xfrm>
          <a:off x="394178" y="1219926"/>
          <a:ext cx="5518496" cy="236160"/>
        </a:xfrm>
        <a:prstGeom prst="round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586" tIns="0" rIns="208586" bIns="0" numCol="1" spcCol="1270" anchor="ctr" anchorCtr="0">
          <a:noAutofit/>
        </a:bodyPr>
        <a:lstStyle/>
        <a:p>
          <a:pPr lvl="0" algn="l" defTabSz="711200">
            <a:lnSpc>
              <a:spcPct val="90000"/>
            </a:lnSpc>
            <a:spcBef>
              <a:spcPct val="0"/>
            </a:spcBef>
            <a:spcAft>
              <a:spcPct val="35000"/>
            </a:spcAft>
          </a:pPr>
          <a:r>
            <a:rPr lang="fr-BE" sz="1600" b="1" kern="1200" dirty="0" smtClean="0"/>
            <a:t>Bénéficiaires</a:t>
          </a:r>
          <a:endParaRPr lang="fr-BE" sz="1050" b="1" kern="1200" dirty="0"/>
        </a:p>
      </dsp:txBody>
      <dsp:txXfrm>
        <a:off x="405706" y="1231454"/>
        <a:ext cx="5495440" cy="213104"/>
      </dsp:txXfrm>
    </dsp:sp>
    <dsp:sp modelId="{460AF49B-5748-4573-9A45-6CBD37FD976F}">
      <dsp:nvSpPr>
        <dsp:cNvPr id="0" name=""/>
        <dsp:cNvSpPr/>
      </dsp:nvSpPr>
      <dsp:spPr>
        <a:xfrm>
          <a:off x="0" y="2330886"/>
          <a:ext cx="7883566" cy="1386000"/>
        </a:xfrm>
        <a:prstGeom prst="rect">
          <a:avLst/>
        </a:prstGeom>
        <a:solidFill>
          <a:schemeClr val="lt1">
            <a:alpha val="90000"/>
            <a:hueOff val="0"/>
            <a:satOff val="0"/>
            <a:lumOff val="0"/>
            <a:alphaOff val="0"/>
          </a:schemeClr>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dsp:style>
      <dsp:txBody>
        <a:bodyPr spcFirstLastPara="0" vert="horz" wrap="square" lIns="611852" tIns="166624" rIns="611852" bIns="85344" numCol="1" spcCol="1270" anchor="t" anchorCtr="0">
          <a:noAutofit/>
        </a:bodyPr>
        <a:lstStyle/>
        <a:p>
          <a:pPr marL="114300" lvl="1" indent="-114300" algn="l" defTabSz="533400">
            <a:lnSpc>
              <a:spcPct val="90000"/>
            </a:lnSpc>
            <a:spcBef>
              <a:spcPct val="0"/>
            </a:spcBef>
            <a:spcAft>
              <a:spcPct val="15000"/>
            </a:spcAft>
            <a:buChar char="••"/>
          </a:pPr>
          <a:r>
            <a:rPr lang="fr-BE" sz="1200" b="1" kern="1200" noProof="0" dirty="0" smtClean="0"/>
            <a:t>Staff</a:t>
          </a:r>
          <a:r>
            <a:rPr lang="fr-BE" sz="1200" kern="1200" noProof="0" dirty="0" smtClean="0"/>
            <a:t> </a:t>
          </a:r>
          <a:r>
            <a:rPr lang="fr-BE" sz="1200" kern="1200" noProof="0" dirty="0" err="1" smtClean="0"/>
            <a:t>digitization</a:t>
          </a:r>
          <a:r>
            <a:rPr lang="fr-BE" sz="1200" kern="1200" noProof="0" dirty="0" smtClean="0"/>
            <a:t> </a:t>
          </a:r>
          <a:r>
            <a:rPr lang="fr-BE" sz="1200" kern="1200" noProof="0" dirty="0" err="1" smtClean="0"/>
            <a:t>request</a:t>
          </a:r>
          <a:r>
            <a:rPr lang="fr-BE" sz="1200" kern="1200" noProof="0" dirty="0" smtClean="0"/>
            <a:t> ou </a:t>
          </a:r>
          <a:r>
            <a:rPr lang="fr-BE" sz="1200" b="1" kern="1200" noProof="0" dirty="0" smtClean="0"/>
            <a:t>Patron</a:t>
          </a:r>
          <a:r>
            <a:rPr lang="fr-BE" sz="1200" kern="1200" noProof="0" dirty="0" smtClean="0"/>
            <a:t> </a:t>
          </a:r>
          <a:r>
            <a:rPr lang="fr-BE" sz="1200" kern="1200" noProof="0" dirty="0" err="1" smtClean="0"/>
            <a:t>digitization</a:t>
          </a:r>
          <a:r>
            <a:rPr lang="fr-BE" sz="1200" kern="1200" noProof="0" dirty="0" smtClean="0"/>
            <a:t> </a:t>
          </a:r>
          <a:r>
            <a:rPr lang="fr-BE" sz="1200" kern="1200" noProof="0" dirty="0" err="1" smtClean="0"/>
            <a:t>request</a:t>
          </a:r>
          <a:r>
            <a:rPr lang="fr-BE" sz="1200" kern="1200" noProof="0" dirty="0" smtClean="0"/>
            <a:t>, ou les deux ?</a:t>
          </a:r>
          <a:endParaRPr lang="fr-BE" sz="1200" kern="1200" noProof="0" dirty="0"/>
        </a:p>
        <a:p>
          <a:pPr marL="114300" lvl="1" indent="-114300" algn="l" defTabSz="533400">
            <a:lnSpc>
              <a:spcPct val="90000"/>
            </a:lnSpc>
            <a:spcBef>
              <a:spcPct val="0"/>
            </a:spcBef>
            <a:spcAft>
              <a:spcPct val="15000"/>
            </a:spcAft>
            <a:buChar char="••"/>
          </a:pPr>
          <a:r>
            <a:rPr lang="fr-BE" sz="1200" kern="1200" noProof="0" dirty="0" smtClean="0"/>
            <a:t>Travailler avec des </a:t>
          </a:r>
          <a:r>
            <a:rPr lang="fr-BE" sz="1200" kern="1200" noProof="0" dirty="0" err="1" smtClean="0"/>
            <a:t>Work</a:t>
          </a:r>
          <a:r>
            <a:rPr lang="fr-BE" sz="1200" kern="1200" noProof="0" dirty="0" smtClean="0"/>
            <a:t> </a:t>
          </a:r>
          <a:r>
            <a:rPr lang="fr-BE" sz="1200" kern="1200" noProof="0" dirty="0" err="1" smtClean="0"/>
            <a:t>Order</a:t>
          </a:r>
          <a:r>
            <a:rPr lang="fr-BE" sz="1200" kern="1200" noProof="0" dirty="0" smtClean="0"/>
            <a:t> au niveau institutionnel (</a:t>
          </a:r>
          <a:r>
            <a:rPr lang="fr-BE" sz="1200" b="1" kern="1200" noProof="0" dirty="0" err="1" smtClean="0"/>
            <a:t>Institutional</a:t>
          </a:r>
          <a:r>
            <a:rPr lang="fr-BE" sz="1200" b="1" kern="1200" noProof="0" dirty="0" smtClean="0"/>
            <a:t> </a:t>
          </a:r>
          <a:r>
            <a:rPr lang="fr-BE" sz="1200" b="1" kern="1200" noProof="0" dirty="0" err="1" smtClean="0"/>
            <a:t>Digitization</a:t>
          </a:r>
          <a:r>
            <a:rPr lang="fr-BE" sz="1200" b="1" kern="1200" noProof="0" dirty="0" smtClean="0"/>
            <a:t> </a:t>
          </a:r>
          <a:r>
            <a:rPr lang="fr-BE" sz="1200" b="1" kern="1200" noProof="0" dirty="0" err="1" smtClean="0"/>
            <a:t>Department</a:t>
          </a:r>
          <a:r>
            <a:rPr lang="fr-BE" sz="1200" kern="1200" noProof="0" dirty="0" smtClean="0"/>
            <a:t>) ou au niveau des bibliothèques (</a:t>
          </a:r>
          <a:r>
            <a:rPr lang="fr-BE" sz="1200" b="1" kern="1200" noProof="0" dirty="0" smtClean="0"/>
            <a:t>Circulation desk - </a:t>
          </a:r>
          <a:r>
            <a:rPr lang="fr-BE" sz="1200" kern="1200" noProof="0" dirty="0" err="1" smtClean="0"/>
            <a:t>checkbox</a:t>
          </a:r>
          <a:r>
            <a:rPr lang="fr-BE" sz="1200" kern="1200" noProof="0" dirty="0" smtClean="0"/>
            <a:t> ‘Supports </a:t>
          </a:r>
          <a:r>
            <a:rPr lang="fr-BE" sz="1200" kern="1200" noProof="0" dirty="0" err="1" smtClean="0"/>
            <a:t>Digitization</a:t>
          </a:r>
          <a:r>
            <a:rPr lang="fr-BE" sz="1200" kern="1200" noProof="0" dirty="0" smtClean="0"/>
            <a:t>’), ou les deux ?</a:t>
          </a:r>
          <a:endParaRPr lang="fr-BE" sz="1200" kern="1200" noProof="0" dirty="0"/>
        </a:p>
        <a:p>
          <a:pPr marL="114300" lvl="1" indent="-114300" algn="l" defTabSz="533400">
            <a:lnSpc>
              <a:spcPct val="90000"/>
            </a:lnSpc>
            <a:spcBef>
              <a:spcPct val="0"/>
            </a:spcBef>
            <a:spcAft>
              <a:spcPct val="15000"/>
            </a:spcAft>
            <a:buChar char="••"/>
          </a:pPr>
          <a:r>
            <a:rPr lang="fr-BE" sz="1200" b="1" kern="1200" noProof="0" dirty="0" smtClean="0"/>
            <a:t>Centralisation</a:t>
          </a:r>
          <a:r>
            <a:rPr lang="fr-BE" sz="1200" kern="1200" noProof="0" dirty="0" smtClean="0"/>
            <a:t> du service ou </a:t>
          </a:r>
          <a:r>
            <a:rPr lang="fr-BE" sz="1200" b="1" kern="1200" noProof="0" dirty="0" smtClean="0"/>
            <a:t>gestion locale </a:t>
          </a:r>
          <a:r>
            <a:rPr lang="fr-BE" sz="1200" kern="1200" noProof="0" dirty="0" smtClean="0"/>
            <a:t>?</a:t>
          </a:r>
          <a:endParaRPr lang="fr-BE" sz="1200" kern="1200" noProof="0" dirty="0"/>
        </a:p>
        <a:p>
          <a:pPr marL="114300" lvl="1" indent="-114300" algn="l" defTabSz="533400">
            <a:lnSpc>
              <a:spcPct val="90000"/>
            </a:lnSpc>
            <a:spcBef>
              <a:spcPct val="0"/>
            </a:spcBef>
            <a:spcAft>
              <a:spcPct val="15000"/>
            </a:spcAft>
            <a:buChar char="••"/>
          </a:pPr>
          <a:r>
            <a:rPr lang="fr-BE" sz="1200" kern="1200" noProof="0" dirty="0" smtClean="0"/>
            <a:t>Avec le processus de </a:t>
          </a:r>
          <a:r>
            <a:rPr lang="fr-BE" sz="1200" b="1" kern="1200" noProof="0" dirty="0" smtClean="0"/>
            <a:t>Copyright clearance</a:t>
          </a:r>
          <a:r>
            <a:rPr lang="fr-BE" sz="1200" kern="1200" noProof="0" dirty="0" smtClean="0"/>
            <a:t>?</a:t>
          </a:r>
          <a:endParaRPr lang="fr-BE" sz="1200" kern="1200" noProof="0" dirty="0"/>
        </a:p>
        <a:p>
          <a:pPr marL="114300" lvl="1" indent="-114300" algn="l" defTabSz="533400">
            <a:lnSpc>
              <a:spcPct val="90000"/>
            </a:lnSpc>
            <a:spcBef>
              <a:spcPct val="0"/>
            </a:spcBef>
            <a:spcAft>
              <a:spcPct val="15000"/>
            </a:spcAft>
            <a:buChar char="••"/>
          </a:pPr>
          <a:r>
            <a:rPr lang="fr-BE" sz="1200" kern="1200" noProof="0" dirty="0" smtClean="0"/>
            <a:t>Avec le </a:t>
          </a:r>
          <a:r>
            <a:rPr lang="fr-BE" sz="1200" b="1" kern="1200" noProof="0" dirty="0" err="1" smtClean="0"/>
            <a:t>Approval</a:t>
          </a:r>
          <a:r>
            <a:rPr lang="fr-BE" sz="1200" kern="1200" noProof="0" dirty="0" smtClean="0"/>
            <a:t> </a:t>
          </a:r>
          <a:r>
            <a:rPr lang="fr-BE" sz="1200" b="1" kern="1200" noProof="0" dirty="0" err="1" smtClean="0"/>
            <a:t>processing</a:t>
          </a:r>
          <a:r>
            <a:rPr lang="fr-BE" sz="1200" b="1" kern="1200" noProof="0" dirty="0" smtClean="0"/>
            <a:t> </a:t>
          </a:r>
          <a:r>
            <a:rPr lang="fr-BE" sz="1200" kern="1200" noProof="0" dirty="0" smtClean="0"/>
            <a:t>?</a:t>
          </a:r>
        </a:p>
      </dsp:txBody>
      <dsp:txXfrm>
        <a:off x="0" y="2330886"/>
        <a:ext cx="7883566" cy="1386000"/>
      </dsp:txXfrm>
    </dsp:sp>
    <dsp:sp modelId="{847EB771-3378-462A-9F18-02FE2EB8330C}">
      <dsp:nvSpPr>
        <dsp:cNvPr id="0" name=""/>
        <dsp:cNvSpPr/>
      </dsp:nvSpPr>
      <dsp:spPr>
        <a:xfrm>
          <a:off x="394178" y="2212807"/>
          <a:ext cx="5518496" cy="236160"/>
        </a:xfrm>
        <a:prstGeom prst="round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586" tIns="0" rIns="208586" bIns="0" numCol="1" spcCol="1270" anchor="ctr" anchorCtr="0">
          <a:noAutofit/>
        </a:bodyPr>
        <a:lstStyle/>
        <a:p>
          <a:pPr lvl="0" algn="l" defTabSz="711200">
            <a:lnSpc>
              <a:spcPct val="90000"/>
            </a:lnSpc>
            <a:spcBef>
              <a:spcPct val="0"/>
            </a:spcBef>
            <a:spcAft>
              <a:spcPct val="35000"/>
            </a:spcAft>
          </a:pPr>
          <a:r>
            <a:rPr lang="fr-BE" sz="1600" b="1" kern="1200" dirty="0" smtClean="0"/>
            <a:t>Workflow dans Alma</a:t>
          </a:r>
          <a:endParaRPr lang="fr-BE" sz="1000" b="1" kern="1200" dirty="0"/>
        </a:p>
      </dsp:txBody>
      <dsp:txXfrm>
        <a:off x="405706" y="2224335"/>
        <a:ext cx="5495440" cy="213104"/>
      </dsp:txXfrm>
    </dsp:sp>
    <dsp:sp modelId="{CDE0E4FA-876E-43FD-BA5F-25909C72C13F}">
      <dsp:nvSpPr>
        <dsp:cNvPr id="0" name=""/>
        <dsp:cNvSpPr/>
      </dsp:nvSpPr>
      <dsp:spPr>
        <a:xfrm>
          <a:off x="0" y="3878167"/>
          <a:ext cx="7883566" cy="831600"/>
        </a:xfrm>
        <a:prstGeom prst="rect">
          <a:avLst/>
        </a:prstGeom>
        <a:solidFill>
          <a:schemeClr val="lt1">
            <a:alpha val="90000"/>
            <a:hueOff val="0"/>
            <a:satOff val="0"/>
            <a:lumOff val="0"/>
            <a:alphaOff val="0"/>
          </a:schemeClr>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dsp:style>
      <dsp:txBody>
        <a:bodyPr spcFirstLastPara="0" vert="horz" wrap="square" lIns="611852" tIns="166624" rIns="611852" bIns="85344" numCol="1" spcCol="1270" anchor="t" anchorCtr="0">
          <a:noAutofit/>
        </a:bodyPr>
        <a:lstStyle/>
        <a:p>
          <a:pPr marL="114300" lvl="1" indent="-114300" algn="l" defTabSz="533400">
            <a:lnSpc>
              <a:spcPct val="90000"/>
            </a:lnSpc>
            <a:spcBef>
              <a:spcPct val="0"/>
            </a:spcBef>
            <a:spcAft>
              <a:spcPct val="15000"/>
            </a:spcAft>
            <a:buChar char="••"/>
          </a:pPr>
          <a:r>
            <a:rPr lang="fr-BE" sz="1200" kern="1200" noProof="0" dirty="0" smtClean="0"/>
            <a:t>Se conformer à la loi sur le droit d’auteurs ! </a:t>
          </a:r>
          <a:endParaRPr lang="fr-BE" sz="1200" kern="1200" noProof="0" dirty="0"/>
        </a:p>
        <a:p>
          <a:pPr marL="114300" lvl="1" indent="-114300" algn="l" defTabSz="533400">
            <a:lnSpc>
              <a:spcPct val="90000"/>
            </a:lnSpc>
            <a:spcBef>
              <a:spcPct val="0"/>
            </a:spcBef>
            <a:spcAft>
              <a:spcPct val="15000"/>
            </a:spcAft>
            <a:buChar char="••"/>
          </a:pPr>
          <a:r>
            <a:rPr lang="fr-BE" sz="1200" kern="1200" noProof="0" dirty="0" smtClean="0"/>
            <a:t>Appareils scanner ? -&gt; état des lieux nécessaire</a:t>
          </a:r>
        </a:p>
        <a:p>
          <a:pPr marL="114300" lvl="1" indent="-114300" algn="l" defTabSz="533400">
            <a:lnSpc>
              <a:spcPct val="90000"/>
            </a:lnSpc>
            <a:spcBef>
              <a:spcPct val="0"/>
            </a:spcBef>
            <a:spcAft>
              <a:spcPct val="15000"/>
            </a:spcAft>
            <a:buChar char="••"/>
          </a:pPr>
          <a:r>
            <a:rPr lang="fr-BE" sz="1200" kern="1200" noProof="0" dirty="0" smtClean="0"/>
            <a:t>Tenir compte du dépôt d’objets numériques </a:t>
          </a:r>
          <a:r>
            <a:rPr lang="fr-BE" sz="1200" b="1" kern="1200" noProof="0" dirty="0" err="1" smtClean="0"/>
            <a:t>DONum</a:t>
          </a:r>
          <a:r>
            <a:rPr lang="fr-BE" sz="1200" b="1" kern="1200" noProof="0" dirty="0" smtClean="0"/>
            <a:t> </a:t>
          </a:r>
          <a:r>
            <a:rPr lang="fr-BE" sz="1200" kern="1200" noProof="0" dirty="0" smtClean="0"/>
            <a:t>(</a:t>
          </a:r>
          <a:r>
            <a:rPr lang="fr-BE" sz="1200" kern="1200" noProof="0" dirty="0" smtClean="0">
              <a:hlinkClick xmlns:r="http://schemas.openxmlformats.org/officeDocument/2006/relationships" r:id="rId1"/>
            </a:rPr>
            <a:t>https://donum.uliege.be</a:t>
          </a:r>
          <a:r>
            <a:rPr lang="fr-BE" sz="1200" kern="1200" noProof="0" dirty="0" smtClean="0"/>
            <a:t>) </a:t>
          </a:r>
        </a:p>
      </dsp:txBody>
      <dsp:txXfrm>
        <a:off x="0" y="3878167"/>
        <a:ext cx="7883566" cy="831600"/>
      </dsp:txXfrm>
    </dsp:sp>
    <dsp:sp modelId="{BA341297-AF63-4C74-A39F-D506E164386E}">
      <dsp:nvSpPr>
        <dsp:cNvPr id="0" name=""/>
        <dsp:cNvSpPr/>
      </dsp:nvSpPr>
      <dsp:spPr>
        <a:xfrm>
          <a:off x="394178" y="3760087"/>
          <a:ext cx="5518496" cy="236160"/>
        </a:xfrm>
        <a:prstGeom prst="round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8586" tIns="0" rIns="208586" bIns="0" numCol="1" spcCol="1270" anchor="ctr" anchorCtr="0">
          <a:noAutofit/>
        </a:bodyPr>
        <a:lstStyle/>
        <a:p>
          <a:pPr lvl="0" algn="l" defTabSz="711200">
            <a:lnSpc>
              <a:spcPct val="90000"/>
            </a:lnSpc>
            <a:spcBef>
              <a:spcPct val="0"/>
            </a:spcBef>
            <a:spcAft>
              <a:spcPct val="35000"/>
            </a:spcAft>
          </a:pPr>
          <a:r>
            <a:rPr lang="fr-BE" sz="1600" b="1" kern="1200" dirty="0" smtClean="0"/>
            <a:t>Eléments externes</a:t>
          </a:r>
          <a:endParaRPr lang="fr-BE" sz="1600" b="1" kern="1200" dirty="0"/>
        </a:p>
      </dsp:txBody>
      <dsp:txXfrm>
        <a:off x="405706" y="3771615"/>
        <a:ext cx="5495440"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70FD9-CCB4-408C-8CF8-4E434664AAE6}">
      <dsp:nvSpPr>
        <dsp:cNvPr id="0" name=""/>
        <dsp:cNvSpPr/>
      </dsp:nvSpPr>
      <dsp:spPr>
        <a:xfrm>
          <a:off x="984651" y="1657054"/>
          <a:ext cx="255499" cy="1460550"/>
        </a:xfrm>
        <a:custGeom>
          <a:avLst/>
          <a:gdLst/>
          <a:ahLst/>
          <a:cxnLst/>
          <a:rect l="0" t="0" r="0" b="0"/>
          <a:pathLst>
            <a:path>
              <a:moveTo>
                <a:pt x="0" y="0"/>
              </a:moveTo>
              <a:lnTo>
                <a:pt x="127749" y="0"/>
              </a:lnTo>
              <a:lnTo>
                <a:pt x="127749" y="1460550"/>
              </a:lnTo>
              <a:lnTo>
                <a:pt x="255499" y="1460550"/>
              </a:lnTo>
            </a:path>
          </a:pathLst>
        </a:custGeom>
        <a:noFill/>
        <a:ln w="25400" cap="flat" cmpd="sng" algn="ctr">
          <a:solidFill>
            <a:srgbClr val="0070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75332" y="2350261"/>
        <a:ext cx="74136" cy="74136"/>
      </dsp:txXfrm>
    </dsp:sp>
    <dsp:sp modelId="{126E2923-D8F8-4109-A68B-D4B68A3510DF}">
      <dsp:nvSpPr>
        <dsp:cNvPr id="0" name=""/>
        <dsp:cNvSpPr/>
      </dsp:nvSpPr>
      <dsp:spPr>
        <a:xfrm>
          <a:off x="984651" y="1657054"/>
          <a:ext cx="255499" cy="973700"/>
        </a:xfrm>
        <a:custGeom>
          <a:avLst/>
          <a:gdLst/>
          <a:ahLst/>
          <a:cxnLst/>
          <a:rect l="0" t="0" r="0" b="0"/>
          <a:pathLst>
            <a:path>
              <a:moveTo>
                <a:pt x="0" y="0"/>
              </a:moveTo>
              <a:lnTo>
                <a:pt x="127749" y="0"/>
              </a:lnTo>
              <a:lnTo>
                <a:pt x="127749" y="973700"/>
              </a:lnTo>
              <a:lnTo>
                <a:pt x="255499" y="973700"/>
              </a:lnTo>
            </a:path>
          </a:pathLst>
        </a:custGeom>
        <a:noFill/>
        <a:ln w="25400" cap="flat" cmpd="sng" algn="ctr">
          <a:solidFill>
            <a:srgbClr val="0070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87234" y="2118738"/>
        <a:ext cx="50333" cy="50333"/>
      </dsp:txXfrm>
    </dsp:sp>
    <dsp:sp modelId="{14DB06A3-6C28-4C91-A0D5-15B61651D3D2}">
      <dsp:nvSpPr>
        <dsp:cNvPr id="0" name=""/>
        <dsp:cNvSpPr/>
      </dsp:nvSpPr>
      <dsp:spPr>
        <a:xfrm>
          <a:off x="984651" y="1657054"/>
          <a:ext cx="255499" cy="486850"/>
        </a:xfrm>
        <a:custGeom>
          <a:avLst/>
          <a:gdLst/>
          <a:ahLst/>
          <a:cxnLst/>
          <a:rect l="0" t="0" r="0" b="0"/>
          <a:pathLst>
            <a:path>
              <a:moveTo>
                <a:pt x="0" y="0"/>
              </a:moveTo>
              <a:lnTo>
                <a:pt x="127749" y="0"/>
              </a:lnTo>
              <a:lnTo>
                <a:pt x="127749" y="486850"/>
              </a:lnTo>
              <a:lnTo>
                <a:pt x="255499" y="486850"/>
              </a:lnTo>
            </a:path>
          </a:pathLst>
        </a:custGeom>
        <a:noFill/>
        <a:ln w="25400" cap="flat" cmpd="sng" algn="ctr">
          <a:solidFill>
            <a:srgbClr val="0070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98655" y="1886734"/>
        <a:ext cx="27491" cy="27491"/>
      </dsp:txXfrm>
    </dsp:sp>
    <dsp:sp modelId="{2178F461-F4A4-4683-A579-05490D0708BB}">
      <dsp:nvSpPr>
        <dsp:cNvPr id="0" name=""/>
        <dsp:cNvSpPr/>
      </dsp:nvSpPr>
      <dsp:spPr>
        <a:xfrm>
          <a:off x="984651" y="1611334"/>
          <a:ext cx="255499" cy="91440"/>
        </a:xfrm>
        <a:custGeom>
          <a:avLst/>
          <a:gdLst/>
          <a:ahLst/>
          <a:cxnLst/>
          <a:rect l="0" t="0" r="0" b="0"/>
          <a:pathLst>
            <a:path>
              <a:moveTo>
                <a:pt x="0" y="45720"/>
              </a:moveTo>
              <a:lnTo>
                <a:pt x="25549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106013" y="1650667"/>
        <a:ext cx="12774" cy="12774"/>
      </dsp:txXfrm>
    </dsp:sp>
    <dsp:sp modelId="{5C6C3AB6-F8C0-4F97-9476-512585712BF2}">
      <dsp:nvSpPr>
        <dsp:cNvPr id="0" name=""/>
        <dsp:cNvSpPr/>
      </dsp:nvSpPr>
      <dsp:spPr>
        <a:xfrm>
          <a:off x="984651" y="1170204"/>
          <a:ext cx="255499" cy="486850"/>
        </a:xfrm>
        <a:custGeom>
          <a:avLst/>
          <a:gdLst/>
          <a:ahLst/>
          <a:cxnLst/>
          <a:rect l="0" t="0" r="0" b="0"/>
          <a:pathLst>
            <a:path>
              <a:moveTo>
                <a:pt x="0" y="486850"/>
              </a:moveTo>
              <a:lnTo>
                <a:pt x="127749" y="486850"/>
              </a:lnTo>
              <a:lnTo>
                <a:pt x="127749" y="0"/>
              </a:lnTo>
              <a:lnTo>
                <a:pt x="2554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98655" y="1399883"/>
        <a:ext cx="27491" cy="27491"/>
      </dsp:txXfrm>
    </dsp:sp>
    <dsp:sp modelId="{0C6BA195-9697-43FE-8288-ECBE33315738}">
      <dsp:nvSpPr>
        <dsp:cNvPr id="0" name=""/>
        <dsp:cNvSpPr/>
      </dsp:nvSpPr>
      <dsp:spPr>
        <a:xfrm>
          <a:off x="984651" y="683354"/>
          <a:ext cx="255499" cy="973700"/>
        </a:xfrm>
        <a:custGeom>
          <a:avLst/>
          <a:gdLst/>
          <a:ahLst/>
          <a:cxnLst/>
          <a:rect l="0" t="0" r="0" b="0"/>
          <a:pathLst>
            <a:path>
              <a:moveTo>
                <a:pt x="0" y="973700"/>
              </a:moveTo>
              <a:lnTo>
                <a:pt x="127749" y="973700"/>
              </a:lnTo>
              <a:lnTo>
                <a:pt x="127749" y="0"/>
              </a:lnTo>
              <a:lnTo>
                <a:pt x="25549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87234" y="1145037"/>
        <a:ext cx="50333" cy="50333"/>
      </dsp:txXfrm>
    </dsp:sp>
    <dsp:sp modelId="{4DF967EE-6E2F-4462-8C69-1626AA5B5EFE}">
      <dsp:nvSpPr>
        <dsp:cNvPr id="0" name=""/>
        <dsp:cNvSpPr/>
      </dsp:nvSpPr>
      <dsp:spPr>
        <a:xfrm>
          <a:off x="984651" y="196503"/>
          <a:ext cx="255499" cy="1460550"/>
        </a:xfrm>
        <a:custGeom>
          <a:avLst/>
          <a:gdLst/>
          <a:ahLst/>
          <a:cxnLst/>
          <a:rect l="0" t="0" r="0" b="0"/>
          <a:pathLst>
            <a:path>
              <a:moveTo>
                <a:pt x="0" y="1460550"/>
              </a:moveTo>
              <a:lnTo>
                <a:pt x="127749" y="1460550"/>
              </a:lnTo>
              <a:lnTo>
                <a:pt x="127749" y="0"/>
              </a:lnTo>
              <a:lnTo>
                <a:pt x="255499" y="0"/>
              </a:lnTo>
            </a:path>
          </a:pathLst>
        </a:custGeom>
        <a:noFill/>
        <a:ln w="25400" cap="flat" cmpd="sng" algn="ctr">
          <a:solidFill>
            <a:srgbClr val="00707F"/>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BE" sz="500" kern="1200"/>
        </a:p>
      </dsp:txBody>
      <dsp:txXfrm>
        <a:off x="1075332" y="889710"/>
        <a:ext cx="74136" cy="74136"/>
      </dsp:txXfrm>
    </dsp:sp>
    <dsp:sp modelId="{669C1445-8C5A-42AD-B21C-5EA0A03A6FAD}">
      <dsp:nvSpPr>
        <dsp:cNvPr id="0" name=""/>
        <dsp:cNvSpPr/>
      </dsp:nvSpPr>
      <dsp:spPr>
        <a:xfrm rot="16200000">
          <a:off x="-235036" y="1462314"/>
          <a:ext cx="2049895" cy="389480"/>
        </a:xfrm>
        <a:prstGeom prst="rect">
          <a:avLst/>
        </a:prstGeom>
        <a:solidFill>
          <a:srgbClr val="0070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nl-BE" sz="2500" b="1" kern="1200" noProof="0" dirty="0" smtClean="0"/>
            <a:t>Principe KISS</a:t>
          </a:r>
          <a:r>
            <a:rPr lang="en-US" sz="2500" kern="1200" dirty="0" smtClean="0"/>
            <a:t> </a:t>
          </a:r>
          <a:endParaRPr lang="fr-BE" sz="2500" kern="1200" dirty="0"/>
        </a:p>
      </dsp:txBody>
      <dsp:txXfrm>
        <a:off x="-235036" y="1462314"/>
        <a:ext cx="2049895" cy="389480"/>
      </dsp:txXfrm>
    </dsp:sp>
    <dsp:sp modelId="{B116A99E-CC5D-43B9-BD4A-42A813C1F67B}">
      <dsp:nvSpPr>
        <dsp:cNvPr id="0" name=""/>
        <dsp:cNvSpPr/>
      </dsp:nvSpPr>
      <dsp:spPr>
        <a:xfrm>
          <a:off x="1240150" y="1763"/>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kern="1200" dirty="0" err="1" smtClean="0"/>
            <a:t>Seulement</a:t>
          </a:r>
          <a:r>
            <a:rPr lang="en-US" sz="1600" kern="1200" dirty="0" smtClean="0"/>
            <a:t> des </a:t>
          </a:r>
          <a:r>
            <a:rPr lang="en-US" sz="1600" b="0" kern="1200" dirty="0" smtClean="0"/>
            <a:t>Patron</a:t>
          </a:r>
          <a:r>
            <a:rPr lang="en-US" sz="1600" kern="1200" dirty="0" smtClean="0"/>
            <a:t> digitization requests</a:t>
          </a:r>
          <a:endParaRPr lang="fr-BE" sz="1600" kern="1200" dirty="0"/>
        </a:p>
      </dsp:txBody>
      <dsp:txXfrm>
        <a:off x="1240150" y="1763"/>
        <a:ext cx="5149454" cy="389480"/>
      </dsp:txXfrm>
    </dsp:sp>
    <dsp:sp modelId="{372D2570-41F8-4267-8F95-05B181974437}">
      <dsp:nvSpPr>
        <dsp:cNvPr id="0" name=""/>
        <dsp:cNvSpPr/>
      </dsp:nvSpPr>
      <dsp:spPr>
        <a:xfrm>
          <a:off x="1240150" y="488613"/>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kern="1200" dirty="0" err="1" smtClean="0"/>
            <a:t>Seulement</a:t>
          </a:r>
          <a:r>
            <a:rPr lang="en-US" sz="1600" kern="1200" dirty="0" smtClean="0"/>
            <a:t> des </a:t>
          </a:r>
          <a:r>
            <a:rPr lang="en-US" sz="1600" b="0" kern="1200" dirty="0" smtClean="0"/>
            <a:t>Partial</a:t>
          </a:r>
          <a:r>
            <a:rPr lang="en-US" sz="1600" kern="1200" dirty="0" smtClean="0"/>
            <a:t> requests (articles, </a:t>
          </a:r>
          <a:r>
            <a:rPr lang="en-US" sz="1600" kern="1200" dirty="0" err="1" smtClean="0"/>
            <a:t>chapitres</a:t>
          </a:r>
          <a:r>
            <a:rPr lang="en-US" sz="1600" kern="1200" dirty="0" smtClean="0"/>
            <a:t>)</a:t>
          </a:r>
          <a:endParaRPr lang="fr-BE" sz="1600" kern="1200" dirty="0"/>
        </a:p>
      </dsp:txBody>
      <dsp:txXfrm>
        <a:off x="1240150" y="488613"/>
        <a:ext cx="5149454" cy="389480"/>
      </dsp:txXfrm>
    </dsp:sp>
    <dsp:sp modelId="{E4C8DEBC-5903-45A3-A5C8-D07D227308DF}">
      <dsp:nvSpPr>
        <dsp:cNvPr id="0" name=""/>
        <dsp:cNvSpPr/>
      </dsp:nvSpPr>
      <dsp:spPr>
        <a:xfrm>
          <a:off x="1240150" y="975464"/>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kern="1200" dirty="0" err="1" smtClean="0"/>
            <a:t>Seulement</a:t>
          </a:r>
          <a:r>
            <a:rPr lang="en-US" sz="1600" kern="1200" dirty="0" smtClean="0"/>
            <a:t> pour les </a:t>
          </a:r>
          <a:r>
            <a:rPr lang="en-US" sz="1600" kern="1200" dirty="0" err="1" smtClean="0"/>
            <a:t>membres</a:t>
          </a:r>
          <a:r>
            <a:rPr lang="en-US" sz="1600" kern="1200" dirty="0" smtClean="0"/>
            <a:t> du personnel</a:t>
          </a:r>
        </a:p>
      </dsp:txBody>
      <dsp:txXfrm>
        <a:off x="1240150" y="975464"/>
        <a:ext cx="5149454" cy="389480"/>
      </dsp:txXfrm>
    </dsp:sp>
    <dsp:sp modelId="{C4F6B788-37D0-40D5-A4AF-991D1DC1B9E2}">
      <dsp:nvSpPr>
        <dsp:cNvPr id="0" name=""/>
        <dsp:cNvSpPr/>
      </dsp:nvSpPr>
      <dsp:spPr>
        <a:xfrm>
          <a:off x="1240150" y="1462314"/>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
            <a:rPr lang="en-US" sz="1600" b="0" kern="1200" dirty="0" err="1" smtClean="0"/>
            <a:t>simultanées</a:t>
          </a:r>
          <a:endParaRPr lang="fr-BE" sz="1600" kern="1200" dirty="0"/>
        </a:p>
      </dsp:txBody>
      <dsp:txXfrm>
        <a:off x="1240150" y="1462314"/>
        <a:ext cx="5149454" cy="389480"/>
      </dsp:txXfrm>
    </dsp:sp>
    <dsp:sp modelId="{B81C82F9-5525-4550-BF61-37A1C0C35AFA}">
      <dsp:nvSpPr>
        <dsp:cNvPr id="0" name=""/>
        <dsp:cNvSpPr/>
      </dsp:nvSpPr>
      <dsp:spPr>
        <a:xfrm>
          <a:off x="1240150" y="1949164"/>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kern="1200" dirty="0" smtClean="0"/>
            <a:t>Pas de </a:t>
          </a:r>
          <a:r>
            <a:rPr lang="en-US" sz="1600" kern="1200" dirty="0" err="1" smtClean="0"/>
            <a:t>processus</a:t>
          </a:r>
          <a:r>
            <a:rPr lang="en-US" sz="1600" kern="1200" dirty="0" smtClean="0"/>
            <a:t> </a:t>
          </a:r>
          <a:r>
            <a:rPr lang="en-US" sz="1600" kern="1200" dirty="0" err="1" smtClean="0"/>
            <a:t>d’approbation</a:t>
          </a:r>
          <a:endParaRPr lang="fr-BE" sz="1600" kern="1200" dirty="0" smtClean="0"/>
        </a:p>
      </dsp:txBody>
      <dsp:txXfrm>
        <a:off x="1240150" y="1949164"/>
        <a:ext cx="5149454" cy="389480"/>
      </dsp:txXfrm>
    </dsp:sp>
    <dsp:sp modelId="{17A64D8C-9634-4EBE-B51E-A5FAAAEA999F}">
      <dsp:nvSpPr>
        <dsp:cNvPr id="0" name=""/>
        <dsp:cNvSpPr/>
      </dsp:nvSpPr>
      <dsp:spPr>
        <a:xfrm>
          <a:off x="1240150" y="2436014"/>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kern="1200" dirty="0" err="1" smtClean="0"/>
            <a:t>Fourniture</a:t>
          </a:r>
          <a:r>
            <a:rPr lang="en-US" sz="1600" kern="1200" dirty="0" smtClean="0"/>
            <a:t> par email (pièce </a:t>
          </a:r>
          <a:r>
            <a:rPr lang="en-US" sz="1600" kern="1200" dirty="0" err="1" smtClean="0"/>
            <a:t>jointe</a:t>
          </a:r>
          <a:r>
            <a:rPr lang="en-US" sz="1600" kern="1200" dirty="0" smtClean="0"/>
            <a:t>)</a:t>
          </a:r>
          <a:endParaRPr lang="fr-BE" sz="1600" b="0" kern="1200" dirty="0"/>
        </a:p>
      </dsp:txBody>
      <dsp:txXfrm>
        <a:off x="1240150" y="2436014"/>
        <a:ext cx="5149454" cy="389480"/>
      </dsp:txXfrm>
    </dsp:sp>
    <dsp:sp modelId="{D1421229-CC4A-4F1B-9D4C-60BB33FF3351}">
      <dsp:nvSpPr>
        <dsp:cNvPr id="0" name=""/>
        <dsp:cNvSpPr/>
      </dsp:nvSpPr>
      <dsp:spPr>
        <a:xfrm>
          <a:off x="1240150" y="2922865"/>
          <a:ext cx="5149454" cy="389480"/>
        </a:xfrm>
        <a:prstGeom prst="rect">
          <a:avLst/>
        </a:prstGeom>
        <a:solidFill>
          <a:srgbClr val="00707F"/>
        </a:solidFill>
        <a:ln w="25400" cap="flat" cmpd="sng" algn="ctr">
          <a:solidFill>
            <a:srgbClr val="0070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indent="216000" algn="l" defTabSz="711200">
            <a:lnSpc>
              <a:spcPct val="90000"/>
            </a:lnSpc>
            <a:spcBef>
              <a:spcPct val="0"/>
            </a:spcBef>
            <a:spcAft>
              <a:spcPct val="35000"/>
            </a:spcAft>
          </a:pPr>
          <a:r>
            <a:rPr lang="en-US" sz="1600" b="0" kern="1200" dirty="0" smtClean="0"/>
            <a:t>Service </a:t>
          </a:r>
          <a:r>
            <a:rPr lang="en-US" sz="1600" b="0" kern="1200" dirty="0" err="1" smtClean="0"/>
            <a:t>gratuit</a:t>
          </a:r>
          <a:endParaRPr lang="fr-BE" sz="1600" b="0" kern="1200" dirty="0" smtClean="0"/>
        </a:p>
      </dsp:txBody>
      <dsp:txXfrm>
        <a:off x="1240150" y="2922865"/>
        <a:ext cx="5149454" cy="389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2CEE8-9D79-44AC-8617-32972FB84813}">
      <dsp:nvSpPr>
        <dsp:cNvPr id="0" name=""/>
        <dsp:cNvSpPr/>
      </dsp:nvSpPr>
      <dsp:spPr>
        <a:xfrm>
          <a:off x="2411" y="277342"/>
          <a:ext cx="2937420" cy="1174968"/>
        </a:xfrm>
        <a:prstGeom prst="chevron">
          <a:avLst/>
        </a:prstGeom>
        <a:solidFill>
          <a:srgbClr val="0070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kern="1200" dirty="0" smtClean="0"/>
            <a:t>Mars 2016-….</a:t>
          </a:r>
        </a:p>
        <a:p>
          <a:pPr lvl="0" algn="ctr" defTabSz="800100">
            <a:lnSpc>
              <a:spcPct val="90000"/>
            </a:lnSpc>
            <a:spcBef>
              <a:spcPct val="0"/>
            </a:spcBef>
            <a:spcAft>
              <a:spcPct val="35000"/>
            </a:spcAft>
          </a:pPr>
          <a:r>
            <a:rPr lang="fr-FR" sz="1800" kern="1200" dirty="0" smtClean="0"/>
            <a:t>Personnel ULiège</a:t>
          </a:r>
          <a:endParaRPr lang="fr-FR" sz="1800" kern="1200" dirty="0"/>
        </a:p>
      </dsp:txBody>
      <dsp:txXfrm>
        <a:off x="589895" y="277342"/>
        <a:ext cx="1762452" cy="1174968"/>
      </dsp:txXfrm>
    </dsp:sp>
    <dsp:sp modelId="{E5087BD2-C5ED-4E9F-88EA-C586108AE3E5}">
      <dsp:nvSpPr>
        <dsp:cNvPr id="0" name=""/>
        <dsp:cNvSpPr/>
      </dsp:nvSpPr>
      <dsp:spPr>
        <a:xfrm>
          <a:off x="2646089" y="277342"/>
          <a:ext cx="2937420" cy="1174968"/>
        </a:xfrm>
        <a:prstGeom prst="chevron">
          <a:avLst/>
        </a:prstGeom>
        <a:solidFill>
          <a:srgbClr val="0070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kern="1200" dirty="0" smtClean="0"/>
            <a:t>Sept 2017-….</a:t>
          </a:r>
        </a:p>
        <a:p>
          <a:pPr lvl="0" algn="ctr" defTabSz="800100">
            <a:lnSpc>
              <a:spcPct val="90000"/>
            </a:lnSpc>
            <a:spcBef>
              <a:spcPct val="0"/>
            </a:spcBef>
            <a:spcAft>
              <a:spcPct val="35000"/>
            </a:spcAft>
          </a:pPr>
          <a:r>
            <a:rPr lang="fr-FR" sz="1800" kern="1200" dirty="0" smtClean="0"/>
            <a:t>Maîtrise</a:t>
          </a:r>
          <a:endParaRPr lang="fr-FR" sz="1800" kern="1200" dirty="0"/>
        </a:p>
      </dsp:txBody>
      <dsp:txXfrm>
        <a:off x="3233573" y="277342"/>
        <a:ext cx="1762452" cy="1174968"/>
      </dsp:txXfrm>
    </dsp:sp>
    <dsp:sp modelId="{6E138362-D479-4477-A1C8-6685599E8A7F}">
      <dsp:nvSpPr>
        <dsp:cNvPr id="0" name=""/>
        <dsp:cNvSpPr/>
      </dsp:nvSpPr>
      <dsp:spPr>
        <a:xfrm>
          <a:off x="5289768" y="277342"/>
          <a:ext cx="2937420" cy="1174968"/>
        </a:xfrm>
        <a:prstGeom prst="chevron">
          <a:avLst/>
        </a:prstGeom>
        <a:solidFill>
          <a:srgbClr val="00707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fr-FR" sz="1800" kern="1200" dirty="0" smtClean="0"/>
            <a:t>Sept 2018-… Licence</a:t>
          </a:r>
          <a:endParaRPr lang="fr-FR" sz="1800" kern="1200" dirty="0"/>
        </a:p>
      </dsp:txBody>
      <dsp:txXfrm>
        <a:off x="5877252" y="277342"/>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0.76715</cdr:x>
      <cdr:y>0.08784</cdr:y>
    </cdr:from>
    <cdr:to>
      <cdr:x>1</cdr:x>
      <cdr:y>0.1638</cdr:y>
    </cdr:to>
    <cdr:sp macro="" textlink="">
      <cdr:nvSpPr>
        <cdr:cNvPr id="2" name="ZoneTexte 1"/>
        <cdr:cNvSpPr txBox="1"/>
      </cdr:nvSpPr>
      <cdr:spPr>
        <a:xfrm xmlns:a="http://schemas.openxmlformats.org/drawingml/2006/main">
          <a:off x="6459133" y="465228"/>
          <a:ext cx="1960474" cy="402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B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1" cy="480060"/>
          </a:xfrm>
          <a:prstGeom prst="rect">
            <a:avLst/>
          </a:prstGeom>
        </p:spPr>
        <p:txBody>
          <a:bodyPr vert="horz" lIns="91440" tIns="45720" rIns="91440" bIns="45720" rtlCol="0"/>
          <a:lstStyle>
            <a:lvl1pPr algn="l">
              <a:defRPr sz="1200"/>
            </a:lvl1pPr>
          </a:lstStyle>
          <a:p>
            <a:endParaRPr lang="nl-BE"/>
          </a:p>
        </p:txBody>
      </p:sp>
      <p:sp>
        <p:nvSpPr>
          <p:cNvPr id="3" name="Espace réservé de la date 2"/>
          <p:cNvSpPr>
            <a:spLocks noGrp="1"/>
          </p:cNvSpPr>
          <p:nvPr>
            <p:ph type="dt" sz="quarter" idx="1"/>
          </p:nvPr>
        </p:nvSpPr>
        <p:spPr>
          <a:xfrm>
            <a:off x="4143587" y="0"/>
            <a:ext cx="3169921" cy="480060"/>
          </a:xfrm>
          <a:prstGeom prst="rect">
            <a:avLst/>
          </a:prstGeom>
        </p:spPr>
        <p:txBody>
          <a:bodyPr vert="horz" lIns="91440" tIns="45720" rIns="91440" bIns="45720" rtlCol="0"/>
          <a:lstStyle>
            <a:lvl1pPr algn="r">
              <a:defRPr sz="1200"/>
            </a:lvl1pPr>
          </a:lstStyle>
          <a:p>
            <a:fld id="{2ABE6466-2F88-478B-AC46-988D513F99C7}" type="datetimeFigureOut">
              <a:rPr lang="nl-BE" smtClean="0"/>
              <a:t>31/01/2019</a:t>
            </a:fld>
            <a:endParaRPr lang="nl-BE"/>
          </a:p>
        </p:txBody>
      </p:sp>
      <p:sp>
        <p:nvSpPr>
          <p:cNvPr id="4" name="Espace réservé du pied de page 3"/>
          <p:cNvSpPr>
            <a:spLocks noGrp="1"/>
          </p:cNvSpPr>
          <p:nvPr>
            <p:ph type="ftr" sz="quarter" idx="2"/>
          </p:nvPr>
        </p:nvSpPr>
        <p:spPr>
          <a:xfrm>
            <a:off x="0" y="9119474"/>
            <a:ext cx="3169921" cy="480060"/>
          </a:xfrm>
          <a:prstGeom prst="rect">
            <a:avLst/>
          </a:prstGeom>
        </p:spPr>
        <p:txBody>
          <a:bodyPr vert="horz" lIns="91440" tIns="45720" rIns="91440" bIns="45720" rtlCol="0" anchor="b"/>
          <a:lstStyle>
            <a:lvl1pPr algn="l">
              <a:defRPr sz="1200"/>
            </a:lvl1pPr>
          </a:lstStyle>
          <a:p>
            <a:endParaRPr lang="nl-BE"/>
          </a:p>
        </p:txBody>
      </p:sp>
      <p:sp>
        <p:nvSpPr>
          <p:cNvPr id="5" name="Espace réservé du numéro de diapositive 4"/>
          <p:cNvSpPr>
            <a:spLocks noGrp="1"/>
          </p:cNvSpPr>
          <p:nvPr>
            <p:ph type="sldNum" sz="quarter" idx="3"/>
          </p:nvPr>
        </p:nvSpPr>
        <p:spPr>
          <a:xfrm>
            <a:off x="4143587" y="9119474"/>
            <a:ext cx="3169921" cy="480060"/>
          </a:xfrm>
          <a:prstGeom prst="rect">
            <a:avLst/>
          </a:prstGeom>
        </p:spPr>
        <p:txBody>
          <a:bodyPr vert="horz" lIns="91440" tIns="45720" rIns="91440" bIns="45720" rtlCol="0" anchor="b"/>
          <a:lstStyle>
            <a:lvl1pPr algn="r">
              <a:defRPr sz="1200"/>
            </a:lvl1pPr>
          </a:lstStyle>
          <a:p>
            <a:fld id="{491CCB86-6638-4C2A-8639-0A965D646562}" type="slidenum">
              <a:rPr lang="nl-BE" smtClean="0"/>
              <a:t>‹N°›</a:t>
            </a:fld>
            <a:endParaRPr lang="nl-BE"/>
          </a:p>
        </p:txBody>
      </p:sp>
    </p:spTree>
    <p:extLst>
      <p:ext uri="{BB962C8B-B14F-4D97-AF65-F5344CB8AC3E}">
        <p14:creationId xmlns:p14="http://schemas.microsoft.com/office/powerpoint/2010/main" val="37911382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1" cy="4800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143587" y="0"/>
            <a:ext cx="3169921" cy="480060"/>
          </a:xfrm>
          <a:prstGeom prst="rect">
            <a:avLst/>
          </a:prstGeom>
        </p:spPr>
        <p:txBody>
          <a:bodyPr vert="horz" lIns="91440" tIns="45720" rIns="91440" bIns="45720" rtlCol="0"/>
          <a:lstStyle>
            <a:lvl1pPr algn="r">
              <a:defRPr sz="1200"/>
            </a:lvl1pPr>
          </a:lstStyle>
          <a:p>
            <a:fld id="{968CA9BF-06F4-1B4F-871E-08BFB1D3CC5F}" type="datetimeFigureOut">
              <a:rPr lang="fr-FR" smtClean="0"/>
              <a:t>31/01/2019</a:t>
            </a:fld>
            <a:endParaRPr lang="fr-FR"/>
          </a:p>
        </p:txBody>
      </p:sp>
      <p:sp>
        <p:nvSpPr>
          <p:cNvPr id="4" name="Espace réservé de l'image des diapositives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31521" y="4560571"/>
            <a:ext cx="5852160" cy="432054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19474"/>
            <a:ext cx="3169921" cy="48006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587" y="9119474"/>
            <a:ext cx="3169921" cy="480060"/>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15370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275239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a:t>
            </a:fld>
            <a:endParaRPr lang="fr-FR"/>
          </a:p>
        </p:txBody>
      </p:sp>
    </p:spTree>
    <p:extLst>
      <p:ext uri="{BB962C8B-B14F-4D97-AF65-F5344CB8AC3E}">
        <p14:creationId xmlns:p14="http://schemas.microsoft.com/office/powerpoint/2010/main" val="278876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30</a:t>
            </a:fld>
            <a:endParaRPr lang="fr-FR"/>
          </a:p>
        </p:txBody>
      </p:sp>
    </p:spTree>
    <p:extLst>
      <p:ext uri="{BB962C8B-B14F-4D97-AF65-F5344CB8AC3E}">
        <p14:creationId xmlns:p14="http://schemas.microsoft.com/office/powerpoint/2010/main" val="176892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avec photo">
    <p:spTree>
      <p:nvGrpSpPr>
        <p:cNvPr id="1" name=""/>
        <p:cNvGrpSpPr/>
        <p:nvPr/>
      </p:nvGrpSpPr>
      <p:grpSpPr>
        <a:xfrm>
          <a:off x="0" y="0"/>
          <a:ext cx="0" cy="0"/>
          <a:chOff x="0" y="0"/>
          <a:chExt cx="0" cy="0"/>
        </a:xfrm>
      </p:grpSpPr>
      <p:pic>
        <p:nvPicPr>
          <p:cNvPr id="12" name="Image 11" descr="RS5335_Ambiance-LiegeVille-Exterieur-DrapeauxPonts-JLW-09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47645" y="4572579"/>
            <a:ext cx="7772400" cy="796567"/>
          </a:xfrm>
        </p:spPr>
        <p:txBody>
          <a:bodyPr>
            <a:normAutofit/>
          </a:bodyPr>
          <a:lstStyle>
            <a:lvl1pPr algn="r">
              <a:defRPr sz="3200" b="1" i="0">
                <a:solidFill>
                  <a:srgbClr val="00707F"/>
                </a:solidFill>
                <a:latin typeface="Calibri"/>
                <a:cs typeface="Calibri"/>
              </a:defRPr>
            </a:lvl1pPr>
          </a:lstStyle>
          <a:p>
            <a:r>
              <a:rPr lang="fr-FR" dirty="0" smtClean="0"/>
              <a:t>Cliquez et modifiez le titre</a:t>
            </a:r>
            <a:endParaRPr lang="fr-FR" dirty="0"/>
          </a:p>
        </p:txBody>
      </p:sp>
      <p:sp>
        <p:nvSpPr>
          <p:cNvPr id="3" name="Sous-titre 2"/>
          <p:cNvSpPr>
            <a:spLocks noGrp="1"/>
          </p:cNvSpPr>
          <p:nvPr>
            <p:ph type="subTitle" idx="1"/>
          </p:nvPr>
        </p:nvSpPr>
        <p:spPr>
          <a:xfrm>
            <a:off x="2419245" y="5496030"/>
            <a:ext cx="6400800" cy="550475"/>
          </a:xfrm>
        </p:spPr>
        <p:txBody>
          <a:bodyPr>
            <a:no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uLIEGE_Logo_Compact_CMJN_pos@2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8172" y="240925"/>
            <a:ext cx="1826653" cy="886872"/>
          </a:xfrm>
          <a:prstGeom prst="rect">
            <a:avLst/>
          </a:prstGeom>
        </p:spPr>
      </p:pic>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177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9" name="Grouper 8"/>
          <p:cNvGrpSpPr/>
          <p:nvPr userDrawn="1"/>
        </p:nvGrpSpPr>
        <p:grpSpPr>
          <a:xfrm>
            <a:off x="0" y="0"/>
            <a:ext cx="9144000" cy="6858000"/>
            <a:chOff x="0" y="0"/>
            <a:chExt cx="6858000" cy="5143500"/>
          </a:xfrm>
        </p:grpSpPr>
        <p:sp>
          <p:nvSpPr>
            <p:cNvPr id="10" name="Triangle rectangle 9"/>
            <p:cNvSpPr/>
            <p:nvPr userDrawn="1"/>
          </p:nvSpPr>
          <p:spPr>
            <a:xfrm flipV="1">
              <a:off x="0" y="0"/>
              <a:ext cx="4757430" cy="2395700"/>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rectangle 10"/>
            <p:cNvSpPr/>
            <p:nvPr userDrawn="1"/>
          </p:nvSpPr>
          <p:spPr>
            <a:xfrm>
              <a:off x="0" y="1690016"/>
              <a:ext cx="6858000" cy="3453484"/>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7" name="Image 6"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0658" y="91370"/>
            <a:ext cx="1031098" cy="500615"/>
          </a:xfrm>
          <a:prstGeom prst="rect">
            <a:avLst/>
          </a:prstGeom>
        </p:spPr>
      </p:pic>
      <p:sp>
        <p:nvSpPr>
          <p:cNvPr id="12" name="Titre 1"/>
          <p:cNvSpPr>
            <a:spLocks noGrp="1"/>
          </p:cNvSpPr>
          <p:nvPr>
            <p:ph type="title"/>
          </p:nvPr>
        </p:nvSpPr>
        <p:spPr>
          <a:xfrm>
            <a:off x="457200" y="4782487"/>
            <a:ext cx="5622328" cy="567349"/>
          </a:xfrm>
        </p:spPr>
        <p:txBody>
          <a:bodyPr>
            <a:normAutofit/>
          </a:bodyPr>
          <a:lstStyle>
            <a:lvl1pPr algn="l">
              <a:defRPr sz="3200" b="1">
                <a:solidFill>
                  <a:srgbClr val="00707F"/>
                </a:solidFill>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457200" y="5428437"/>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spTree>
    <p:extLst>
      <p:ext uri="{BB962C8B-B14F-4D97-AF65-F5344CB8AC3E}">
        <p14:creationId xmlns:p14="http://schemas.microsoft.com/office/powerpoint/2010/main" val="18217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3600" b="0" i="0">
                <a:solidFill>
                  <a:srgbClr val="00707F"/>
                </a:solidFill>
                <a:latin typeface="Calibri"/>
                <a:cs typeface="Calibri"/>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92259"/>
            <a:ext cx="496997" cy="540000"/>
          </a:xfrm>
          <a:prstGeom prst="rect">
            <a:avLst/>
          </a:prstGeom>
        </p:spPr>
      </p:pic>
    </p:spTree>
    <p:extLst>
      <p:ext uri="{BB962C8B-B14F-4D97-AF65-F5344CB8AC3E}">
        <p14:creationId xmlns:p14="http://schemas.microsoft.com/office/powerpoint/2010/main" val="113551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E6B7D1-38DA-1142-903E-052245198C01}" type="datetimeFigureOut">
              <a:rPr lang="fr-FR" smtClean="0"/>
              <a:t>31/01/2019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sp>
        <p:nvSpPr>
          <p:cNvPr id="8" name="Titre 1"/>
          <p:cNvSpPr>
            <a:spLocks noGrp="1"/>
          </p:cNvSpPr>
          <p:nvPr>
            <p:ph type="title"/>
          </p:nvPr>
        </p:nvSpPr>
        <p:spPr>
          <a:xfrm>
            <a:off x="457200" y="796092"/>
            <a:ext cx="8229600" cy="621546"/>
          </a:xfrm>
        </p:spPr>
        <p:txBody>
          <a:bodyPr>
            <a:noAutofit/>
          </a:bodyPr>
          <a:lstStyle>
            <a:lvl1pPr algn="l">
              <a:defRPr sz="3600" b="0" i="0">
                <a:solidFill>
                  <a:srgbClr val="00707F"/>
                </a:solidFill>
                <a:latin typeface="Calibri"/>
                <a:cs typeface="Calibri"/>
              </a:defRPr>
            </a:lvl1pPr>
          </a:lstStyle>
          <a:p>
            <a:r>
              <a:rPr lang="fr-FR" dirty="0" smtClean="0"/>
              <a:t>Cliquez et modifiez le titre</a:t>
            </a:r>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399382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E6B7D1-38DA-1142-903E-052245198C01}" type="datetimeFigureOut">
              <a:rPr lang="fr-FR" smtClean="0"/>
              <a:t>31/01/2019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‹N°›</a:t>
            </a:fld>
            <a:endParaRPr lang="fr-FR"/>
          </a:p>
        </p:txBody>
      </p:sp>
      <p:pic>
        <p:nvPicPr>
          <p:cNvPr id="5" name="Image 4"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169778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E6B7D1-38DA-1142-903E-052245198C01}" type="datetimeFigureOut">
              <a:rPr lang="fr-FR" smtClean="0"/>
              <a:t>31/01/2019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294288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00707F"/>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Tree>
    <p:extLst>
      <p:ext uri="{BB962C8B-B14F-4D97-AF65-F5344CB8AC3E}">
        <p14:creationId xmlns:p14="http://schemas.microsoft.com/office/powerpoint/2010/main" val="420618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spTree>
    <p:extLst>
      <p:ext uri="{BB962C8B-B14F-4D97-AF65-F5344CB8AC3E}">
        <p14:creationId xmlns:p14="http://schemas.microsoft.com/office/powerpoint/2010/main" val="73424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6" name="Image 5"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681711"/>
            <a:ext cx="3078320" cy="1494578"/>
          </a:xfrm>
          <a:prstGeom prst="rect">
            <a:avLst/>
          </a:prstGeom>
        </p:spPr>
      </p:pic>
    </p:spTree>
    <p:extLst>
      <p:ext uri="{BB962C8B-B14F-4D97-AF65-F5344CB8AC3E}">
        <p14:creationId xmlns:p14="http://schemas.microsoft.com/office/powerpoint/2010/main" val="192300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7347" y="31218"/>
            <a:ext cx="1826653" cy="886872"/>
          </a:xfrm>
          <a:prstGeom prst="rect">
            <a:avLst/>
          </a:prstGeom>
        </p:spPr>
      </p:pic>
      <p:sp>
        <p:nvSpPr>
          <p:cNvPr id="14" name="Titre 1"/>
          <p:cNvSpPr>
            <a:spLocks noGrp="1"/>
          </p:cNvSpPr>
          <p:nvPr>
            <p:ph type="title"/>
          </p:nvPr>
        </p:nvSpPr>
        <p:spPr>
          <a:xfrm>
            <a:off x="825102" y="2653447"/>
            <a:ext cx="7493796" cy="567349"/>
          </a:xfrm>
        </p:spPr>
        <p:txBody>
          <a:bodyPr>
            <a:normAutofit/>
          </a:bodyPr>
          <a:lstStyle>
            <a:lvl1pPr>
              <a:defRPr sz="3200" b="1">
                <a:solidFill>
                  <a:srgbClr val="00707F"/>
                </a:solidFill>
              </a:defRPr>
            </a:lvl1pPr>
          </a:lstStyle>
          <a:p>
            <a:r>
              <a:rPr lang="fr-FR" dirty="0" smtClean="0"/>
              <a:t>Cliquez et modifiez le titre</a:t>
            </a:r>
            <a:endParaRPr lang="fr-FR" dirty="0"/>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spTree>
    <p:extLst>
      <p:ext uri="{BB962C8B-B14F-4D97-AF65-F5344CB8AC3E}">
        <p14:creationId xmlns:p14="http://schemas.microsoft.com/office/powerpoint/2010/main" val="214959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 FR 1">
    <p:spTree>
      <p:nvGrpSpPr>
        <p:cNvPr id="1" name=""/>
        <p:cNvGrpSpPr/>
        <p:nvPr/>
      </p:nvGrpSpPr>
      <p:grpSpPr>
        <a:xfrm>
          <a:off x="0" y="0"/>
          <a:ext cx="0" cy="0"/>
          <a:chOff x="0" y="0"/>
          <a:chExt cx="0" cy="0"/>
        </a:xfrm>
      </p:grpSpPr>
      <p:pic>
        <p:nvPicPr>
          <p:cNvPr id="3" name="Image 2" descr="chiffres_ppt_4-3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6873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 FR 2">
    <p:spTree>
      <p:nvGrpSpPr>
        <p:cNvPr id="1" name=""/>
        <p:cNvGrpSpPr/>
        <p:nvPr/>
      </p:nvGrpSpPr>
      <p:grpSpPr>
        <a:xfrm>
          <a:off x="0" y="0"/>
          <a:ext cx="0" cy="0"/>
          <a:chOff x="0" y="0"/>
          <a:chExt cx="0" cy="0"/>
        </a:xfrm>
      </p:grpSpPr>
      <p:pic>
        <p:nvPicPr>
          <p:cNvPr id="2" name="Image 1" descr="chiffres_ppt_4-3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8502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 FR 3">
    <p:spTree>
      <p:nvGrpSpPr>
        <p:cNvPr id="1" name=""/>
        <p:cNvGrpSpPr/>
        <p:nvPr/>
      </p:nvGrpSpPr>
      <p:grpSpPr>
        <a:xfrm>
          <a:off x="0" y="0"/>
          <a:ext cx="0" cy="0"/>
          <a:chOff x="0" y="0"/>
          <a:chExt cx="0" cy="0"/>
        </a:xfrm>
      </p:grpSpPr>
      <p:pic>
        <p:nvPicPr>
          <p:cNvPr id="2" name="Image 1" descr="chiffres_ppt_4-3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805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 EN 1">
    <p:spTree>
      <p:nvGrpSpPr>
        <p:cNvPr id="1" name=""/>
        <p:cNvGrpSpPr/>
        <p:nvPr/>
      </p:nvGrpSpPr>
      <p:grpSpPr>
        <a:xfrm>
          <a:off x="0" y="0"/>
          <a:ext cx="0" cy="0"/>
          <a:chOff x="0" y="0"/>
          <a:chExt cx="0" cy="0"/>
        </a:xfrm>
      </p:grpSpPr>
      <p:pic>
        <p:nvPicPr>
          <p:cNvPr id="2" name="Image 1" descr="chiffres_ppt_4-3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29639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 EN 2">
    <p:spTree>
      <p:nvGrpSpPr>
        <p:cNvPr id="1" name=""/>
        <p:cNvGrpSpPr/>
        <p:nvPr/>
      </p:nvGrpSpPr>
      <p:grpSpPr>
        <a:xfrm>
          <a:off x="0" y="0"/>
          <a:ext cx="0" cy="0"/>
          <a:chOff x="0" y="0"/>
          <a:chExt cx="0" cy="0"/>
        </a:xfrm>
      </p:grpSpPr>
      <p:pic>
        <p:nvPicPr>
          <p:cNvPr id="2" name="Image 1" descr="chiffres_ppt_4-3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413548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 EN 3">
    <p:spTree>
      <p:nvGrpSpPr>
        <p:cNvPr id="1" name=""/>
        <p:cNvGrpSpPr/>
        <p:nvPr/>
      </p:nvGrpSpPr>
      <p:grpSpPr>
        <a:xfrm>
          <a:off x="0" y="0"/>
          <a:ext cx="0" cy="0"/>
          <a:chOff x="0" y="0"/>
          <a:chExt cx="0" cy="0"/>
        </a:xfrm>
      </p:grpSpPr>
      <p:pic>
        <p:nvPicPr>
          <p:cNvPr id="2" name="Image 1" descr="chiffres_ppt_4-3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36155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7" name="Image 6"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0658" y="91370"/>
            <a:ext cx="1031098" cy="500615"/>
          </a:xfrm>
          <a:prstGeom prst="rect">
            <a:avLst/>
          </a:prstGeom>
        </p:spPr>
      </p:pic>
      <p:sp>
        <p:nvSpPr>
          <p:cNvPr id="12" name="Titre 1"/>
          <p:cNvSpPr>
            <a:spLocks noGrp="1"/>
          </p:cNvSpPr>
          <p:nvPr>
            <p:ph type="title"/>
          </p:nvPr>
        </p:nvSpPr>
        <p:spPr>
          <a:xfrm>
            <a:off x="3192540" y="4716148"/>
            <a:ext cx="5622328" cy="567349"/>
          </a:xfrm>
        </p:spPr>
        <p:txBody>
          <a:bodyPr>
            <a:normAutofit/>
          </a:bodyPr>
          <a:lstStyle>
            <a:lvl1pPr algn="r">
              <a:defRPr sz="3200" b="1">
                <a:solidFill>
                  <a:srgbClr val="00707F"/>
                </a:solidFill>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Tree>
    <p:extLst>
      <p:ext uri="{BB962C8B-B14F-4D97-AF65-F5344CB8AC3E}">
        <p14:creationId xmlns:p14="http://schemas.microsoft.com/office/powerpoint/2010/main" val="145298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B7D1-38DA-1142-903E-052245198C01}" type="datetimeFigureOut">
              <a:rPr lang="fr-FR" smtClean="0"/>
              <a:t>31/01/2019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66" r:id="rId4"/>
    <p:sldLayoutId id="2147483665" r:id="rId5"/>
    <p:sldLayoutId id="2147483667" r:id="rId6"/>
    <p:sldLayoutId id="2147483668" r:id="rId7"/>
    <p:sldLayoutId id="2147483669" r:id="rId8"/>
    <p:sldLayoutId id="2147483663" r:id="rId9"/>
    <p:sldLayoutId id="2147483651" r:id="rId10"/>
    <p:sldLayoutId id="2147483650" r:id="rId11"/>
    <p:sldLayoutId id="2147483652" r:id="rId12"/>
    <p:sldLayoutId id="2147483655" r:id="rId13"/>
    <p:sldLayoutId id="2147483657" r:id="rId14"/>
    <p:sldLayoutId id="2147483661" r:id="rId15"/>
    <p:sldLayoutId id="2147483660" r:id="rId16"/>
    <p:sldLayoutId id="2147483662" r:id="rId17"/>
  </p:sldLayoutIdLst>
  <p:txStyles>
    <p:titleStyle>
      <a:lvl1pPr algn="ctr" defTabSz="4572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ideas.exlibrisgroup.com/forums/308173-alma/suggestions/32706025-placing-digitization-requests-via-primo-on-holding"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http://hdl.handle.net/2268/211287"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102" y="2146743"/>
            <a:ext cx="7493796" cy="1688123"/>
          </a:xfrm>
        </p:spPr>
        <p:txBody>
          <a:bodyPr>
            <a:noAutofit/>
          </a:bodyPr>
          <a:lstStyle/>
          <a:p>
            <a:r>
              <a:rPr lang="fr-FR" sz="4000" dirty="0">
                <a:solidFill>
                  <a:srgbClr val="007182"/>
                </a:solidFill>
              </a:rPr>
              <a:t>Scan On </a:t>
            </a:r>
            <a:r>
              <a:rPr lang="fr-FR" sz="4000" dirty="0" err="1">
                <a:solidFill>
                  <a:srgbClr val="007182"/>
                </a:solidFill>
              </a:rPr>
              <a:t>Demand</a:t>
            </a:r>
            <a:r>
              <a:rPr lang="fr-FR" sz="4000" dirty="0">
                <a:solidFill>
                  <a:srgbClr val="007182"/>
                </a:solidFill>
              </a:rPr>
              <a:t> @ ULiège : </a:t>
            </a:r>
            <a:r>
              <a:rPr lang="fr-FR" sz="4000" dirty="0" smtClean="0">
                <a:solidFill>
                  <a:srgbClr val="007182"/>
                </a:solidFill>
              </a:rPr>
              <a:t/>
            </a:r>
            <a:br>
              <a:rPr lang="fr-FR" sz="4000" dirty="0" smtClean="0">
                <a:solidFill>
                  <a:srgbClr val="007182"/>
                </a:solidFill>
              </a:rPr>
            </a:br>
            <a:r>
              <a:rPr lang="fr-FR" sz="4000" dirty="0" smtClean="0">
                <a:solidFill>
                  <a:srgbClr val="007182"/>
                </a:solidFill>
              </a:rPr>
              <a:t>les </a:t>
            </a:r>
            <a:r>
              <a:rPr lang="fr-FR" sz="4000" dirty="0">
                <a:solidFill>
                  <a:srgbClr val="007182"/>
                </a:solidFill>
              </a:rPr>
              <a:t>usagers livrés à domicile</a:t>
            </a:r>
          </a:p>
        </p:txBody>
      </p:sp>
      <p:sp>
        <p:nvSpPr>
          <p:cNvPr id="4" name="ZoneTexte 3"/>
          <p:cNvSpPr txBox="1"/>
          <p:nvPr/>
        </p:nvSpPr>
        <p:spPr>
          <a:xfrm>
            <a:off x="474786" y="383969"/>
            <a:ext cx="5242814" cy="646331"/>
          </a:xfrm>
          <a:prstGeom prst="rect">
            <a:avLst/>
          </a:prstGeom>
          <a:noFill/>
        </p:spPr>
        <p:txBody>
          <a:bodyPr wrap="square" rtlCol="0">
            <a:spAutoFit/>
          </a:bodyPr>
          <a:lstStyle/>
          <a:p>
            <a:r>
              <a:rPr lang="en-US" dirty="0"/>
              <a:t>Erasmus Staff Training Week @ ULiège </a:t>
            </a:r>
            <a:r>
              <a:rPr lang="en-US" dirty="0" smtClean="0"/>
              <a:t>Library</a:t>
            </a:r>
          </a:p>
          <a:p>
            <a:r>
              <a:rPr lang="fr-FR" dirty="0" smtClean="0"/>
              <a:t>Liège, 28 janvier -1er février 2019</a:t>
            </a:r>
            <a:endParaRPr lang="nl-BE" dirty="0"/>
          </a:p>
        </p:txBody>
      </p:sp>
      <p:sp>
        <p:nvSpPr>
          <p:cNvPr id="6" name="ZoneTexte 5"/>
          <p:cNvSpPr txBox="1"/>
          <p:nvPr/>
        </p:nvSpPr>
        <p:spPr>
          <a:xfrm>
            <a:off x="5902036" y="6086764"/>
            <a:ext cx="2817091" cy="369332"/>
          </a:xfrm>
          <a:prstGeom prst="rect">
            <a:avLst/>
          </a:prstGeom>
          <a:noFill/>
        </p:spPr>
        <p:txBody>
          <a:bodyPr wrap="square" rtlCol="0">
            <a:spAutoFit/>
          </a:bodyPr>
          <a:lstStyle/>
          <a:p>
            <a:pPr algn="r"/>
            <a:r>
              <a:rPr lang="fr-FR" dirty="0" smtClean="0"/>
              <a:t>François </a:t>
            </a:r>
            <a:r>
              <a:rPr lang="fr-FR" dirty="0" err="1" smtClean="0"/>
              <a:t>Renaville</a:t>
            </a:r>
            <a:endParaRPr lang="en-US" dirty="0"/>
          </a:p>
        </p:txBody>
      </p:sp>
    </p:spTree>
    <p:extLst>
      <p:ext uri="{BB962C8B-B14F-4D97-AF65-F5344CB8AC3E}">
        <p14:creationId xmlns:p14="http://schemas.microsoft.com/office/powerpoint/2010/main" val="86775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Des tests…</a:t>
            </a:r>
            <a:endParaRPr lang="nl-BE" dirty="0"/>
          </a:p>
        </p:txBody>
      </p:sp>
      <p:sp>
        <p:nvSpPr>
          <p:cNvPr id="3" name="Espace réservé du contenu 2"/>
          <p:cNvSpPr>
            <a:spLocks noGrp="1"/>
          </p:cNvSpPr>
          <p:nvPr>
            <p:ph idx="1"/>
          </p:nvPr>
        </p:nvSpPr>
        <p:spPr/>
        <p:txBody>
          <a:bodyPr>
            <a:normAutofit/>
          </a:bodyPr>
          <a:lstStyle/>
          <a:p>
            <a:r>
              <a:rPr lang="fr-BE" sz="2400" dirty="0" smtClean="0"/>
              <a:t>De très nombreux tests effectués dans Alma </a:t>
            </a:r>
            <a:r>
              <a:rPr lang="fr-BE" sz="2400" dirty="0" err="1" smtClean="0"/>
              <a:t>Sandbox</a:t>
            </a:r>
            <a:r>
              <a:rPr lang="fr-BE" sz="2400" dirty="0" smtClean="0"/>
              <a:t> et dans l’environnement de production</a:t>
            </a:r>
          </a:p>
          <a:p>
            <a:r>
              <a:rPr lang="fr-BE" sz="2400" dirty="0" smtClean="0"/>
              <a:t>Pour être certain :</a:t>
            </a:r>
          </a:p>
          <a:p>
            <a:pPr lvl="1"/>
            <a:r>
              <a:rPr lang="fr-BE" sz="2000" dirty="0" smtClean="0"/>
              <a:t>Que le workflow était bien compris</a:t>
            </a:r>
          </a:p>
          <a:p>
            <a:pPr lvl="1"/>
            <a:r>
              <a:rPr lang="fr-BE" sz="2000" dirty="0" smtClean="0"/>
              <a:t>Qu’il n’y avait pas de problème caché, de mauvaises surprises (--&gt; cases </a:t>
            </a:r>
            <a:r>
              <a:rPr lang="fr-BE" sz="2000" dirty="0" err="1" smtClean="0"/>
              <a:t>Salesforce</a:t>
            </a:r>
            <a:r>
              <a:rPr lang="fr-BE" sz="2000" dirty="0" smtClean="0"/>
              <a:t> cases)</a:t>
            </a:r>
          </a:p>
          <a:p>
            <a:pPr lvl="1"/>
            <a:r>
              <a:rPr lang="fr-BE" sz="2000" dirty="0" smtClean="0"/>
              <a:t>Que la configuration additionnelle était correcte (adaptation des groupes d’usagers, de lettres…)</a:t>
            </a:r>
          </a:p>
        </p:txBody>
      </p:sp>
    </p:spTree>
    <p:extLst>
      <p:ext uri="{BB962C8B-B14F-4D97-AF65-F5344CB8AC3E}">
        <p14:creationId xmlns:p14="http://schemas.microsoft.com/office/powerpoint/2010/main" val="2726626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Droit</a:t>
            </a:r>
            <a:r>
              <a:rPr lang="nl-BE" dirty="0" smtClean="0"/>
              <a:t> </a:t>
            </a:r>
            <a:r>
              <a:rPr lang="nl-BE" dirty="0" err="1" smtClean="0"/>
              <a:t>d’auteur</a:t>
            </a:r>
            <a:endParaRPr lang="nl-BE" dirty="0"/>
          </a:p>
        </p:txBody>
      </p:sp>
      <p:sp>
        <p:nvSpPr>
          <p:cNvPr id="3" name="Espace réservé du contenu 2"/>
          <p:cNvSpPr>
            <a:spLocks noGrp="1"/>
          </p:cNvSpPr>
          <p:nvPr>
            <p:ph idx="1"/>
          </p:nvPr>
        </p:nvSpPr>
        <p:spPr/>
        <p:txBody>
          <a:bodyPr>
            <a:normAutofit fontScale="85000" lnSpcReduction="20000"/>
          </a:bodyPr>
          <a:lstStyle/>
          <a:p>
            <a:r>
              <a:rPr lang="fr-BE" dirty="0" smtClean="0"/>
              <a:t>Code de droit économique</a:t>
            </a:r>
          </a:p>
          <a:p>
            <a:pPr lvl="1">
              <a:buFont typeface="Wingdings" panose="05000000000000000000" pitchFamily="2" charset="2"/>
              <a:buChar char="§"/>
            </a:pPr>
            <a:r>
              <a:rPr lang="fr-BE" dirty="0" smtClean="0"/>
              <a:t>Livre XI « </a:t>
            </a:r>
            <a:r>
              <a:rPr lang="fr-BE" smtClean="0"/>
              <a:t>Propriété intellectuelle</a:t>
            </a:r>
            <a:r>
              <a:rPr lang="fr-BE" dirty="0" smtClean="0"/>
              <a:t>»</a:t>
            </a:r>
          </a:p>
          <a:p>
            <a:pPr lvl="2">
              <a:buFont typeface="Wingdings" panose="05000000000000000000" pitchFamily="2" charset="2"/>
              <a:buChar char="§"/>
            </a:pPr>
            <a:r>
              <a:rPr lang="fr-BE" dirty="0" smtClean="0"/>
              <a:t>TITRE 5. – Droit d’auteur et droits voisins</a:t>
            </a:r>
          </a:p>
          <a:p>
            <a:pPr lvl="3">
              <a:buFont typeface="Wingdings" panose="05000000000000000000" pitchFamily="2" charset="2"/>
              <a:buChar char="§"/>
            </a:pPr>
            <a:r>
              <a:rPr lang="fr-BE" dirty="0" smtClean="0"/>
              <a:t>Chapitre 2. – Droit d’auteur</a:t>
            </a:r>
          </a:p>
          <a:p>
            <a:pPr lvl="4">
              <a:buFont typeface="Wingdings" panose="05000000000000000000" pitchFamily="2" charset="2"/>
              <a:buChar char="§"/>
            </a:pPr>
            <a:r>
              <a:rPr lang="fr-BE" dirty="0" smtClean="0"/>
              <a:t>Section 6. – </a:t>
            </a:r>
            <a:r>
              <a:rPr lang="fr-FR" dirty="0"/>
              <a:t>Exceptions aux droits patrimoniaux de </a:t>
            </a:r>
            <a:r>
              <a:rPr lang="fr-FR" dirty="0" smtClean="0"/>
              <a:t>l'auteur</a:t>
            </a:r>
          </a:p>
          <a:p>
            <a:endParaRPr lang="fr-BE" sz="2900" u="sng" dirty="0" smtClean="0"/>
          </a:p>
          <a:p>
            <a:pPr lvl="1"/>
            <a:r>
              <a:rPr lang="fr-BE" sz="2500" u="sng" dirty="0" smtClean="0"/>
              <a:t>Article XI.189</a:t>
            </a:r>
          </a:p>
          <a:p>
            <a:pPr marL="800100" lvl="2" indent="0">
              <a:buNone/>
            </a:pPr>
            <a:r>
              <a:rPr lang="fr-BE" sz="2200" i="1" dirty="0" smtClean="0"/>
              <a:t>§3 </a:t>
            </a:r>
            <a:r>
              <a:rPr lang="fr-BE" sz="2200" dirty="0" smtClean="0"/>
              <a:t>- </a:t>
            </a:r>
            <a:r>
              <a:rPr lang="fr-FR" sz="2200" dirty="0"/>
              <a:t>L'auteur ne peut pas interdire les actes de reproduction provisoires qui sont transitoires ou accessoires et constituent une partie intégrante et essentielle d'un procédé technique et dont l'unique finalité est de permettre :</a:t>
            </a:r>
          </a:p>
          <a:p>
            <a:pPr marL="1257300" lvl="2" indent="-457200"/>
            <a:r>
              <a:rPr lang="fr-FR" sz="2200" dirty="0" smtClean="0"/>
              <a:t>une </a:t>
            </a:r>
            <a:r>
              <a:rPr lang="fr-FR" sz="2200" dirty="0"/>
              <a:t>transmission dans un réseau entre tiers par un intermédiaire; ou</a:t>
            </a:r>
          </a:p>
          <a:p>
            <a:pPr marL="1257300" lvl="2" indent="-457200"/>
            <a:r>
              <a:rPr lang="fr-FR" sz="2200" dirty="0" smtClean="0"/>
              <a:t>une </a:t>
            </a:r>
            <a:r>
              <a:rPr lang="fr-FR" sz="2200" dirty="0"/>
              <a:t>utilisation licite,</a:t>
            </a:r>
          </a:p>
          <a:p>
            <a:pPr marL="800100" lvl="2" indent="0">
              <a:buNone/>
            </a:pPr>
            <a:r>
              <a:rPr lang="fr-FR" sz="2200" dirty="0"/>
              <a:t>d'une œuvre protégée, et qui n'ont pas de signification économique indépendante</a:t>
            </a:r>
          </a:p>
        </p:txBody>
      </p:sp>
    </p:spTree>
    <p:extLst>
      <p:ext uri="{BB962C8B-B14F-4D97-AF65-F5344CB8AC3E}">
        <p14:creationId xmlns:p14="http://schemas.microsoft.com/office/powerpoint/2010/main" val="506328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Droit</a:t>
            </a:r>
            <a:r>
              <a:rPr lang="nl-BE" dirty="0" smtClean="0"/>
              <a:t> </a:t>
            </a:r>
            <a:r>
              <a:rPr lang="nl-BE" dirty="0" err="1" smtClean="0"/>
              <a:t>d’auteur</a:t>
            </a:r>
            <a:endParaRPr lang="nl-BE" dirty="0"/>
          </a:p>
        </p:txBody>
      </p:sp>
      <p:sp>
        <p:nvSpPr>
          <p:cNvPr id="3" name="Espace réservé du contenu 2"/>
          <p:cNvSpPr>
            <a:spLocks noGrp="1"/>
          </p:cNvSpPr>
          <p:nvPr>
            <p:ph idx="1"/>
          </p:nvPr>
        </p:nvSpPr>
        <p:spPr>
          <a:xfrm>
            <a:off x="457200" y="1600200"/>
            <a:ext cx="8229600" cy="4954979"/>
          </a:xfrm>
        </p:spPr>
        <p:txBody>
          <a:bodyPr>
            <a:noAutofit/>
          </a:bodyPr>
          <a:lstStyle/>
          <a:p>
            <a:r>
              <a:rPr lang="nl-NL" sz="1400" u="sng" dirty="0" err="1" smtClean="0"/>
              <a:t>Article</a:t>
            </a:r>
            <a:r>
              <a:rPr lang="nl-NL" sz="1400" u="sng" dirty="0" smtClean="0"/>
              <a:t> XI.190</a:t>
            </a:r>
            <a:endParaRPr lang="nl-NL" sz="1400" dirty="0" smtClean="0"/>
          </a:p>
          <a:p>
            <a:pPr marL="534988" indent="-179388">
              <a:buNone/>
            </a:pPr>
            <a:r>
              <a:rPr lang="fr-FR" sz="1400" dirty="0"/>
              <a:t>Lorsque l'œuvre a été licitement publiée, l'auteur ne peut interdire : […] </a:t>
            </a:r>
            <a:endParaRPr lang="fr-FR" sz="1400" dirty="0" smtClean="0"/>
          </a:p>
          <a:p>
            <a:pPr marL="534988" indent="-179388">
              <a:buNone/>
            </a:pPr>
            <a:r>
              <a:rPr lang="fr-FR" sz="1400" dirty="0" smtClean="0"/>
              <a:t>6</a:t>
            </a:r>
            <a:r>
              <a:rPr lang="fr-FR" sz="1400" dirty="0"/>
              <a:t>° la reproduction fragmentaire ou intégrale d'articles, d'œuvres d'art plastique ou graphique ou celle de courts fragments d'autres œuvres lorsque cette reproduction est effectuée sur papier ou sur un support similaire, au moyen de toute technique photographique ou de toute autre méthode produisant un résultat similaire, à des fins d'illustration de l'enseignement ou de recherche scientifique, dans la mesure justifiée par le but non lucratif poursuivi et qui ne porte pas préjudice à l'exploitation normale de l'œuvre, pour autant, à moins que cela ne s'avère impossible, que la source, y compris le nom de l'auteur, soit indiquée;</a:t>
            </a:r>
          </a:p>
          <a:p>
            <a:pPr marL="534988" indent="-179388">
              <a:buNone/>
            </a:pPr>
            <a:r>
              <a:rPr lang="fr-FR" sz="1400" dirty="0"/>
              <a:t>7° la reproduction fragmentaire ou intégrale d'articles, d'œuvres d'art plastique ou graphique ou celle de courts fragments d'autres œuvres, lorsque cette reproduction est effectuée sur tout support autre que sur papier ou support similaire, à des fins d'illustration de l'enseignement ou de recherche scientifique dans la mesure justifiée par le but non lucratif poursuivi et ne porte pas préjudice à l'exploitation normale de l'œuvre, pour autant, à moins que cela ne s'avère impossible, que la source, y compris le nom de l'auteur, soit indiquée;</a:t>
            </a:r>
          </a:p>
          <a:p>
            <a:pPr marL="534988" indent="-179388">
              <a:buNone/>
            </a:pPr>
            <a:r>
              <a:rPr lang="fr-FR" sz="1400" dirty="0"/>
              <a:t>8° la communication d'œuvres lorsque cette communication est effectuée à des fins d'illustration de l'enseignement ou de recherche scientifique par des établissements reconnus ou organisés officiellement à cette fin par les pouvoirs publics et pour autant que cette communication soit justifiée par le but non lucratif poursuivi, se situe dans le cadre des activités normales de l'établissement, soit effectuée uniquement au moyen de réseaux de transmission fermés de l'établissement et ne porte pas préjudice à l'exploitation normale de l'œuvre, et à moins que cela ne s'avère impossible, la source, y compris le nom de l'auteur, soit indiquée; […].</a:t>
            </a:r>
          </a:p>
          <a:p>
            <a:pPr marL="534988" indent="-179388">
              <a:spcAft>
                <a:spcPts val="600"/>
              </a:spcAft>
              <a:buNone/>
            </a:pPr>
            <a:r>
              <a:rPr lang="nl-NL" sz="1400" dirty="0" smtClean="0"/>
              <a:t>[…]</a:t>
            </a:r>
            <a:endParaRPr lang="nl-BE" sz="1400" dirty="0"/>
          </a:p>
        </p:txBody>
      </p:sp>
    </p:spTree>
    <p:extLst>
      <p:ext uri="{BB962C8B-B14F-4D97-AF65-F5344CB8AC3E}">
        <p14:creationId xmlns:p14="http://schemas.microsoft.com/office/powerpoint/2010/main" val="4284029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Pour </a:t>
            </a:r>
            <a:r>
              <a:rPr lang="nl-BE" dirty="0" err="1" smtClean="0"/>
              <a:t>finalement</a:t>
            </a:r>
            <a:endParaRPr lang="nl-BE" dirty="0"/>
          </a:p>
        </p:txBody>
      </p:sp>
      <p:sp>
        <p:nvSpPr>
          <p:cNvPr id="3" name="Espace réservé du contenu 2"/>
          <p:cNvSpPr>
            <a:spLocks noGrp="1"/>
          </p:cNvSpPr>
          <p:nvPr>
            <p:ph idx="1"/>
          </p:nvPr>
        </p:nvSpPr>
        <p:spPr>
          <a:xfrm>
            <a:off x="457200" y="1600200"/>
            <a:ext cx="8229600" cy="4708236"/>
          </a:xfrm>
        </p:spPr>
        <p:txBody>
          <a:bodyPr>
            <a:normAutofit fontScale="92500" lnSpcReduction="20000"/>
          </a:bodyPr>
          <a:lstStyle/>
          <a:p>
            <a:r>
              <a:rPr lang="fr-BE" sz="2000" dirty="0" smtClean="0"/>
              <a:t>Étude de faisabilité et recommandations à l’attention du Comité de direction</a:t>
            </a:r>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r>
              <a:rPr lang="fr-BE" sz="2000" dirty="0" smtClean="0"/>
              <a:t>Phase pilote de 9-10 mois</a:t>
            </a:r>
          </a:p>
          <a:p>
            <a:r>
              <a:rPr lang="fr-BE" sz="2000" dirty="0" smtClean="0"/>
              <a:t>Une grande inconnue : surcharge de travail ?</a:t>
            </a:r>
            <a:endParaRPr lang="fr-BE" dirty="0"/>
          </a:p>
        </p:txBody>
      </p:sp>
      <p:graphicFrame>
        <p:nvGraphicFramePr>
          <p:cNvPr id="5" name="Diagramme 4"/>
          <p:cNvGraphicFramePr/>
          <p:nvPr>
            <p:extLst>
              <p:ext uri="{D42A27DB-BD31-4B8C-83A1-F6EECF244321}">
                <p14:modId xmlns:p14="http://schemas.microsoft.com/office/powerpoint/2010/main" val="2851424690"/>
              </p:ext>
            </p:extLst>
          </p:nvPr>
        </p:nvGraphicFramePr>
        <p:xfrm>
          <a:off x="981015" y="1961273"/>
          <a:ext cx="6984776" cy="331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079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Difficultés</a:t>
            </a:r>
            <a:r>
              <a:rPr lang="nl-BE" dirty="0" smtClean="0"/>
              <a:t> (1)</a:t>
            </a:r>
            <a:endParaRPr lang="nl-BE" dirty="0"/>
          </a:p>
        </p:txBody>
      </p:sp>
      <p:sp>
        <p:nvSpPr>
          <p:cNvPr id="3" name="Espace réservé du contenu 2"/>
          <p:cNvSpPr>
            <a:spLocks noGrp="1"/>
          </p:cNvSpPr>
          <p:nvPr>
            <p:ph idx="1"/>
          </p:nvPr>
        </p:nvSpPr>
        <p:spPr/>
        <p:txBody>
          <a:bodyPr>
            <a:normAutofit lnSpcReduction="10000"/>
          </a:bodyPr>
          <a:lstStyle/>
          <a:p>
            <a:r>
              <a:rPr lang="fr-BE" sz="2400" dirty="0" smtClean="0"/>
              <a:t>Pas possible de créer une Digital </a:t>
            </a:r>
            <a:r>
              <a:rPr lang="fr-BE" sz="2400" dirty="0" err="1" smtClean="0"/>
              <a:t>Request</a:t>
            </a:r>
            <a:r>
              <a:rPr lang="fr-BE" sz="2400" dirty="0" smtClean="0"/>
              <a:t> via Primo si aucun item n’est associé au holding</a:t>
            </a:r>
          </a:p>
          <a:p>
            <a:pPr lvl="1"/>
            <a:r>
              <a:rPr lang="fr-BE" sz="2000" dirty="0" smtClean="0"/>
              <a:t>Très problématique pour les holdings des périodiques plus anciens</a:t>
            </a:r>
          </a:p>
          <a:p>
            <a:pPr lvl="1"/>
            <a:r>
              <a:rPr lang="fr-BE" sz="2000" dirty="0" smtClean="0"/>
              <a:t>Aucun problème par contre via Alma!</a:t>
            </a:r>
          </a:p>
          <a:p>
            <a:pPr lvl="1"/>
            <a:r>
              <a:rPr lang="fr-BE" sz="2000" dirty="0" smtClean="0"/>
              <a:t>Aucun problème pour des Physical </a:t>
            </a:r>
            <a:r>
              <a:rPr lang="fr-BE" sz="2000" dirty="0" err="1" smtClean="0"/>
              <a:t>Request</a:t>
            </a:r>
            <a:r>
              <a:rPr lang="fr-BE" sz="2000" dirty="0" smtClean="0"/>
              <a:t> (</a:t>
            </a:r>
            <a:r>
              <a:rPr lang="fr-BE" sz="2000" i="1" dirty="0" smtClean="0"/>
              <a:t>General </a:t>
            </a:r>
            <a:r>
              <a:rPr lang="fr-BE" sz="2000" i="1" dirty="0" err="1" smtClean="0"/>
              <a:t>Hold</a:t>
            </a:r>
            <a:r>
              <a:rPr lang="fr-BE" sz="2000" i="1" dirty="0" smtClean="0"/>
              <a:t> </a:t>
            </a:r>
            <a:r>
              <a:rPr lang="fr-BE" sz="2000" i="1" dirty="0" err="1" smtClean="0"/>
              <a:t>Request</a:t>
            </a:r>
            <a:r>
              <a:rPr lang="fr-BE" sz="2000" dirty="0" smtClean="0"/>
              <a:t>) </a:t>
            </a:r>
          </a:p>
          <a:p>
            <a:pPr lvl="1"/>
            <a:r>
              <a:rPr lang="fr-BE" sz="2000" dirty="0" smtClean="0">
                <a:sym typeface="Wingdings" panose="05000000000000000000" pitchFamily="2" charset="2"/>
              </a:rPr>
              <a:t> </a:t>
            </a:r>
            <a:r>
              <a:rPr lang="fr-BE" sz="2000" dirty="0" smtClean="0"/>
              <a:t>Lacune </a:t>
            </a:r>
            <a:r>
              <a:rPr lang="fr-BE" sz="2000" dirty="0" smtClean="0">
                <a:sym typeface="Wingdings" panose="05000000000000000000" pitchFamily="2" charset="2"/>
              </a:rPr>
              <a:t> cases SF + </a:t>
            </a:r>
            <a:r>
              <a:rPr lang="fr-BE" sz="2000" dirty="0" err="1" smtClean="0">
                <a:sym typeface="Wingdings" panose="05000000000000000000" pitchFamily="2" charset="2"/>
              </a:rPr>
              <a:t>Idea</a:t>
            </a:r>
            <a:r>
              <a:rPr lang="fr-BE" sz="2000" dirty="0" smtClean="0">
                <a:sym typeface="Wingdings" panose="05000000000000000000" pitchFamily="2" charset="2"/>
              </a:rPr>
              <a:t> Exchange</a:t>
            </a:r>
          </a:p>
          <a:p>
            <a:r>
              <a:rPr lang="fr-BE" sz="2400" dirty="0" smtClean="0">
                <a:sym typeface="Wingdings" panose="05000000000000000000" pitchFamily="2" charset="2"/>
              </a:rPr>
              <a:t>Solution sur le long terme : </a:t>
            </a:r>
          </a:p>
          <a:p>
            <a:pPr lvl="1"/>
            <a:r>
              <a:rPr lang="fr-BE" sz="2000" dirty="0" smtClean="0">
                <a:sym typeface="Wingdings" panose="05000000000000000000" pitchFamily="2" charset="2"/>
              </a:rPr>
              <a:t>Ex </a:t>
            </a:r>
            <a:r>
              <a:rPr lang="fr-BE" sz="2000" dirty="0" err="1" smtClean="0">
                <a:sym typeface="Wingdings" panose="05000000000000000000" pitchFamily="2" charset="2"/>
              </a:rPr>
              <a:t>Libris</a:t>
            </a:r>
            <a:r>
              <a:rPr lang="fr-BE" sz="2000" dirty="0" smtClean="0">
                <a:sym typeface="Wingdings" panose="05000000000000000000" pitchFamily="2" charset="2"/>
              </a:rPr>
              <a:t> devrait permettre cette fonctionnalité via Primo</a:t>
            </a:r>
          </a:p>
          <a:p>
            <a:pPr lvl="1"/>
            <a:r>
              <a:rPr lang="fr-BE" sz="2000" dirty="0" smtClean="0">
                <a:sym typeface="Wingdings" panose="05000000000000000000" pitchFamily="2" charset="2"/>
              </a:rPr>
              <a:t>Effectif </a:t>
            </a:r>
            <a:r>
              <a:rPr lang="fr-BE" sz="2000" dirty="0">
                <a:sym typeface="Wingdings" panose="05000000000000000000" pitchFamily="2" charset="2"/>
              </a:rPr>
              <a:t>depuis fin 2018 </a:t>
            </a:r>
            <a:r>
              <a:rPr lang="fr-BE" sz="2000" b="1" dirty="0" smtClean="0">
                <a:solidFill>
                  <a:srgbClr val="00707F"/>
                </a:solidFill>
                <a:sym typeface="Wingdings" panose="05000000000000000000" pitchFamily="2" charset="2"/>
              </a:rPr>
              <a:t></a:t>
            </a:r>
            <a:r>
              <a:rPr lang="fr-BE" sz="2000" dirty="0" smtClean="0">
                <a:sym typeface="Wingdings" panose="05000000000000000000" pitchFamily="2" charset="2"/>
              </a:rPr>
              <a:t> (</a:t>
            </a:r>
            <a:r>
              <a:rPr lang="fr-BE" sz="2000" dirty="0">
                <a:sym typeface="Wingdings" panose="05000000000000000000" pitchFamily="2" charset="2"/>
              </a:rPr>
              <a:t>Alma </a:t>
            </a:r>
            <a:r>
              <a:rPr lang="fr-BE" sz="2000" dirty="0" err="1" smtClean="0">
                <a:sym typeface="Wingdings" panose="05000000000000000000" pitchFamily="2" charset="2"/>
              </a:rPr>
              <a:t>December</a:t>
            </a:r>
            <a:r>
              <a:rPr lang="fr-BE" sz="2000" dirty="0" smtClean="0">
                <a:sym typeface="Wingdings" panose="05000000000000000000" pitchFamily="2" charset="2"/>
              </a:rPr>
              <a:t> 2018 </a:t>
            </a:r>
            <a:r>
              <a:rPr lang="fr-BE" sz="2000" dirty="0">
                <a:sym typeface="Wingdings" panose="05000000000000000000" pitchFamily="2" charset="2"/>
              </a:rPr>
              <a:t>release</a:t>
            </a:r>
            <a:r>
              <a:rPr lang="fr-BE" sz="2000" dirty="0" smtClean="0">
                <a:sym typeface="Wingdings" panose="05000000000000000000" pitchFamily="2" charset="2"/>
              </a:rPr>
              <a:t>)</a:t>
            </a:r>
          </a:p>
          <a:p>
            <a:r>
              <a:rPr lang="fr-BE" sz="2400" dirty="0" smtClean="0">
                <a:sym typeface="Wingdings" panose="05000000000000000000" pitchFamily="2" charset="2"/>
              </a:rPr>
              <a:t>Solution à court terme : </a:t>
            </a:r>
          </a:p>
          <a:p>
            <a:pPr lvl="1"/>
            <a:r>
              <a:rPr lang="fr-BE" sz="2000" dirty="0" smtClean="0">
                <a:sym typeface="Wingdings" panose="05000000000000000000" pitchFamily="2" charset="2"/>
              </a:rPr>
              <a:t>Créer dans Alma plus de 41.000 exemplaires bidons items (</a:t>
            </a:r>
            <a:r>
              <a:rPr lang="fr-BE" sz="2000" i="1" dirty="0" smtClean="0">
                <a:sym typeface="Wingdings" panose="05000000000000000000" pitchFamily="2" charset="2"/>
              </a:rPr>
              <a:t>Virtual items</a:t>
            </a:r>
            <a:r>
              <a:rPr lang="fr-BE" sz="2000" dirty="0" smtClean="0">
                <a:sym typeface="Wingdings" panose="05000000000000000000" pitchFamily="2" charset="2"/>
              </a:rPr>
              <a:t>) pour les holdings de périodiques sans exemplaire</a:t>
            </a:r>
            <a:r>
              <a:rPr lang="fr-BE" sz="2000" dirty="0" smtClean="0"/>
              <a:t>… </a:t>
            </a:r>
          </a:p>
        </p:txBody>
      </p:sp>
    </p:spTree>
    <p:extLst>
      <p:ext uri="{BB962C8B-B14F-4D97-AF65-F5344CB8AC3E}">
        <p14:creationId xmlns:p14="http://schemas.microsoft.com/office/powerpoint/2010/main" val="379505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9" y="1308205"/>
            <a:ext cx="9120651" cy="378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391886" y="5533900"/>
            <a:ext cx="2790500" cy="719118"/>
          </a:xfrm>
          <a:prstGeom prst="roundRect">
            <a:avLst/>
          </a:prstGeom>
          <a:solidFill>
            <a:srgbClr val="0070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Exemplaire bidon </a:t>
            </a:r>
          </a:p>
          <a:p>
            <a:pPr algn="ctr"/>
            <a:r>
              <a:rPr lang="nl-BE" dirty="0" smtClean="0"/>
              <a:t>(Virtual Item)</a:t>
            </a:r>
            <a:endParaRPr lang="nl-BE" dirty="0"/>
          </a:p>
        </p:txBody>
      </p:sp>
      <p:sp>
        <p:nvSpPr>
          <p:cNvPr id="5" name="Rectangle à coins arrondis 4"/>
          <p:cNvSpPr/>
          <p:nvPr/>
        </p:nvSpPr>
        <p:spPr>
          <a:xfrm>
            <a:off x="2551014" y="407718"/>
            <a:ext cx="3243944" cy="439387"/>
          </a:xfrm>
          <a:prstGeom prst="roundRect">
            <a:avLst/>
          </a:prstGeom>
          <a:solidFill>
            <a:srgbClr val="0070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smtClean="0"/>
              <a:t>Lien vers </a:t>
            </a:r>
            <a:r>
              <a:rPr lang="nl-BE" dirty="0" err="1" smtClean="0"/>
              <a:t>le</a:t>
            </a:r>
            <a:r>
              <a:rPr lang="nl-BE" dirty="0" smtClean="0"/>
              <a:t> service</a:t>
            </a:r>
            <a:endParaRPr lang="nl-BE" dirty="0"/>
          </a:p>
        </p:txBody>
      </p:sp>
      <p:cxnSp>
        <p:nvCxnSpPr>
          <p:cNvPr id="6" name="Connecteur droit avec flèche 5"/>
          <p:cNvCxnSpPr/>
          <p:nvPr/>
        </p:nvCxnSpPr>
        <p:spPr>
          <a:xfrm flipH="1">
            <a:off x="2648197" y="847105"/>
            <a:ext cx="534189" cy="1504209"/>
          </a:xfrm>
          <a:prstGeom prst="straightConnector1">
            <a:avLst/>
          </a:prstGeom>
          <a:ln w="50800">
            <a:solidFill>
              <a:srgbClr val="00707F"/>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flipV="1">
            <a:off x="1448790" y="4488873"/>
            <a:ext cx="926275" cy="1045028"/>
          </a:xfrm>
          <a:prstGeom prst="straightConnector1">
            <a:avLst/>
          </a:prstGeom>
          <a:ln w="50800">
            <a:solidFill>
              <a:srgbClr val="00707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772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128"/>
            <a:ext cx="9025247" cy="655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84415" y="6446489"/>
            <a:ext cx="7540832" cy="4115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nl-BE" sz="1100" dirty="0">
                <a:solidFill>
                  <a:srgbClr val="00707F"/>
                </a:solidFill>
                <a:hlinkClick r:id="rId3"/>
              </a:rPr>
              <a:t>https://</a:t>
            </a:r>
            <a:r>
              <a:rPr lang="nl-BE" sz="1100" dirty="0" smtClean="0">
                <a:solidFill>
                  <a:srgbClr val="00707F"/>
                </a:solidFill>
                <a:hlinkClick r:id="rId3"/>
              </a:rPr>
              <a:t>ideas.exlibrisgroup.com/forums/308173-alma/suggestions/32706025-placing-digitization-requests-via-primo-on-holding</a:t>
            </a:r>
            <a:r>
              <a:rPr lang="nl-BE" sz="1100" dirty="0" smtClean="0">
                <a:solidFill>
                  <a:srgbClr val="00707F"/>
                </a:solidFill>
              </a:rPr>
              <a:t> </a:t>
            </a:r>
            <a:endParaRPr lang="nl-BE" sz="1100" dirty="0">
              <a:solidFill>
                <a:srgbClr val="00707F"/>
              </a:solidFill>
            </a:endParaRPr>
          </a:p>
        </p:txBody>
      </p:sp>
    </p:spTree>
    <p:extLst>
      <p:ext uri="{BB962C8B-B14F-4D97-AF65-F5344CB8AC3E}">
        <p14:creationId xmlns:p14="http://schemas.microsoft.com/office/powerpoint/2010/main" val="3901152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Difficultés</a:t>
            </a:r>
            <a:r>
              <a:rPr lang="nl-BE" dirty="0" smtClean="0"/>
              <a:t> (2)</a:t>
            </a:r>
            <a:endParaRPr lang="nl-BE" dirty="0"/>
          </a:p>
        </p:txBody>
      </p:sp>
      <p:sp>
        <p:nvSpPr>
          <p:cNvPr id="3" name="Espace réservé du contenu 2"/>
          <p:cNvSpPr>
            <a:spLocks noGrp="1"/>
          </p:cNvSpPr>
          <p:nvPr>
            <p:ph idx="1"/>
          </p:nvPr>
        </p:nvSpPr>
        <p:spPr/>
        <p:txBody>
          <a:bodyPr>
            <a:normAutofit/>
          </a:bodyPr>
          <a:lstStyle/>
          <a:p>
            <a:r>
              <a:rPr lang="fr-BE" sz="2400" dirty="0" smtClean="0"/>
              <a:t>Pour les emails envoyés d’Alma avec une pièce jointe (rapport </a:t>
            </a:r>
            <a:r>
              <a:rPr lang="fr-BE" sz="2400" dirty="0" err="1" smtClean="0"/>
              <a:t>Analytics</a:t>
            </a:r>
            <a:r>
              <a:rPr lang="fr-BE" sz="2400" dirty="0" smtClean="0"/>
              <a:t>, numérisations, rapport de frais), les pièces étaient accessibles au destinataire via le </a:t>
            </a:r>
            <a:r>
              <a:rPr lang="fr-BE" sz="2400" dirty="0" err="1" smtClean="0"/>
              <a:t>webmail</a:t>
            </a:r>
            <a:r>
              <a:rPr lang="fr-BE" sz="2400" dirty="0" smtClean="0"/>
              <a:t>, mais pas via Outlook ou Thunderbird</a:t>
            </a:r>
          </a:p>
          <a:p>
            <a:r>
              <a:rPr lang="fr-BE" sz="2400" dirty="0" smtClean="0"/>
              <a:t>Évitable par une adaptation de la configuration d’Outlook ou Thunderbird par le demandeur -&gt; irréaliste</a:t>
            </a:r>
          </a:p>
          <a:p>
            <a:r>
              <a:rPr lang="fr-BE" sz="2400" dirty="0" smtClean="0"/>
              <a:t>Totalement exclu de lancer le service dans ces conditions !</a:t>
            </a:r>
          </a:p>
          <a:p>
            <a:r>
              <a:rPr lang="fr-BE" sz="2400" dirty="0" smtClean="0"/>
              <a:t>Résolu au Q1 2016 (Alma </a:t>
            </a:r>
            <a:r>
              <a:rPr lang="fr-BE" sz="2400" dirty="0" err="1" smtClean="0"/>
              <a:t>February</a:t>
            </a:r>
            <a:r>
              <a:rPr lang="fr-BE" sz="2400" dirty="0" smtClean="0"/>
              <a:t> 2016 release)</a:t>
            </a:r>
            <a:endParaRPr lang="fr-BE" sz="2400" dirty="0"/>
          </a:p>
        </p:txBody>
      </p:sp>
    </p:spTree>
    <p:extLst>
      <p:ext uri="{BB962C8B-B14F-4D97-AF65-F5344CB8AC3E}">
        <p14:creationId xmlns:p14="http://schemas.microsoft.com/office/powerpoint/2010/main" val="4063810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Ensuite</a:t>
            </a:r>
            <a:r>
              <a:rPr lang="nl-BE" dirty="0" smtClean="0"/>
              <a:t>…</a:t>
            </a:r>
            <a:endParaRPr lang="nl-BE" dirty="0"/>
          </a:p>
        </p:txBody>
      </p:sp>
      <p:sp>
        <p:nvSpPr>
          <p:cNvPr id="3" name="Espace réservé du contenu 2"/>
          <p:cNvSpPr>
            <a:spLocks noGrp="1"/>
          </p:cNvSpPr>
          <p:nvPr>
            <p:ph idx="1"/>
          </p:nvPr>
        </p:nvSpPr>
        <p:spPr/>
        <p:txBody>
          <a:bodyPr>
            <a:normAutofit fontScale="62500" lnSpcReduction="20000"/>
          </a:bodyPr>
          <a:lstStyle/>
          <a:p>
            <a:r>
              <a:rPr lang="fr-BE" dirty="0" smtClean="0"/>
              <a:t>Adaptations de la configuration dans Alma avant la phase pilote:</a:t>
            </a:r>
          </a:p>
          <a:p>
            <a:pPr lvl="1"/>
            <a:r>
              <a:rPr lang="fr-BE" dirty="0" smtClean="0"/>
              <a:t>Nouveau User Group nécessaire</a:t>
            </a:r>
          </a:p>
          <a:p>
            <a:pPr lvl="1"/>
            <a:r>
              <a:rPr lang="fr-BE" dirty="0" smtClean="0"/>
              <a:t>Définition des </a:t>
            </a:r>
            <a:r>
              <a:rPr lang="fr-BE" dirty="0" err="1" smtClean="0"/>
              <a:t>Digitization</a:t>
            </a:r>
            <a:r>
              <a:rPr lang="fr-BE" dirty="0" smtClean="0"/>
              <a:t> Workflow </a:t>
            </a:r>
            <a:r>
              <a:rPr lang="fr-BE" dirty="0" err="1" smtClean="0"/>
              <a:t>Rules</a:t>
            </a:r>
            <a:endParaRPr lang="fr-BE" dirty="0" smtClean="0"/>
          </a:p>
          <a:p>
            <a:pPr lvl="1"/>
            <a:r>
              <a:rPr lang="fr-BE" dirty="0" smtClean="0"/>
              <a:t>Nouvelle </a:t>
            </a:r>
            <a:r>
              <a:rPr lang="fr-BE" dirty="0" err="1" smtClean="0"/>
              <a:t>Fulfillment</a:t>
            </a:r>
            <a:r>
              <a:rPr lang="fr-BE" dirty="0" smtClean="0"/>
              <a:t> Unit pour les exemplaires qui ne peuvent être empruntés ou réservés mais qui peuvent faire l’objet d’une demande de numérisation</a:t>
            </a:r>
          </a:p>
          <a:p>
            <a:pPr lvl="1"/>
            <a:r>
              <a:rPr lang="fr-BE" i="1" dirty="0" err="1" smtClean="0"/>
              <a:t>Ful</a:t>
            </a:r>
            <a:r>
              <a:rPr lang="fr-BE" i="1" dirty="0" smtClean="0"/>
              <a:t> </a:t>
            </a:r>
            <a:r>
              <a:rPr lang="fr-BE" i="1" dirty="0" err="1" smtClean="0"/>
              <a:t>Digitization</a:t>
            </a:r>
            <a:r>
              <a:rPr lang="fr-BE" i="1" dirty="0" smtClean="0"/>
              <a:t> Notification Item </a:t>
            </a:r>
            <a:r>
              <a:rPr lang="fr-BE" i="1" dirty="0" err="1" smtClean="0"/>
              <a:t>Letter</a:t>
            </a:r>
            <a:r>
              <a:rPr lang="fr-BE" i="1" dirty="0" smtClean="0"/>
              <a:t> </a:t>
            </a:r>
            <a:r>
              <a:rPr lang="fr-BE" dirty="0" smtClean="0"/>
              <a:t>(remplacée en 2018 par la </a:t>
            </a:r>
            <a:r>
              <a:rPr lang="fr-BE" i="1" dirty="0" err="1" smtClean="0"/>
              <a:t>Ful</a:t>
            </a:r>
            <a:r>
              <a:rPr lang="fr-BE" i="1" dirty="0" smtClean="0"/>
              <a:t> </a:t>
            </a:r>
            <a:r>
              <a:rPr lang="fr-BE" i="1" dirty="0" err="1" smtClean="0"/>
              <a:t>Digitization</a:t>
            </a:r>
            <a:r>
              <a:rPr lang="fr-BE" i="1" dirty="0" smtClean="0"/>
              <a:t> Document Delivery Notification </a:t>
            </a:r>
            <a:r>
              <a:rPr lang="fr-BE" i="1" dirty="0" err="1" smtClean="0"/>
              <a:t>Letter</a:t>
            </a:r>
            <a:r>
              <a:rPr lang="fr-BE" dirty="0" smtClean="0"/>
              <a:t>)</a:t>
            </a:r>
          </a:p>
          <a:p>
            <a:pPr lvl="1"/>
            <a:r>
              <a:rPr lang="fr-BE" dirty="0" smtClean="0"/>
              <a:t>Skin Alma</a:t>
            </a:r>
          </a:p>
          <a:p>
            <a:pPr lvl="1"/>
            <a:r>
              <a:rPr lang="fr-BE" dirty="0" err="1" smtClean="0"/>
              <a:t>Digitization</a:t>
            </a:r>
            <a:r>
              <a:rPr lang="fr-BE" dirty="0" smtClean="0"/>
              <a:t> </a:t>
            </a:r>
            <a:r>
              <a:rPr lang="fr-BE" dirty="0" err="1" smtClean="0"/>
              <a:t>Request</a:t>
            </a:r>
            <a:r>
              <a:rPr lang="fr-BE" dirty="0" smtClean="0"/>
              <a:t> Copyright </a:t>
            </a:r>
            <a:r>
              <a:rPr lang="fr-BE" dirty="0" err="1" smtClean="0"/>
              <a:t>Declaration</a:t>
            </a:r>
            <a:r>
              <a:rPr lang="fr-BE" dirty="0" smtClean="0"/>
              <a:t> (introduite en mai 2016) </a:t>
            </a:r>
          </a:p>
          <a:p>
            <a:r>
              <a:rPr lang="fr-BE" dirty="0" smtClean="0"/>
              <a:t>Formation continue des collègues</a:t>
            </a:r>
          </a:p>
          <a:p>
            <a:r>
              <a:rPr lang="fr-BE" dirty="0" smtClean="0"/>
              <a:t>Communication aux usagers</a:t>
            </a:r>
          </a:p>
          <a:p>
            <a:r>
              <a:rPr lang="fr-BE" dirty="0" smtClean="0"/>
              <a:t> +  mise en place d’une enquête de satisfaction</a:t>
            </a:r>
          </a:p>
          <a:p>
            <a:endParaRPr lang="fr-BE" dirty="0" smtClean="0"/>
          </a:p>
          <a:p>
            <a:r>
              <a:rPr lang="fr-BE" dirty="0" smtClean="0"/>
              <a:t>Phase pilote de fin mars  2016 à fin décembre 2016</a:t>
            </a:r>
          </a:p>
        </p:txBody>
      </p:sp>
    </p:spTree>
    <p:extLst>
      <p:ext uri="{BB962C8B-B14F-4D97-AF65-F5344CB8AC3E}">
        <p14:creationId xmlns:p14="http://schemas.microsoft.com/office/powerpoint/2010/main" val="2360210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4918" y="1304835"/>
            <a:ext cx="8882063" cy="4234566"/>
          </a:xfrm>
          <a:prstGeom prst="rect">
            <a:avLst/>
          </a:prstGeom>
        </p:spPr>
      </p:pic>
      <p:sp>
        <p:nvSpPr>
          <p:cNvPr id="3" name="Rectangle à coins arrondis 2"/>
          <p:cNvSpPr/>
          <p:nvPr/>
        </p:nvSpPr>
        <p:spPr>
          <a:xfrm>
            <a:off x="2075541" y="591015"/>
            <a:ext cx="5320145" cy="439387"/>
          </a:xfrm>
          <a:prstGeom prst="roundRect">
            <a:avLst/>
          </a:prstGeom>
          <a:solidFill>
            <a:srgbClr val="0070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dirty="0" smtClean="0"/>
              <a:t>Formulaire “</a:t>
            </a:r>
            <a:r>
              <a:rPr lang="nl-BE" sz="2000" dirty="0" err="1" smtClean="0"/>
              <a:t>minimaliste</a:t>
            </a:r>
            <a:r>
              <a:rPr lang="nl-BE" sz="2000" dirty="0" smtClean="0"/>
              <a:t>”</a:t>
            </a:r>
            <a:endParaRPr lang="nl-BE" sz="2000" dirty="0"/>
          </a:p>
        </p:txBody>
      </p:sp>
      <p:cxnSp>
        <p:nvCxnSpPr>
          <p:cNvPr id="4" name="Connecteur droit avec flèche 3"/>
          <p:cNvCxnSpPr/>
          <p:nvPr/>
        </p:nvCxnSpPr>
        <p:spPr>
          <a:xfrm flipH="1">
            <a:off x="4545949" y="1030402"/>
            <a:ext cx="613778" cy="1814398"/>
          </a:xfrm>
          <a:prstGeom prst="straightConnector1">
            <a:avLst/>
          </a:prstGeom>
          <a:ln w="50800">
            <a:solidFill>
              <a:srgbClr val="00707F"/>
            </a:solidFill>
            <a:tailEnd type="arrow"/>
          </a:ln>
        </p:spPr>
        <p:style>
          <a:lnRef idx="2">
            <a:schemeClr val="accent1"/>
          </a:lnRef>
          <a:fillRef idx="0">
            <a:schemeClr val="accent1"/>
          </a:fillRef>
          <a:effectRef idx="1">
            <a:schemeClr val="accent1"/>
          </a:effectRef>
          <a:fontRef idx="minor">
            <a:schemeClr val="tx1"/>
          </a:fontRef>
        </p:style>
      </p:cxnSp>
      <p:sp>
        <p:nvSpPr>
          <p:cNvPr id="6" name="Rectangle à coins arrondis 5"/>
          <p:cNvSpPr/>
          <p:nvPr/>
        </p:nvSpPr>
        <p:spPr>
          <a:xfrm>
            <a:off x="594088" y="5706935"/>
            <a:ext cx="7483027" cy="957945"/>
          </a:xfrm>
          <a:prstGeom prst="roundRect">
            <a:avLst/>
          </a:prstGeom>
          <a:solidFill>
            <a:srgbClr val="00707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nl-BE" sz="2000" dirty="0" smtClean="0"/>
              <a:t>La </a:t>
            </a:r>
            <a:r>
              <a:rPr lang="nl-BE" sz="2000" dirty="0" err="1" smtClean="0"/>
              <a:t>demande</a:t>
            </a:r>
            <a:r>
              <a:rPr lang="nl-BE" sz="2000" dirty="0" smtClean="0"/>
              <a:t> ne peut </a:t>
            </a:r>
            <a:r>
              <a:rPr lang="nl-BE" sz="2000" dirty="0" err="1" smtClean="0"/>
              <a:t>être</a:t>
            </a:r>
            <a:r>
              <a:rPr lang="nl-BE" sz="2000" dirty="0" smtClean="0"/>
              <a:t> </a:t>
            </a:r>
            <a:r>
              <a:rPr lang="nl-BE" sz="2000" dirty="0" err="1" smtClean="0"/>
              <a:t>envoyée</a:t>
            </a:r>
            <a:r>
              <a:rPr lang="nl-BE" sz="2000" dirty="0" smtClean="0"/>
              <a:t> que si </a:t>
            </a:r>
            <a:r>
              <a:rPr lang="nl-BE" sz="2000" dirty="0" err="1" smtClean="0"/>
              <a:t>l’usager</a:t>
            </a:r>
            <a:r>
              <a:rPr lang="nl-BE" sz="2000" dirty="0" smtClean="0"/>
              <a:t> marque </a:t>
            </a:r>
            <a:r>
              <a:rPr lang="nl-BE" sz="2000" dirty="0" err="1" smtClean="0"/>
              <a:t>son</a:t>
            </a:r>
            <a:r>
              <a:rPr lang="nl-BE" sz="2000" dirty="0" smtClean="0"/>
              <a:t> </a:t>
            </a:r>
            <a:r>
              <a:rPr lang="nl-BE" sz="2000" dirty="0" err="1" smtClean="0"/>
              <a:t>accord</a:t>
            </a:r>
            <a:r>
              <a:rPr lang="nl-BE" sz="2000" dirty="0" smtClean="0"/>
              <a:t> </a:t>
            </a:r>
            <a:r>
              <a:rPr lang="nl-BE" sz="2000" dirty="0" err="1" smtClean="0"/>
              <a:t>avec</a:t>
            </a:r>
            <a:r>
              <a:rPr lang="nl-BE" sz="2000" dirty="0" smtClean="0"/>
              <a:t> la </a:t>
            </a:r>
            <a:r>
              <a:rPr lang="nl-BE" sz="2000" dirty="0" err="1" smtClean="0"/>
              <a:t>déclaration</a:t>
            </a:r>
            <a:r>
              <a:rPr lang="nl-BE" sz="2000" dirty="0" smtClean="0"/>
              <a:t> de copyright. </a:t>
            </a:r>
            <a:endParaRPr lang="nl-BE" sz="1600" dirty="0"/>
          </a:p>
        </p:txBody>
      </p:sp>
      <p:cxnSp>
        <p:nvCxnSpPr>
          <p:cNvPr id="8" name="Connecteur droit avec flèche 7"/>
          <p:cNvCxnSpPr/>
          <p:nvPr/>
        </p:nvCxnSpPr>
        <p:spPr>
          <a:xfrm flipV="1">
            <a:off x="703745" y="5135418"/>
            <a:ext cx="148353" cy="651694"/>
          </a:xfrm>
          <a:prstGeom prst="straightConnector1">
            <a:avLst/>
          </a:prstGeom>
          <a:ln w="50800">
            <a:solidFill>
              <a:srgbClr val="00707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197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r>
              <a:rPr lang="fr-FR" sz="1800" dirty="0"/>
              <a:t>Le passage à Alma en février 2015 a amené de nombreux changements dans l’organisation et les procédures de travail des membres des Bibliothèques (nouveau workflow dans la gestion du PIB, intégration du workflow d’acquisition à la gestion des ressources de tous types, révision des règles de prêt, utilisation de la </a:t>
            </a:r>
            <a:r>
              <a:rPr lang="fr-FR" sz="1800" dirty="0" err="1"/>
              <a:t>Community</a:t>
            </a:r>
            <a:r>
              <a:rPr lang="fr-FR" sz="1800" dirty="0"/>
              <a:t> Zone pour le référencement des ressources électroniques…). Coté usagers, la volonté était de limiter au strict minimum les éventuelles conséquences (perçues comme) négatives et de déployer le nouvel environnement en y intégrant d’emblée tous les services existant déjà sur les anciens systèmes. En parallèle, quelques nouveaux services possibles via Alma ont été sélectionnés pour une mise en production rapide. Par la suite, de nouveaux services, comme le service de numérisation à la demande (</a:t>
            </a:r>
            <a:r>
              <a:rPr lang="fr-FR" sz="1800" i="1" dirty="0"/>
              <a:t>Scan on </a:t>
            </a:r>
            <a:r>
              <a:rPr lang="fr-FR" sz="1800" i="1" dirty="0" err="1"/>
              <a:t>Demand</a:t>
            </a:r>
            <a:r>
              <a:rPr lang="fr-FR" sz="1800" dirty="0"/>
              <a:t>), et workflows ont été progressivement déployés. Cette présentation fait le </a:t>
            </a:r>
            <a:r>
              <a:rPr lang="fr-FR" sz="1800"/>
              <a:t>point </a:t>
            </a:r>
            <a:r>
              <a:rPr lang="fr-FR" sz="1800" smtClean="0"/>
              <a:t>sur la </a:t>
            </a:r>
            <a:r>
              <a:rPr lang="fr-FR" sz="1800" dirty="0"/>
              <a:t>mise en œuvre et le déploiement du service de numérisation à la demande (possibilités, contraintes, feedback…) lancé au printemps 2016.</a:t>
            </a:r>
            <a:endParaRPr lang="fr-FR" sz="1400" dirty="0"/>
          </a:p>
        </p:txBody>
      </p:sp>
    </p:spTree>
    <p:extLst>
      <p:ext uri="{BB962C8B-B14F-4D97-AF65-F5344CB8AC3E}">
        <p14:creationId xmlns:p14="http://schemas.microsoft.com/office/powerpoint/2010/main" val="2019283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86" y="1800531"/>
            <a:ext cx="8372105" cy="5057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25631" y="124092"/>
            <a:ext cx="7849590" cy="1877437"/>
          </a:xfrm>
          <a:prstGeom prst="rect">
            <a:avLst/>
          </a:prstGeom>
          <a:noFill/>
        </p:spPr>
        <p:txBody>
          <a:bodyPr wrap="square" rtlCol="0">
            <a:spAutoFit/>
          </a:bodyPr>
          <a:lstStyle/>
          <a:p>
            <a:pPr marL="0" lvl="1"/>
            <a:r>
              <a:rPr lang="fr-BE" dirty="0" smtClean="0"/>
              <a:t>Avec la </a:t>
            </a:r>
            <a:r>
              <a:rPr lang="fr-BE" i="1" dirty="0" err="1" smtClean="0"/>
              <a:t>Ful</a:t>
            </a:r>
            <a:r>
              <a:rPr lang="fr-BE" i="1" dirty="0" smtClean="0"/>
              <a:t> </a:t>
            </a:r>
            <a:r>
              <a:rPr lang="fr-BE" i="1" dirty="0" err="1" smtClean="0"/>
              <a:t>Digitization</a:t>
            </a:r>
            <a:r>
              <a:rPr lang="fr-BE" i="1" dirty="0" smtClean="0"/>
              <a:t> Document Delivery Notification </a:t>
            </a:r>
            <a:r>
              <a:rPr lang="fr-BE" i="1" dirty="0" err="1" smtClean="0"/>
              <a:t>Letter</a:t>
            </a:r>
            <a:r>
              <a:rPr lang="fr-BE" i="1" dirty="0" smtClean="0"/>
              <a:t>:</a:t>
            </a:r>
          </a:p>
          <a:p>
            <a:pPr marL="800100" lvl="1" indent="-342900">
              <a:buFont typeface="Arial" panose="020B0604020202020204" pitchFamily="34" charset="0"/>
              <a:buChar char="•"/>
            </a:pPr>
            <a:r>
              <a:rPr lang="fr-BE" sz="2000" dirty="0" smtClean="0"/>
              <a:t>La numérisation peut être téléchargée (&gt;&lt; </a:t>
            </a:r>
            <a:r>
              <a:rPr lang="fr-BE" sz="2000" strike="sngStrike" dirty="0" smtClean="0"/>
              <a:t>pièce jointe</a:t>
            </a:r>
            <a:r>
              <a:rPr lang="fr-BE" sz="2000" dirty="0" smtClean="0"/>
              <a:t>)</a:t>
            </a:r>
          </a:p>
          <a:p>
            <a:pPr marL="800100" lvl="1" indent="-342900">
              <a:buFont typeface="Arial" panose="020B0604020202020204" pitchFamily="34" charset="0"/>
              <a:buChar char="•"/>
            </a:pPr>
            <a:r>
              <a:rPr lang="fr-BE" sz="2000" dirty="0" smtClean="0"/>
              <a:t>Plus d’un scan uploadé ? -&gt; Alma crée automatiquement un .zip</a:t>
            </a:r>
          </a:p>
          <a:p>
            <a:pPr marL="800100" lvl="1" indent="-342900">
              <a:buFont typeface="Arial" panose="020B0604020202020204" pitchFamily="34" charset="0"/>
              <a:buChar char="•"/>
            </a:pPr>
            <a:r>
              <a:rPr lang="fr-BE" sz="2000" dirty="0" smtClean="0"/>
              <a:t>Disponible 90 jours (configurable)</a:t>
            </a:r>
          </a:p>
          <a:p>
            <a:pPr marL="800100" lvl="1" indent="-342900">
              <a:buFont typeface="Arial" panose="020B0604020202020204" pitchFamily="34" charset="0"/>
              <a:buChar char="•"/>
            </a:pPr>
            <a:r>
              <a:rPr lang="fr-BE" sz="2000" dirty="0" smtClean="0"/>
              <a:t>Uniquement accessible au demandeur !</a:t>
            </a:r>
          </a:p>
          <a:p>
            <a:pPr marL="0" lvl="1"/>
            <a:endParaRPr lang="nl-BE" i="1" dirty="0"/>
          </a:p>
        </p:txBody>
      </p:sp>
    </p:spTree>
    <p:extLst>
      <p:ext uri="{BB962C8B-B14F-4D97-AF65-F5344CB8AC3E}">
        <p14:creationId xmlns:p14="http://schemas.microsoft.com/office/powerpoint/2010/main" val="144103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Analyse de la </a:t>
            </a:r>
            <a:r>
              <a:rPr lang="nl-BE" dirty="0" err="1" smtClean="0"/>
              <a:t>phase</a:t>
            </a:r>
            <a:r>
              <a:rPr lang="nl-BE" dirty="0" smtClean="0"/>
              <a:t> pilote</a:t>
            </a:r>
            <a:endParaRPr lang="nl-BE" dirty="0"/>
          </a:p>
        </p:txBody>
      </p:sp>
      <p:sp>
        <p:nvSpPr>
          <p:cNvPr id="3" name="Espace réservé du contenu 2"/>
          <p:cNvSpPr>
            <a:spLocks noGrp="1"/>
          </p:cNvSpPr>
          <p:nvPr>
            <p:ph idx="1"/>
          </p:nvPr>
        </p:nvSpPr>
        <p:spPr/>
        <p:txBody>
          <a:bodyPr>
            <a:normAutofit lnSpcReduction="10000"/>
          </a:bodyPr>
          <a:lstStyle/>
          <a:p>
            <a:r>
              <a:rPr lang="fr-BE" sz="2800" dirty="0" smtClean="0"/>
              <a:t>Rapport : </a:t>
            </a:r>
            <a:r>
              <a:rPr lang="fr-BE" sz="2800" dirty="0" smtClean="0">
                <a:hlinkClick r:id="rId2"/>
              </a:rPr>
              <a:t>http://hdl.handle.net/2268/211287</a:t>
            </a:r>
            <a:endParaRPr lang="fr-BE" sz="2800" dirty="0" smtClean="0"/>
          </a:p>
          <a:p>
            <a:r>
              <a:rPr lang="fr-BE" sz="2800" dirty="0" smtClean="0"/>
              <a:t>Feedback très positif du personnel :</a:t>
            </a:r>
          </a:p>
          <a:p>
            <a:pPr lvl="1"/>
            <a:r>
              <a:rPr lang="fr-BE" sz="2400" dirty="0" smtClean="0"/>
              <a:t>qualité des scans</a:t>
            </a:r>
          </a:p>
          <a:p>
            <a:pPr lvl="1"/>
            <a:r>
              <a:rPr lang="fr-BE" sz="2400" dirty="0" smtClean="0"/>
              <a:t>délais de livraison</a:t>
            </a:r>
          </a:p>
          <a:p>
            <a:pPr lvl="1"/>
            <a:r>
              <a:rPr lang="fr-BE" sz="2400" dirty="0" smtClean="0"/>
              <a:t>gratuité</a:t>
            </a:r>
          </a:p>
          <a:p>
            <a:r>
              <a:rPr lang="fr-BE" sz="2800" dirty="0" smtClean="0"/>
              <a:t>Recommandations pour le Comité de direction :</a:t>
            </a:r>
          </a:p>
          <a:p>
            <a:pPr marL="914400" lvl="1" indent="-514350">
              <a:buSzPct val="100000"/>
              <a:buFont typeface="+mj-lt"/>
              <a:buAutoNum type="arabicParenR"/>
            </a:pPr>
            <a:r>
              <a:rPr lang="fr-BE" sz="2400" dirty="0" smtClean="0"/>
              <a:t>Poursuite du service</a:t>
            </a:r>
          </a:p>
          <a:p>
            <a:pPr marL="914400" lvl="1" indent="-514350">
              <a:buSzPct val="100000"/>
              <a:buFont typeface="+mj-lt"/>
              <a:buAutoNum type="arabicParenR"/>
            </a:pPr>
            <a:r>
              <a:rPr lang="fr-BE" sz="2400" dirty="0" smtClean="0"/>
              <a:t>Élargissement aux étudiants de maîtrise (sept 2017)</a:t>
            </a:r>
          </a:p>
          <a:p>
            <a:pPr marL="914400" lvl="1" indent="-514350">
              <a:buSzPct val="100000"/>
              <a:buFont typeface="+mj-lt"/>
              <a:buAutoNum type="arabicParenR"/>
            </a:pPr>
            <a:r>
              <a:rPr lang="fr-BE" sz="2400" dirty="0" smtClean="0"/>
              <a:t>Gratuité maintenue</a:t>
            </a:r>
          </a:p>
          <a:p>
            <a:pPr marL="914400" lvl="1" indent="-514350">
              <a:buSzPct val="100000"/>
              <a:buFont typeface="+mj-lt"/>
              <a:buAutoNum type="arabicParenR"/>
            </a:pPr>
            <a:r>
              <a:rPr lang="fr-BE" sz="2400" dirty="0" smtClean="0"/>
              <a:t>Meilleure communication vis-à-vis des usagers</a:t>
            </a:r>
          </a:p>
          <a:p>
            <a:endParaRPr lang="nl-BE" dirty="0"/>
          </a:p>
        </p:txBody>
      </p:sp>
    </p:spTree>
    <p:extLst>
      <p:ext uri="{BB962C8B-B14F-4D97-AF65-F5344CB8AC3E}">
        <p14:creationId xmlns:p14="http://schemas.microsoft.com/office/powerpoint/2010/main" val="233902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Poursuite</a:t>
            </a:r>
            <a:endParaRPr lang="en-US"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78845564"/>
              </p:ext>
            </p:extLst>
          </p:nvPr>
        </p:nvGraphicFramePr>
        <p:xfrm>
          <a:off x="457200" y="4396509"/>
          <a:ext cx="8229600" cy="172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457200" y="1551709"/>
            <a:ext cx="7841673" cy="2554545"/>
          </a:xfrm>
          <a:prstGeom prst="rect">
            <a:avLst/>
          </a:prstGeom>
          <a:noFill/>
        </p:spPr>
        <p:txBody>
          <a:bodyPr wrap="square" rtlCol="0">
            <a:spAutoFit/>
          </a:bodyPr>
          <a:lstStyle/>
          <a:p>
            <a:pPr marL="285750" indent="-285750">
              <a:buClr>
                <a:srgbClr val="00707F"/>
              </a:buClr>
              <a:buSzPct val="120000"/>
              <a:buFont typeface="Arial" panose="020B0604020202020204" pitchFamily="34" charset="0"/>
              <a:buChar char="•"/>
            </a:pPr>
            <a:r>
              <a:rPr lang="fr-FR" sz="2400" dirty="0" smtClean="0"/>
              <a:t>Rapport complémentaire suite à l’ouverture aux étudiants de maitrise</a:t>
            </a:r>
          </a:p>
          <a:p>
            <a:pPr marL="285750" indent="-285750">
              <a:buClr>
                <a:srgbClr val="00707F"/>
              </a:buClr>
              <a:buSzPct val="120000"/>
              <a:buFont typeface="Arial" panose="020B0604020202020204" pitchFamily="34" charset="0"/>
              <a:buChar char="•"/>
            </a:pPr>
            <a:r>
              <a:rPr lang="fr-FR" sz="2400" dirty="0" smtClean="0"/>
              <a:t>Décision d’ouvrir aux étudiants de licence (sept 2018)</a:t>
            </a:r>
          </a:p>
          <a:p>
            <a:pPr marL="285750" indent="-285750">
              <a:buClr>
                <a:srgbClr val="00707F"/>
              </a:buClr>
              <a:buSzPct val="120000"/>
              <a:buFont typeface="Arial" panose="020B0604020202020204" pitchFamily="34" charset="0"/>
              <a:buChar char="•"/>
            </a:pPr>
            <a:r>
              <a:rPr lang="fr-FR" sz="2400" dirty="0" smtClean="0"/>
              <a:t>Conditions particulières pour les étudiants :</a:t>
            </a:r>
          </a:p>
          <a:p>
            <a:pPr marL="742950" lvl="1" indent="-285750">
              <a:buClr>
                <a:srgbClr val="00707F"/>
              </a:buClr>
              <a:buSzPct val="120000"/>
              <a:buFont typeface="Arial" panose="020B0604020202020204" pitchFamily="34" charset="0"/>
              <a:buChar char="•"/>
            </a:pPr>
            <a:r>
              <a:rPr lang="fr-FR" sz="2000" dirty="0" smtClean="0"/>
              <a:t>Maximum 20 demandes par an (non contrôlé par le système)</a:t>
            </a:r>
          </a:p>
          <a:p>
            <a:pPr marL="742950" lvl="1" indent="-285750">
              <a:buClr>
                <a:srgbClr val="00707F"/>
              </a:buClr>
              <a:buSzPct val="120000"/>
              <a:buFont typeface="Arial" panose="020B0604020202020204" pitchFamily="34" charset="0"/>
              <a:buChar char="•"/>
            </a:pPr>
            <a:r>
              <a:rPr lang="fr-FR" sz="2000" dirty="0" smtClean="0"/>
              <a:t>Maximum 40 pages par demande (marge de tolérance)</a:t>
            </a:r>
          </a:p>
          <a:p>
            <a:endParaRPr lang="en-US" sz="2400" dirty="0"/>
          </a:p>
        </p:txBody>
      </p:sp>
    </p:spTree>
    <p:extLst>
      <p:ext uri="{BB962C8B-B14F-4D97-AF65-F5344CB8AC3E}">
        <p14:creationId xmlns:p14="http://schemas.microsoft.com/office/powerpoint/2010/main" val="154641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2540" y="5143648"/>
            <a:ext cx="5622328" cy="567349"/>
          </a:xfrm>
        </p:spPr>
        <p:txBody>
          <a:bodyPr>
            <a:normAutofit fontScale="90000"/>
          </a:bodyPr>
          <a:lstStyle/>
          <a:p>
            <a:r>
              <a:rPr lang="nl-BE" sz="4000" b="0" dirty="0" smtClean="0"/>
              <a:t>(3) </a:t>
            </a:r>
            <a:r>
              <a:rPr lang="nl-BE" sz="4000" b="0" dirty="0" err="1" smtClean="0"/>
              <a:t>Statistiques</a:t>
            </a:r>
            <a:endParaRPr lang="nl-BE" b="0" dirty="0"/>
          </a:p>
        </p:txBody>
      </p:sp>
    </p:spTree>
    <p:extLst>
      <p:ext uri="{BB962C8B-B14F-4D97-AF65-F5344CB8AC3E}">
        <p14:creationId xmlns:p14="http://schemas.microsoft.com/office/powerpoint/2010/main" val="385342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705570226"/>
              </p:ext>
            </p:extLst>
          </p:nvPr>
        </p:nvGraphicFramePr>
        <p:xfrm>
          <a:off x="457200" y="130331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5213266" y="6429750"/>
            <a:ext cx="3811979" cy="338554"/>
          </a:xfrm>
          <a:prstGeom prst="rect">
            <a:avLst/>
          </a:prstGeom>
          <a:noFill/>
        </p:spPr>
        <p:txBody>
          <a:bodyPr wrap="square" rtlCol="0">
            <a:spAutoFit/>
          </a:bodyPr>
          <a:lstStyle/>
          <a:p>
            <a:pPr algn="r"/>
            <a:r>
              <a:rPr lang="nl-BE" sz="1600" i="1" dirty="0" smtClean="0"/>
              <a:t>Période du 01/04/2016 au 31/03/2018</a:t>
            </a:r>
          </a:p>
        </p:txBody>
      </p:sp>
    </p:spTree>
    <p:extLst>
      <p:ext uri="{BB962C8B-B14F-4D97-AF65-F5344CB8AC3E}">
        <p14:creationId xmlns:p14="http://schemas.microsoft.com/office/powerpoint/2010/main" val="1680882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Nombre</a:t>
            </a:r>
            <a:r>
              <a:rPr lang="nl-BE" dirty="0" smtClean="0"/>
              <a:t> de </a:t>
            </a:r>
            <a:r>
              <a:rPr lang="nl-BE" dirty="0" err="1" smtClean="0"/>
              <a:t>dmandes</a:t>
            </a:r>
            <a:r>
              <a:rPr lang="nl-BE" dirty="0" smtClean="0"/>
              <a:t> par </a:t>
            </a:r>
            <a:r>
              <a:rPr lang="nl-BE" dirty="0" err="1" smtClean="0"/>
              <a:t>mois</a:t>
            </a:r>
            <a:endParaRPr lang="nl-BE" dirty="0"/>
          </a:p>
        </p:txBody>
      </p:sp>
      <p:graphicFrame>
        <p:nvGraphicFramePr>
          <p:cNvPr id="4" name="Graphique 3"/>
          <p:cNvGraphicFramePr/>
          <p:nvPr>
            <p:extLst>
              <p:ext uri="{D42A27DB-BD31-4B8C-83A1-F6EECF244321}">
                <p14:modId xmlns:p14="http://schemas.microsoft.com/office/powerpoint/2010/main" val="1441654243"/>
              </p:ext>
            </p:extLst>
          </p:nvPr>
        </p:nvGraphicFramePr>
        <p:xfrm>
          <a:off x="308758" y="1508166"/>
          <a:ext cx="8419607" cy="4500748"/>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190005" y="6198918"/>
            <a:ext cx="5343896" cy="461665"/>
          </a:xfrm>
          <a:prstGeom prst="rect">
            <a:avLst/>
          </a:prstGeom>
          <a:noFill/>
        </p:spPr>
        <p:txBody>
          <a:bodyPr wrap="square" rtlCol="0">
            <a:spAutoFit/>
          </a:bodyPr>
          <a:lstStyle/>
          <a:p>
            <a:r>
              <a:rPr lang="nl-BE" sz="2400" dirty="0" smtClean="0"/>
              <a:t>Totaal = 1.856 </a:t>
            </a:r>
            <a:r>
              <a:rPr lang="nl-BE" sz="2400" dirty="0" err="1" smtClean="0"/>
              <a:t>demandes</a:t>
            </a:r>
            <a:r>
              <a:rPr lang="nl-BE" sz="2400" dirty="0" smtClean="0"/>
              <a:t> </a:t>
            </a:r>
            <a:r>
              <a:rPr lang="nl-BE" sz="2400" dirty="0" err="1" smtClean="0"/>
              <a:t>traitées</a:t>
            </a:r>
            <a:endParaRPr lang="nl-BE" sz="2400" dirty="0"/>
          </a:p>
        </p:txBody>
      </p:sp>
      <p:cxnSp>
        <p:nvCxnSpPr>
          <p:cNvPr id="7" name="Connecteur droit 6"/>
          <p:cNvCxnSpPr/>
          <p:nvPr/>
        </p:nvCxnSpPr>
        <p:spPr>
          <a:xfrm>
            <a:off x="5090556" y="796092"/>
            <a:ext cx="1" cy="3822090"/>
          </a:xfrm>
          <a:prstGeom prst="line">
            <a:avLst/>
          </a:prstGeom>
          <a:ln w="34925">
            <a:solidFill>
              <a:srgbClr val="7030A0"/>
            </a:solidFill>
          </a:ln>
        </p:spPr>
        <p:style>
          <a:lnRef idx="2">
            <a:schemeClr val="accent1"/>
          </a:lnRef>
          <a:fillRef idx="0">
            <a:schemeClr val="accent1"/>
          </a:fillRef>
          <a:effectRef idx="1">
            <a:schemeClr val="accent1"/>
          </a:effectRef>
          <a:fontRef idx="minor">
            <a:schemeClr val="tx1"/>
          </a:fontRef>
        </p:style>
      </p:cxnSp>
      <p:sp>
        <p:nvSpPr>
          <p:cNvPr id="8" name="Rectangle à coins arrondis 7"/>
          <p:cNvSpPr/>
          <p:nvPr/>
        </p:nvSpPr>
        <p:spPr>
          <a:xfrm>
            <a:off x="4339772" y="0"/>
            <a:ext cx="2042555" cy="855023"/>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nl-NL" sz="1600" dirty="0" smtClean="0"/>
              <a:t>Ouverture </a:t>
            </a:r>
            <a:r>
              <a:rPr lang="nl-NL" sz="1600" dirty="0" err="1" smtClean="0"/>
              <a:t>aux</a:t>
            </a:r>
            <a:r>
              <a:rPr lang="nl-NL" sz="1600" dirty="0" smtClean="0"/>
              <a:t> </a:t>
            </a:r>
            <a:r>
              <a:rPr lang="nl-NL" sz="1600" dirty="0" err="1" smtClean="0"/>
              <a:t>étudiants</a:t>
            </a:r>
            <a:r>
              <a:rPr lang="nl-NL" sz="1600" dirty="0" smtClean="0"/>
              <a:t> de </a:t>
            </a:r>
            <a:r>
              <a:rPr lang="nl-NL" sz="1600" dirty="0" err="1" smtClean="0"/>
              <a:t>maîtrise</a:t>
            </a:r>
            <a:endParaRPr lang="nl-NL" sz="1600" dirty="0"/>
          </a:p>
        </p:txBody>
      </p:sp>
      <p:sp>
        <p:nvSpPr>
          <p:cNvPr id="9" name="Rectangle à coins arrondis 8"/>
          <p:cNvSpPr/>
          <p:nvPr/>
        </p:nvSpPr>
        <p:spPr>
          <a:xfrm>
            <a:off x="6865918" y="796092"/>
            <a:ext cx="2125683" cy="855023"/>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nl-NL" sz="1600" dirty="0" smtClean="0"/>
              <a:t>Ouverture </a:t>
            </a:r>
            <a:r>
              <a:rPr lang="nl-NL" sz="1600" dirty="0" err="1" smtClean="0"/>
              <a:t>aux</a:t>
            </a:r>
            <a:r>
              <a:rPr lang="nl-NL" sz="1600" dirty="0" smtClean="0"/>
              <a:t> </a:t>
            </a:r>
            <a:r>
              <a:rPr lang="nl-NL" sz="1600" dirty="0" err="1" smtClean="0"/>
              <a:t>étudiants</a:t>
            </a:r>
            <a:r>
              <a:rPr lang="nl-NL" sz="1600" dirty="0" smtClean="0"/>
              <a:t> de </a:t>
            </a:r>
            <a:r>
              <a:rPr lang="nl-NL" sz="1600" dirty="0" err="1" smtClean="0"/>
              <a:t>licence</a:t>
            </a:r>
            <a:endParaRPr lang="nl-NL" sz="1600" dirty="0"/>
          </a:p>
        </p:txBody>
      </p:sp>
      <p:cxnSp>
        <p:nvCxnSpPr>
          <p:cNvPr id="10" name="Connecteur droit 9"/>
          <p:cNvCxnSpPr/>
          <p:nvPr/>
        </p:nvCxnSpPr>
        <p:spPr>
          <a:xfrm>
            <a:off x="7916224" y="1508166"/>
            <a:ext cx="0" cy="3110016"/>
          </a:xfrm>
          <a:prstGeom prst="line">
            <a:avLst/>
          </a:prstGeom>
          <a:ln w="34925">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836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Nombre</a:t>
            </a:r>
            <a:r>
              <a:rPr lang="nl-BE" dirty="0" smtClean="0"/>
              <a:t> de </a:t>
            </a:r>
            <a:r>
              <a:rPr lang="nl-BE" dirty="0" err="1" smtClean="0"/>
              <a:t>demandes</a:t>
            </a:r>
            <a:r>
              <a:rPr lang="nl-BE" dirty="0" smtClean="0"/>
              <a:t> par </a:t>
            </a:r>
            <a:r>
              <a:rPr lang="nl-BE" dirty="0" err="1" smtClean="0"/>
              <a:t>année</a:t>
            </a:r>
            <a:r>
              <a:rPr lang="nl-BE" dirty="0" smtClean="0"/>
              <a:t> de </a:t>
            </a:r>
            <a:r>
              <a:rPr lang="nl-BE" dirty="0" err="1" smtClean="0"/>
              <a:t>publication</a:t>
            </a:r>
            <a:endParaRPr lang="nl-BE" dirty="0"/>
          </a:p>
        </p:txBody>
      </p:sp>
      <p:graphicFrame>
        <p:nvGraphicFramePr>
          <p:cNvPr id="4" name="Graphique 3"/>
          <p:cNvGraphicFramePr/>
          <p:nvPr>
            <p:extLst>
              <p:ext uri="{D42A27DB-BD31-4B8C-83A1-F6EECF244321}">
                <p14:modId xmlns:p14="http://schemas.microsoft.com/office/powerpoint/2010/main" val="2459342863"/>
              </p:ext>
            </p:extLst>
          </p:nvPr>
        </p:nvGraphicFramePr>
        <p:xfrm>
          <a:off x="425533" y="1587005"/>
          <a:ext cx="8261267" cy="426753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1401288" y="6032665"/>
            <a:ext cx="7623958" cy="584775"/>
          </a:xfrm>
          <a:prstGeom prst="rect">
            <a:avLst/>
          </a:prstGeom>
          <a:noFill/>
        </p:spPr>
        <p:txBody>
          <a:bodyPr wrap="square" rtlCol="0">
            <a:spAutoFit/>
          </a:bodyPr>
          <a:lstStyle/>
          <a:p>
            <a:pPr algn="r"/>
            <a:r>
              <a:rPr lang="nl-BE" sz="1600" i="1" dirty="0" err="1" smtClean="0"/>
              <a:t>Chiffres</a:t>
            </a:r>
            <a:r>
              <a:rPr lang="nl-BE" sz="1600" i="1" dirty="0" smtClean="0"/>
              <a:t> de la </a:t>
            </a:r>
            <a:r>
              <a:rPr lang="nl-BE" sz="1600" i="1" dirty="0" err="1" smtClean="0"/>
              <a:t>phase</a:t>
            </a:r>
            <a:r>
              <a:rPr lang="nl-BE" sz="1600" i="1" dirty="0" smtClean="0"/>
              <a:t> pilote (23/03/2016 - </a:t>
            </a:r>
            <a:r>
              <a:rPr lang="nl-BE" sz="1600" i="1" dirty="0"/>
              <a:t>31/12/2016)</a:t>
            </a:r>
          </a:p>
          <a:p>
            <a:pPr algn="r"/>
            <a:r>
              <a:rPr lang="nl-BE" sz="1600" i="1" dirty="0" smtClean="0"/>
              <a:t>Information non </a:t>
            </a:r>
            <a:r>
              <a:rPr lang="nl-BE" sz="1600" i="1" dirty="0" err="1" smtClean="0"/>
              <a:t>disponible</a:t>
            </a:r>
            <a:r>
              <a:rPr lang="nl-BE" sz="1600" i="1" dirty="0" smtClean="0"/>
              <a:t> dans </a:t>
            </a:r>
            <a:r>
              <a:rPr lang="nl-BE" sz="1600" i="1" dirty="0" err="1" smtClean="0"/>
              <a:t>toutes</a:t>
            </a:r>
            <a:r>
              <a:rPr lang="nl-BE" sz="1600" i="1" dirty="0" smtClean="0"/>
              <a:t> les </a:t>
            </a:r>
            <a:r>
              <a:rPr lang="nl-BE" sz="1600" i="1" dirty="0" err="1" smtClean="0"/>
              <a:t>demandes</a:t>
            </a:r>
            <a:endParaRPr lang="nl-BE" sz="1600" i="1" dirty="0"/>
          </a:p>
        </p:txBody>
      </p:sp>
      <p:sp>
        <p:nvSpPr>
          <p:cNvPr id="6" name="Rectangle 5"/>
          <p:cNvSpPr/>
          <p:nvPr/>
        </p:nvSpPr>
        <p:spPr>
          <a:xfrm>
            <a:off x="6282048" y="1769422"/>
            <a:ext cx="1092531" cy="3218213"/>
          </a:xfrm>
          <a:prstGeom prst="rect">
            <a:avLst/>
          </a:prstGeom>
          <a:noFill/>
          <a:ln w="317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24381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Nombre</a:t>
            </a:r>
            <a:r>
              <a:rPr lang="nl-BE" dirty="0" smtClean="0"/>
              <a:t> de pages par </a:t>
            </a:r>
            <a:r>
              <a:rPr lang="nl-BE" dirty="0" err="1" smtClean="0"/>
              <a:t>demande</a:t>
            </a:r>
            <a:endParaRPr lang="nl-BE" dirty="0"/>
          </a:p>
        </p:txBody>
      </p:sp>
      <p:graphicFrame>
        <p:nvGraphicFramePr>
          <p:cNvPr id="5" name="Graphique 4"/>
          <p:cNvGraphicFramePr/>
          <p:nvPr>
            <p:extLst>
              <p:ext uri="{D42A27DB-BD31-4B8C-83A1-F6EECF244321}">
                <p14:modId xmlns:p14="http://schemas.microsoft.com/office/powerpoint/2010/main" val="2984356700"/>
              </p:ext>
            </p:extLst>
          </p:nvPr>
        </p:nvGraphicFramePr>
        <p:xfrm>
          <a:off x="490846" y="1670133"/>
          <a:ext cx="8261267" cy="4267530"/>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p:cNvSpPr txBox="1"/>
          <p:nvPr/>
        </p:nvSpPr>
        <p:spPr>
          <a:xfrm>
            <a:off x="1401288" y="6032665"/>
            <a:ext cx="7623958" cy="584775"/>
          </a:xfrm>
          <a:prstGeom prst="rect">
            <a:avLst/>
          </a:prstGeom>
          <a:noFill/>
        </p:spPr>
        <p:txBody>
          <a:bodyPr wrap="square" rtlCol="0">
            <a:spAutoFit/>
          </a:bodyPr>
          <a:lstStyle/>
          <a:p>
            <a:pPr algn="r"/>
            <a:r>
              <a:rPr lang="nl-BE" sz="1600" i="1" dirty="0" err="1" smtClean="0"/>
              <a:t>Chiffres</a:t>
            </a:r>
            <a:r>
              <a:rPr lang="nl-BE" sz="1600" i="1" dirty="0" smtClean="0"/>
              <a:t> de la </a:t>
            </a:r>
            <a:r>
              <a:rPr lang="nl-BE" sz="1600" i="1" dirty="0" err="1" smtClean="0"/>
              <a:t>phase</a:t>
            </a:r>
            <a:r>
              <a:rPr lang="nl-BE" sz="1600" i="1" dirty="0" smtClean="0"/>
              <a:t> pilote (23/03/2016 - </a:t>
            </a:r>
            <a:r>
              <a:rPr lang="nl-BE" sz="1600" i="1" dirty="0"/>
              <a:t>31/12/2016)</a:t>
            </a:r>
          </a:p>
          <a:p>
            <a:pPr algn="r"/>
            <a:r>
              <a:rPr lang="nl-BE" sz="1600" i="1" dirty="0" smtClean="0"/>
              <a:t>Information non </a:t>
            </a:r>
            <a:r>
              <a:rPr lang="nl-BE" sz="1600" i="1" dirty="0" err="1" smtClean="0"/>
              <a:t>disponible</a:t>
            </a:r>
            <a:r>
              <a:rPr lang="nl-BE" sz="1600" i="1" dirty="0" smtClean="0"/>
              <a:t> dans </a:t>
            </a:r>
            <a:r>
              <a:rPr lang="nl-BE" sz="1600" i="1" dirty="0" err="1" smtClean="0"/>
              <a:t>toutes</a:t>
            </a:r>
            <a:r>
              <a:rPr lang="nl-BE" sz="1600" i="1" dirty="0" smtClean="0"/>
              <a:t> les </a:t>
            </a:r>
            <a:r>
              <a:rPr lang="nl-BE" sz="1600" i="1" dirty="0" err="1" smtClean="0"/>
              <a:t>demandes</a:t>
            </a:r>
            <a:endParaRPr lang="nl-BE" sz="1600" i="1" dirty="0"/>
          </a:p>
        </p:txBody>
      </p:sp>
    </p:spTree>
    <p:extLst>
      <p:ext uri="{BB962C8B-B14F-4D97-AF65-F5344CB8AC3E}">
        <p14:creationId xmlns:p14="http://schemas.microsoft.com/office/powerpoint/2010/main" val="2506985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2540" y="5155523"/>
            <a:ext cx="5622328" cy="567349"/>
          </a:xfrm>
        </p:spPr>
        <p:txBody>
          <a:bodyPr>
            <a:normAutofit fontScale="90000"/>
          </a:bodyPr>
          <a:lstStyle/>
          <a:p>
            <a:r>
              <a:rPr lang="nl-BE" sz="4000" b="0" dirty="0" smtClean="0"/>
              <a:t>(4) </a:t>
            </a:r>
            <a:r>
              <a:rPr lang="nl-BE" sz="4000" b="0" dirty="0" err="1" smtClean="0"/>
              <a:t>Conclusions</a:t>
            </a:r>
            <a:endParaRPr lang="nl-BE" b="0" dirty="0"/>
          </a:p>
        </p:txBody>
      </p:sp>
    </p:spTree>
    <p:extLst>
      <p:ext uri="{BB962C8B-B14F-4D97-AF65-F5344CB8AC3E}">
        <p14:creationId xmlns:p14="http://schemas.microsoft.com/office/powerpoint/2010/main" val="2028569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smtClean="0"/>
              <a:t>Conclusions</a:t>
            </a:r>
            <a:endParaRPr lang="nl-BE" dirty="0"/>
          </a:p>
        </p:txBody>
      </p:sp>
      <p:sp>
        <p:nvSpPr>
          <p:cNvPr id="3" name="Espace réservé du contenu 2"/>
          <p:cNvSpPr>
            <a:spLocks noGrp="1"/>
          </p:cNvSpPr>
          <p:nvPr>
            <p:ph idx="1"/>
          </p:nvPr>
        </p:nvSpPr>
        <p:spPr/>
        <p:txBody>
          <a:bodyPr>
            <a:normAutofit fontScale="92500" lnSpcReduction="20000"/>
          </a:bodyPr>
          <a:lstStyle/>
          <a:p>
            <a:r>
              <a:rPr lang="fr-BE" sz="2800" dirty="0" smtClean="0"/>
              <a:t>Pas de surcharge de travail !</a:t>
            </a:r>
          </a:p>
          <a:p>
            <a:r>
              <a:rPr lang="fr-BE" sz="2800" dirty="0" smtClean="0"/>
              <a:t>Satisfaction </a:t>
            </a:r>
          </a:p>
          <a:p>
            <a:pPr lvl="1"/>
            <a:r>
              <a:rPr lang="fr-BE" sz="2400" dirty="0" smtClean="0"/>
              <a:t>Du personnel de l’Université et du CHU</a:t>
            </a:r>
          </a:p>
          <a:p>
            <a:pPr lvl="2"/>
            <a:r>
              <a:rPr lang="fr-BE" sz="2000" dirty="0" smtClean="0"/>
              <a:t>Nouveau service gratuit</a:t>
            </a:r>
          </a:p>
          <a:p>
            <a:pPr lvl="1"/>
            <a:r>
              <a:rPr lang="fr-BE" sz="2400" dirty="0" smtClean="0"/>
              <a:t>Des étudiants</a:t>
            </a:r>
          </a:p>
          <a:p>
            <a:pPr lvl="1"/>
            <a:r>
              <a:rPr lang="fr-BE" sz="2400" dirty="0" smtClean="0"/>
              <a:t>Du personnel de la bibliothèque</a:t>
            </a:r>
          </a:p>
          <a:p>
            <a:pPr lvl="2"/>
            <a:r>
              <a:rPr lang="fr-BE" sz="2000" dirty="0" smtClean="0"/>
              <a:t>Nouvelle </a:t>
            </a:r>
            <a:r>
              <a:rPr lang="fr-BE" sz="2000" dirty="0" smtClean="0"/>
              <a:t>mission, nouveau service</a:t>
            </a:r>
            <a:endParaRPr lang="fr-BE" sz="2000" dirty="0" smtClean="0"/>
          </a:p>
          <a:p>
            <a:pPr lvl="2"/>
            <a:r>
              <a:rPr lang="fr-BE" sz="2000" dirty="0" smtClean="0"/>
              <a:t>Revalorisation de collections papier plus anciennes</a:t>
            </a:r>
          </a:p>
          <a:p>
            <a:r>
              <a:rPr lang="fr-BE" dirty="0" smtClean="0"/>
              <a:t>Rôle dans la modernisation de la BU</a:t>
            </a:r>
          </a:p>
          <a:p>
            <a:r>
              <a:rPr lang="fr-BE" dirty="0" smtClean="0"/>
              <a:t>Alma</a:t>
            </a:r>
          </a:p>
          <a:p>
            <a:pPr lvl="1"/>
            <a:r>
              <a:rPr lang="fr-BE" dirty="0" smtClean="0"/>
              <a:t>Pas spécialement difficile à configurer</a:t>
            </a:r>
          </a:p>
          <a:p>
            <a:pPr lvl="1"/>
            <a:r>
              <a:rPr lang="fr-BE" dirty="0" smtClean="0"/>
              <a:t>Problème des exemplaires </a:t>
            </a:r>
            <a:r>
              <a:rPr lang="fr-BE" dirty="0" smtClean="0"/>
              <a:t>bidons </a:t>
            </a:r>
            <a:r>
              <a:rPr lang="fr-BE" dirty="0" smtClean="0"/>
              <a:t>bientôt résolu ! </a:t>
            </a:r>
            <a:r>
              <a:rPr lang="fr-BE" b="1" dirty="0">
                <a:solidFill>
                  <a:srgbClr val="00707F"/>
                </a:solidFill>
                <a:sym typeface="Wingdings" panose="05000000000000000000" pitchFamily="2" charset="2"/>
              </a:rPr>
              <a:t></a:t>
            </a:r>
            <a:r>
              <a:rPr lang="fr-BE" dirty="0">
                <a:sym typeface="Wingdings" panose="05000000000000000000" pitchFamily="2" charset="2"/>
              </a:rPr>
              <a:t> </a:t>
            </a:r>
            <a:endParaRPr lang="fr-BE" dirty="0"/>
          </a:p>
        </p:txBody>
      </p:sp>
    </p:spTree>
    <p:extLst>
      <p:ext uri="{BB962C8B-B14F-4D97-AF65-F5344CB8AC3E}">
        <p14:creationId xmlns:p14="http://schemas.microsoft.com/office/powerpoint/2010/main" val="1364725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55024" y="1650670"/>
            <a:ext cx="7778338" cy="2308324"/>
          </a:xfrm>
          <a:prstGeom prst="rect">
            <a:avLst/>
          </a:prstGeom>
          <a:noFill/>
        </p:spPr>
        <p:txBody>
          <a:bodyPr wrap="square" rtlCol="0">
            <a:spAutoFit/>
          </a:bodyPr>
          <a:lstStyle/>
          <a:p>
            <a:pPr marL="742950" indent="-742950">
              <a:buClr>
                <a:srgbClr val="00707F"/>
              </a:buClr>
              <a:buAutoNum type="arabicParenBoth"/>
            </a:pPr>
            <a:r>
              <a:rPr lang="nl-BE" sz="3600" dirty="0" smtClean="0">
                <a:solidFill>
                  <a:srgbClr val="00707F"/>
                </a:solidFill>
              </a:rPr>
              <a:t>ULiège Library</a:t>
            </a:r>
          </a:p>
          <a:p>
            <a:pPr marL="742950" indent="-742950">
              <a:buClr>
                <a:srgbClr val="00707F"/>
              </a:buClr>
              <a:buAutoNum type="arabicParenBoth"/>
            </a:pPr>
            <a:r>
              <a:rPr lang="fr-BE" sz="3600" dirty="0">
                <a:solidFill>
                  <a:srgbClr val="00707F"/>
                </a:solidFill>
              </a:rPr>
              <a:t>Service de numérisation avec </a:t>
            </a:r>
            <a:r>
              <a:rPr lang="fr-BE" sz="3600" dirty="0" smtClean="0">
                <a:solidFill>
                  <a:srgbClr val="00707F"/>
                </a:solidFill>
              </a:rPr>
              <a:t>Alma</a:t>
            </a:r>
          </a:p>
          <a:p>
            <a:pPr marL="742950" indent="-742950">
              <a:buClr>
                <a:srgbClr val="00707F"/>
              </a:buClr>
              <a:buAutoNum type="arabicParenBoth"/>
            </a:pPr>
            <a:r>
              <a:rPr lang="nl-BE" sz="3600" dirty="0" err="1" smtClean="0">
                <a:solidFill>
                  <a:srgbClr val="00707F"/>
                </a:solidFill>
              </a:rPr>
              <a:t>Statistiques</a:t>
            </a:r>
            <a:endParaRPr lang="nl-BE" sz="3600" dirty="0" smtClean="0">
              <a:solidFill>
                <a:srgbClr val="00707F"/>
              </a:solidFill>
            </a:endParaRPr>
          </a:p>
          <a:p>
            <a:pPr marL="742950" indent="-742950">
              <a:buClr>
                <a:srgbClr val="00707F"/>
              </a:buClr>
              <a:buAutoNum type="arabicParenBoth"/>
            </a:pPr>
            <a:r>
              <a:rPr lang="nl-BE" sz="3600" dirty="0" err="1" smtClean="0">
                <a:solidFill>
                  <a:srgbClr val="00707F"/>
                </a:solidFill>
              </a:rPr>
              <a:t>Conclusions</a:t>
            </a:r>
            <a:endParaRPr lang="nl-BE" sz="3600" dirty="0">
              <a:solidFill>
                <a:srgbClr val="00707F"/>
              </a:solidFill>
            </a:endParaRPr>
          </a:p>
        </p:txBody>
      </p:sp>
    </p:spTree>
    <p:extLst>
      <p:ext uri="{BB962C8B-B14F-4D97-AF65-F5344CB8AC3E}">
        <p14:creationId xmlns:p14="http://schemas.microsoft.com/office/powerpoint/2010/main" val="2010174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004" y="1524001"/>
            <a:ext cx="3520044" cy="352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9376" y="6032310"/>
            <a:ext cx="3775646" cy="5868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400" dirty="0">
              <a:solidFill>
                <a:schemeClr val="bg1"/>
              </a:solidFill>
            </a:endParaRPr>
          </a:p>
        </p:txBody>
      </p:sp>
    </p:spTree>
    <p:extLst>
      <p:ext uri="{BB962C8B-B14F-4D97-AF65-F5344CB8AC3E}">
        <p14:creationId xmlns:p14="http://schemas.microsoft.com/office/powerpoint/2010/main" val="1278323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2540" y="5143648"/>
            <a:ext cx="5622328" cy="567349"/>
          </a:xfrm>
        </p:spPr>
        <p:txBody>
          <a:bodyPr>
            <a:noAutofit/>
          </a:bodyPr>
          <a:lstStyle/>
          <a:p>
            <a:r>
              <a:rPr lang="nl-BE" sz="3600" b="0" dirty="0" smtClean="0"/>
              <a:t>(1) ULiège Library</a:t>
            </a:r>
            <a:endParaRPr lang="nl-BE" sz="3600" b="0" dirty="0"/>
          </a:p>
        </p:txBody>
      </p:sp>
    </p:spTree>
    <p:extLst>
      <p:ext uri="{BB962C8B-B14F-4D97-AF65-F5344CB8AC3E}">
        <p14:creationId xmlns:p14="http://schemas.microsoft.com/office/powerpoint/2010/main" val="2601141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solidFill>
                  <a:srgbClr val="00707F"/>
                </a:solidFill>
              </a:rPr>
              <a:t>ULiège Library</a:t>
            </a:r>
            <a:endParaRPr lang="nl-BE" dirty="0">
              <a:solidFill>
                <a:srgbClr val="00707F"/>
              </a:solidFill>
            </a:endParaRPr>
          </a:p>
        </p:txBody>
      </p:sp>
      <p:sp>
        <p:nvSpPr>
          <p:cNvPr id="3" name="Espace réservé du contenu 2"/>
          <p:cNvSpPr>
            <a:spLocks noGrp="1"/>
          </p:cNvSpPr>
          <p:nvPr>
            <p:ph idx="1"/>
          </p:nvPr>
        </p:nvSpPr>
        <p:spPr/>
        <p:txBody>
          <a:bodyPr>
            <a:normAutofit/>
          </a:bodyPr>
          <a:lstStyle/>
          <a:p>
            <a:r>
              <a:rPr lang="fr-BE" sz="2400" dirty="0" smtClean="0"/>
              <a:t>5 “bibliothèques” </a:t>
            </a:r>
            <a:r>
              <a:rPr lang="fr-BE" sz="1800" dirty="0" smtClean="0"/>
              <a:t>(nouveaux statuts octobre 2018)</a:t>
            </a:r>
            <a:endParaRPr lang="fr-BE" sz="2400" dirty="0" smtClean="0"/>
          </a:p>
          <a:p>
            <a:pPr lvl="1"/>
            <a:r>
              <a:rPr lang="fr-BE" sz="2000" dirty="0" smtClean="0"/>
              <a:t>16 implantations</a:t>
            </a:r>
          </a:p>
          <a:p>
            <a:pPr lvl="1"/>
            <a:r>
              <a:rPr lang="fr-BE" sz="2000" dirty="0" smtClean="0"/>
              <a:t>sur 4 campus</a:t>
            </a:r>
          </a:p>
          <a:p>
            <a:pPr lvl="1"/>
            <a:r>
              <a:rPr lang="fr-BE" sz="2000" dirty="0" smtClean="0"/>
              <a:t>+ 1 magasin à livres</a:t>
            </a:r>
          </a:p>
          <a:p>
            <a:r>
              <a:rPr lang="fr-BE" sz="2400" dirty="0" smtClean="0"/>
              <a:t>environ 115 membres (+/- 82 </a:t>
            </a:r>
            <a:r>
              <a:rPr lang="fr-BE" sz="2400" dirty="0" err="1" smtClean="0"/>
              <a:t>FTEs</a:t>
            </a:r>
            <a:r>
              <a:rPr lang="fr-BE" sz="2400" dirty="0" smtClean="0"/>
              <a:t>)</a:t>
            </a:r>
            <a:endParaRPr lang="fr-BE"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11" y="3821437"/>
            <a:ext cx="7329830" cy="2629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932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normAutofit/>
          </a:bodyPr>
          <a:lstStyle/>
          <a:p>
            <a:pPr marL="0" indent="0">
              <a:buNone/>
            </a:pPr>
            <a:r>
              <a:rPr lang="fr-BE" b="1" dirty="0" smtClean="0">
                <a:solidFill>
                  <a:srgbClr val="00707F"/>
                </a:solidFill>
              </a:rPr>
              <a:t>Notices IZ</a:t>
            </a:r>
          </a:p>
          <a:p>
            <a:pPr marL="0" indent="0">
              <a:buNone/>
            </a:pPr>
            <a:r>
              <a:rPr lang="fr-BE" sz="2000" dirty="0" smtClean="0"/>
              <a:t>Plus de</a:t>
            </a:r>
          </a:p>
          <a:p>
            <a:r>
              <a:rPr lang="fr-BE" sz="2000" dirty="0" smtClean="0"/>
              <a:t>980.000 notices d’ouvrages</a:t>
            </a:r>
          </a:p>
          <a:p>
            <a:r>
              <a:rPr lang="fr-BE" sz="2000" dirty="0" smtClean="0"/>
              <a:t>46.000 notices de périodiques</a:t>
            </a:r>
          </a:p>
          <a:p>
            <a:r>
              <a:rPr lang="fr-BE" sz="2000" dirty="0" smtClean="0"/>
              <a:t>50.000 holdings de périodiques</a:t>
            </a:r>
          </a:p>
          <a:p>
            <a:r>
              <a:rPr lang="fr-BE" sz="2000" dirty="0" smtClean="0"/>
              <a:t>5.8000 cartes</a:t>
            </a:r>
          </a:p>
          <a:p>
            <a:r>
              <a:rPr lang="fr-BE" sz="2000" dirty="0" smtClean="0"/>
              <a:t>…</a:t>
            </a:r>
          </a:p>
          <a:p>
            <a:endParaRPr lang="nl-BE" sz="2000" dirty="0"/>
          </a:p>
          <a:p>
            <a:endParaRPr lang="nl-BE" dirty="0"/>
          </a:p>
        </p:txBody>
      </p:sp>
      <p:sp>
        <p:nvSpPr>
          <p:cNvPr id="4" name="Titre 3"/>
          <p:cNvSpPr>
            <a:spLocks noGrp="1"/>
          </p:cNvSpPr>
          <p:nvPr>
            <p:ph type="title"/>
          </p:nvPr>
        </p:nvSpPr>
        <p:spPr/>
        <p:txBody>
          <a:bodyPr/>
          <a:lstStyle/>
          <a:p>
            <a:r>
              <a:rPr lang="nl-BE" dirty="0" err="1" smtClean="0"/>
              <a:t>Collections</a:t>
            </a:r>
            <a:r>
              <a:rPr lang="nl-BE" dirty="0" smtClean="0"/>
              <a:t> papier dans Alma</a:t>
            </a:r>
            <a:endParaRPr lang="nl-BE" dirty="0"/>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3084815700"/>
              </p:ext>
            </p:extLst>
          </p:nvPr>
        </p:nvGraphicFramePr>
        <p:xfrm>
          <a:off x="4392283" y="1600200"/>
          <a:ext cx="4554747"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27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3782" y="5143648"/>
            <a:ext cx="7651087" cy="567349"/>
          </a:xfrm>
        </p:spPr>
        <p:txBody>
          <a:bodyPr>
            <a:normAutofit fontScale="90000"/>
          </a:bodyPr>
          <a:lstStyle/>
          <a:p>
            <a:r>
              <a:rPr lang="fr-BE" sz="4000" b="0" dirty="0" smtClean="0"/>
              <a:t>(2) Service de numérisation avec Alma</a:t>
            </a:r>
            <a:r>
              <a:rPr lang="fr-BE" b="0" dirty="0" smtClean="0"/>
              <a:t>  </a:t>
            </a:r>
            <a:endParaRPr lang="fr-BE" b="0" dirty="0"/>
          </a:p>
        </p:txBody>
      </p:sp>
    </p:spTree>
    <p:extLst>
      <p:ext uri="{BB962C8B-B14F-4D97-AF65-F5344CB8AC3E}">
        <p14:creationId xmlns:p14="http://schemas.microsoft.com/office/powerpoint/2010/main" val="392911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Alma</a:t>
            </a:r>
            <a:endParaRPr lang="nl-BE" dirty="0"/>
          </a:p>
        </p:txBody>
      </p:sp>
      <p:sp>
        <p:nvSpPr>
          <p:cNvPr id="3" name="Espace réservé du contenu 2"/>
          <p:cNvSpPr>
            <a:spLocks noGrp="1"/>
          </p:cNvSpPr>
          <p:nvPr>
            <p:ph idx="1"/>
          </p:nvPr>
        </p:nvSpPr>
        <p:spPr/>
        <p:txBody>
          <a:bodyPr>
            <a:normAutofit/>
          </a:bodyPr>
          <a:lstStyle/>
          <a:p>
            <a:r>
              <a:rPr lang="fr-BE" sz="2800" dirty="0" smtClean="0"/>
              <a:t>Live depuis février 2015 </a:t>
            </a:r>
          </a:p>
          <a:p>
            <a:pPr lvl="1"/>
            <a:r>
              <a:rPr lang="fr-BE" sz="2400" dirty="0" smtClean="0"/>
              <a:t>Alma-P et Alma-E</a:t>
            </a:r>
          </a:p>
          <a:p>
            <a:pPr lvl="1"/>
            <a:r>
              <a:rPr lang="fr-BE" sz="2400" dirty="0" smtClean="0"/>
              <a:t>Aleph/SFX 2006-2015 et Primo depuis 2013</a:t>
            </a:r>
          </a:p>
          <a:p>
            <a:endParaRPr lang="fr-BE" sz="2000" dirty="0" smtClean="0"/>
          </a:p>
          <a:p>
            <a:r>
              <a:rPr lang="fr-BE" sz="2800" dirty="0" smtClean="0"/>
              <a:t>Priorités lors de l’implémentation :</a:t>
            </a:r>
          </a:p>
          <a:p>
            <a:pPr marL="914400" lvl="1" indent="-514350">
              <a:buSzPct val="100000"/>
              <a:buFont typeface="+mj-lt"/>
              <a:buAutoNum type="arabicParenR"/>
            </a:pPr>
            <a:r>
              <a:rPr lang="fr-BE" sz="2400" dirty="0" smtClean="0"/>
              <a:t>Go live avec tous les services existants</a:t>
            </a:r>
          </a:p>
          <a:p>
            <a:pPr marL="914400" lvl="1" indent="-514350">
              <a:buSzPct val="100000"/>
              <a:buFont typeface="+mj-lt"/>
              <a:buAutoNum type="arabicParenR"/>
            </a:pPr>
            <a:r>
              <a:rPr lang="fr-BE" sz="2400" dirty="0" smtClean="0"/>
              <a:t>Déploiement progressif et systématique de nouveaux services : </a:t>
            </a:r>
          </a:p>
          <a:p>
            <a:pPr marL="1771650" lvl="3" indent="-514350">
              <a:buSzPct val="100000"/>
              <a:buFont typeface="Wingdings" panose="05000000000000000000" pitchFamily="2" charset="2"/>
              <a:buChar char="§"/>
            </a:pPr>
            <a:r>
              <a:rPr lang="fr-BE" sz="1600" dirty="0" smtClean="0"/>
              <a:t>Physical item </a:t>
            </a:r>
            <a:r>
              <a:rPr lang="fr-BE" sz="1600" dirty="0" err="1" smtClean="0"/>
              <a:t>requests</a:t>
            </a:r>
            <a:r>
              <a:rPr lang="fr-BE" sz="1600" dirty="0" smtClean="0"/>
              <a:t> </a:t>
            </a:r>
          </a:p>
          <a:p>
            <a:pPr marL="1771650" lvl="3" indent="-514350">
              <a:buSzPct val="100000"/>
              <a:buFont typeface="Wingdings" panose="05000000000000000000" pitchFamily="2" charset="2"/>
              <a:buChar char="§"/>
            </a:pPr>
            <a:r>
              <a:rPr lang="fr-BE" sz="1600" b="1" dirty="0" err="1" smtClean="0">
                <a:solidFill>
                  <a:srgbClr val="00707F"/>
                </a:solidFill>
              </a:rPr>
              <a:t>Digitization</a:t>
            </a:r>
            <a:r>
              <a:rPr lang="fr-BE" sz="1600" b="1" dirty="0" smtClean="0">
                <a:solidFill>
                  <a:srgbClr val="00707F"/>
                </a:solidFill>
              </a:rPr>
              <a:t> </a:t>
            </a:r>
            <a:r>
              <a:rPr lang="fr-BE" sz="1600" b="1" dirty="0" err="1" smtClean="0">
                <a:solidFill>
                  <a:srgbClr val="00707F"/>
                </a:solidFill>
              </a:rPr>
              <a:t>requests</a:t>
            </a:r>
            <a:endParaRPr lang="fr-BE" sz="1600" b="1" dirty="0" smtClean="0">
              <a:solidFill>
                <a:srgbClr val="00707F"/>
              </a:solidFill>
            </a:endParaRPr>
          </a:p>
          <a:p>
            <a:endParaRPr lang="nl-BE" dirty="0" smtClean="0"/>
          </a:p>
          <a:p>
            <a:endParaRPr lang="nl-BE" dirty="0" smtClean="0"/>
          </a:p>
          <a:p>
            <a:endParaRPr lang="nl-BE" dirty="0"/>
          </a:p>
        </p:txBody>
      </p:sp>
    </p:spTree>
    <p:extLst>
      <p:ext uri="{BB962C8B-B14F-4D97-AF65-F5344CB8AC3E}">
        <p14:creationId xmlns:p14="http://schemas.microsoft.com/office/powerpoint/2010/main" val="350471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Des </a:t>
            </a:r>
            <a:r>
              <a:rPr lang="nl-BE" dirty="0" err="1" smtClean="0"/>
              <a:t>questions</a:t>
            </a:r>
            <a:r>
              <a:rPr lang="nl-BE" dirty="0" smtClean="0"/>
              <a:t>…</a:t>
            </a:r>
            <a:endParaRPr lang="nl-BE" dirty="0"/>
          </a:p>
        </p:txBody>
      </p:sp>
      <p:graphicFrame>
        <p:nvGraphicFramePr>
          <p:cNvPr id="6" name="Diagramme 5"/>
          <p:cNvGraphicFramePr/>
          <p:nvPr>
            <p:extLst>
              <p:ext uri="{D42A27DB-BD31-4B8C-83A1-F6EECF244321}">
                <p14:modId xmlns:p14="http://schemas.microsoft.com/office/powerpoint/2010/main" val="3246306726"/>
              </p:ext>
            </p:extLst>
          </p:nvPr>
        </p:nvGraphicFramePr>
        <p:xfrm>
          <a:off x="395536" y="1628801"/>
          <a:ext cx="7883566" cy="4760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677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1650</Words>
  <Application>Microsoft Office PowerPoint</Application>
  <PresentationFormat>Affichage à l'écran (4:3)</PresentationFormat>
  <Paragraphs>199</Paragraphs>
  <Slides>30</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Lucida Grande</vt:lpstr>
      <vt:lpstr>Wingdings</vt:lpstr>
      <vt:lpstr>Thème Office</vt:lpstr>
      <vt:lpstr>Scan On Demand @ ULiège :  les usagers livrés à domicile</vt:lpstr>
      <vt:lpstr>Présentation PowerPoint</vt:lpstr>
      <vt:lpstr>Présentation PowerPoint</vt:lpstr>
      <vt:lpstr>(1) ULiège Library</vt:lpstr>
      <vt:lpstr>ULiège Library</vt:lpstr>
      <vt:lpstr>Collections papier dans Alma</vt:lpstr>
      <vt:lpstr>(2) Service de numérisation avec Alma  </vt:lpstr>
      <vt:lpstr>Alma</vt:lpstr>
      <vt:lpstr>Des questions…</vt:lpstr>
      <vt:lpstr>Des tests…</vt:lpstr>
      <vt:lpstr>Droit d’auteur</vt:lpstr>
      <vt:lpstr>Droit d’auteur</vt:lpstr>
      <vt:lpstr>Pour finalement</vt:lpstr>
      <vt:lpstr>Difficultés (1)</vt:lpstr>
      <vt:lpstr>Présentation PowerPoint</vt:lpstr>
      <vt:lpstr>Présentation PowerPoint</vt:lpstr>
      <vt:lpstr>Difficultés (2)</vt:lpstr>
      <vt:lpstr>Ensuite…</vt:lpstr>
      <vt:lpstr>Présentation PowerPoint</vt:lpstr>
      <vt:lpstr>Présentation PowerPoint</vt:lpstr>
      <vt:lpstr>Analyse de la phase pilote</vt:lpstr>
      <vt:lpstr>Poursuite</vt:lpstr>
      <vt:lpstr>(3) Statistiques</vt:lpstr>
      <vt:lpstr>Présentation PowerPoint</vt:lpstr>
      <vt:lpstr>Nombre de dmandes par mois</vt:lpstr>
      <vt:lpstr>Nombre de demandes par année de publication</vt:lpstr>
      <vt:lpstr>Nombre de pages par demande</vt:lpstr>
      <vt:lpstr>(4) Conclusions</vt:lpstr>
      <vt:lpstr>Conclusions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frenaville</cp:lastModifiedBy>
  <cp:revision>125</cp:revision>
  <cp:lastPrinted>2018-06-01T07:36:10Z</cp:lastPrinted>
  <dcterms:created xsi:type="dcterms:W3CDTF">2018-04-18T15:28:21Z</dcterms:created>
  <dcterms:modified xsi:type="dcterms:W3CDTF">2019-01-31T10:27:27Z</dcterms:modified>
</cp:coreProperties>
</file>