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82"/>
  </p:notesMasterIdLst>
  <p:sldIdLst>
    <p:sldId id="378" r:id="rId2"/>
    <p:sldId id="258" r:id="rId3"/>
    <p:sldId id="297" r:id="rId4"/>
    <p:sldId id="296" r:id="rId5"/>
    <p:sldId id="344" r:id="rId6"/>
    <p:sldId id="345" r:id="rId7"/>
    <p:sldId id="346" r:id="rId8"/>
    <p:sldId id="347" r:id="rId9"/>
    <p:sldId id="348" r:id="rId10"/>
    <p:sldId id="350" r:id="rId11"/>
    <p:sldId id="351" r:id="rId12"/>
    <p:sldId id="352" r:id="rId13"/>
    <p:sldId id="353" r:id="rId14"/>
    <p:sldId id="355" r:id="rId15"/>
    <p:sldId id="354" r:id="rId16"/>
    <p:sldId id="356" r:id="rId17"/>
    <p:sldId id="357" r:id="rId18"/>
    <p:sldId id="358" r:id="rId19"/>
    <p:sldId id="359" r:id="rId20"/>
    <p:sldId id="360" r:id="rId21"/>
    <p:sldId id="361" r:id="rId22"/>
    <p:sldId id="362" r:id="rId23"/>
    <p:sldId id="364" r:id="rId24"/>
    <p:sldId id="363" r:id="rId25"/>
    <p:sldId id="365" r:id="rId26"/>
    <p:sldId id="366" r:id="rId27"/>
    <p:sldId id="367" r:id="rId28"/>
    <p:sldId id="368" r:id="rId29"/>
    <p:sldId id="370" r:id="rId30"/>
    <p:sldId id="381" r:id="rId31"/>
    <p:sldId id="300" r:id="rId32"/>
    <p:sldId id="380" r:id="rId33"/>
    <p:sldId id="304" r:id="rId34"/>
    <p:sldId id="382" r:id="rId35"/>
    <p:sldId id="306" r:id="rId36"/>
    <p:sldId id="383" r:id="rId37"/>
    <p:sldId id="310" r:id="rId38"/>
    <p:sldId id="311" r:id="rId39"/>
    <p:sldId id="307" r:id="rId40"/>
    <p:sldId id="308" r:id="rId41"/>
    <p:sldId id="309" r:id="rId42"/>
    <p:sldId id="384" r:id="rId43"/>
    <p:sldId id="385" r:id="rId44"/>
    <p:sldId id="312" r:id="rId45"/>
    <p:sldId id="313" r:id="rId46"/>
    <p:sldId id="314" r:id="rId47"/>
    <p:sldId id="315" r:id="rId48"/>
    <p:sldId id="316" r:id="rId49"/>
    <p:sldId id="317" r:id="rId50"/>
    <p:sldId id="318" r:id="rId51"/>
    <p:sldId id="386" r:id="rId52"/>
    <p:sldId id="319" r:id="rId53"/>
    <p:sldId id="387" r:id="rId54"/>
    <p:sldId id="321" r:id="rId55"/>
    <p:sldId id="322" r:id="rId56"/>
    <p:sldId id="323" r:id="rId57"/>
    <p:sldId id="324" r:id="rId58"/>
    <p:sldId id="325" r:id="rId59"/>
    <p:sldId id="388" r:id="rId60"/>
    <p:sldId id="326" r:id="rId61"/>
    <p:sldId id="327" r:id="rId62"/>
    <p:sldId id="328" r:id="rId63"/>
    <p:sldId id="329" r:id="rId64"/>
    <p:sldId id="389" r:id="rId65"/>
    <p:sldId id="390" r:id="rId66"/>
    <p:sldId id="377" r:id="rId67"/>
    <p:sldId id="332" r:id="rId68"/>
    <p:sldId id="333" r:id="rId69"/>
    <p:sldId id="334" r:id="rId70"/>
    <p:sldId id="335" r:id="rId71"/>
    <p:sldId id="336" r:id="rId72"/>
    <p:sldId id="337" r:id="rId73"/>
    <p:sldId id="338" r:id="rId74"/>
    <p:sldId id="303" r:id="rId75"/>
    <p:sldId id="339" r:id="rId76"/>
    <p:sldId id="340" r:id="rId77"/>
    <p:sldId id="341" r:id="rId78"/>
    <p:sldId id="343" r:id="rId79"/>
    <p:sldId id="274" r:id="rId80"/>
    <p:sldId id="275" r:id="rId8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orient="horz" pos="550" userDrawn="1">
          <p15:clr>
            <a:srgbClr val="A4A3A4"/>
          </p15:clr>
        </p15:guide>
        <p15:guide id="3" orient="horz" pos="1842" userDrawn="1">
          <p15:clr>
            <a:srgbClr val="A4A3A4"/>
          </p15:clr>
        </p15:guide>
        <p15:guide id="4" pos="731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émy Lhoest" initials="RL" lastIdx="2" clrIdx="0">
    <p:extLst>
      <p:ext uri="{19B8F6BF-5375-455C-9EA6-DF929625EA0E}">
        <p15:presenceInfo xmlns:p15="http://schemas.microsoft.com/office/powerpoint/2012/main" userId="a40591063d5d84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82"/>
    <a:srgbClr val="4B8B8E"/>
    <a:srgbClr val="E6E6E6"/>
    <a:srgbClr val="E8E2DE"/>
    <a:srgbClr val="5FA3B0"/>
    <a:srgbClr val="007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2131" autoAdjust="0"/>
  </p:normalViewPr>
  <p:slideViewPr>
    <p:cSldViewPr snapToGrid="0" snapToObjects="1">
      <p:cViewPr varScale="1">
        <p:scale>
          <a:sx n="91" d="100"/>
          <a:sy n="91" d="100"/>
        </p:scale>
        <p:origin x="1284" y="78"/>
      </p:cViewPr>
      <p:guideLst>
        <p:guide orient="horz" pos="278"/>
        <p:guide orient="horz" pos="550"/>
        <p:guide orient="horz" pos="1842"/>
        <p:guide pos="7311"/>
      </p:guideLst>
    </p:cSldViewPr>
  </p:slideViewPr>
  <p:notesTextViewPr>
    <p:cViewPr>
      <p:scale>
        <a:sx n="100" d="100"/>
        <a:sy n="100" d="100"/>
      </p:scale>
      <p:origin x="0" y="0"/>
    </p:cViewPr>
  </p:notesTextViewPr>
  <p:notesViewPr>
    <p:cSldViewPr snapToGrid="0" snapToObjects="1" showGuide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hoest Rémy" userId="a082b7f1-8b59-4f35-9dff-8f8edb24495b" providerId="ADAL" clId="{FF69DC0E-1836-4A02-9011-3384CC6B6819}"/>
    <pc:docChg chg="undo custSel addSld delSld modSld">
      <pc:chgData name="Lhoest Rémy" userId="a082b7f1-8b59-4f35-9dff-8f8edb24495b" providerId="ADAL" clId="{FF69DC0E-1836-4A02-9011-3384CC6B6819}" dt="2026-01-22T10:04:25.669" v="1172" actId="1076"/>
      <pc:docMkLst>
        <pc:docMk/>
      </pc:docMkLst>
      <pc:sldChg chg="addSp delSp modSp mod">
        <pc:chgData name="Lhoest Rémy" userId="a082b7f1-8b59-4f35-9dff-8f8edb24495b" providerId="ADAL" clId="{FF69DC0E-1836-4A02-9011-3384CC6B6819}" dt="2026-01-22T09:09:32.956" v="475" actId="20577"/>
        <pc:sldMkLst>
          <pc:docMk/>
          <pc:sldMk cId="2620787067" sldId="345"/>
        </pc:sldMkLst>
        <pc:spChg chg="add mod">
          <ac:chgData name="Lhoest Rémy" userId="a082b7f1-8b59-4f35-9dff-8f8edb24495b" providerId="ADAL" clId="{FF69DC0E-1836-4A02-9011-3384CC6B6819}" dt="2026-01-22T08:14:54.563" v="21" actId="1035"/>
          <ac:spMkLst>
            <pc:docMk/>
            <pc:sldMk cId="2620787067" sldId="345"/>
            <ac:spMk id="13" creationId="{9447CA6A-6C47-664B-6F2F-84608FD6BFAD}"/>
          </ac:spMkLst>
        </pc:spChg>
        <pc:spChg chg="add mod">
          <ac:chgData name="Lhoest Rémy" userId="a082b7f1-8b59-4f35-9dff-8f8edb24495b" providerId="ADAL" clId="{FF69DC0E-1836-4A02-9011-3384CC6B6819}" dt="2026-01-22T09:09:32.956" v="475" actId="20577"/>
          <ac:spMkLst>
            <pc:docMk/>
            <pc:sldMk cId="2620787067" sldId="345"/>
            <ac:spMk id="15" creationId="{2B42E675-7E2A-4770-7453-934B148F8B4D}"/>
          </ac:spMkLst>
        </pc:spChg>
        <pc:picChg chg="add mod ord">
          <ac:chgData name="Lhoest Rémy" userId="a082b7f1-8b59-4f35-9dff-8f8edb24495b" providerId="ADAL" clId="{FF69DC0E-1836-4A02-9011-3384CC6B6819}" dt="2026-01-22T08:14:45.294" v="14" actId="167"/>
          <ac:picMkLst>
            <pc:docMk/>
            <pc:sldMk cId="2620787067" sldId="345"/>
            <ac:picMk id="11" creationId="{3243CC64-627F-2122-B671-8C4992274A09}"/>
          </ac:picMkLst>
        </pc:picChg>
        <pc:picChg chg="add mod">
          <ac:chgData name="Lhoest Rémy" userId="a082b7f1-8b59-4f35-9dff-8f8edb24495b" providerId="ADAL" clId="{FF69DC0E-1836-4A02-9011-3384CC6B6819}" dt="2026-01-22T08:14:54.563" v="21" actId="1035"/>
          <ac:picMkLst>
            <pc:docMk/>
            <pc:sldMk cId="2620787067" sldId="345"/>
            <ac:picMk id="12" creationId="{B739109C-5AF0-29C8-3ABB-EEE72CC2CEF6}"/>
          </ac:picMkLst>
        </pc:picChg>
        <pc:picChg chg="add mod">
          <ac:chgData name="Lhoest Rémy" userId="a082b7f1-8b59-4f35-9dff-8f8edb24495b" providerId="ADAL" clId="{FF69DC0E-1836-4A02-9011-3384CC6B6819}" dt="2026-01-22T08:15:15.014" v="49" actId="1035"/>
          <ac:picMkLst>
            <pc:docMk/>
            <pc:sldMk cId="2620787067" sldId="345"/>
            <ac:picMk id="14" creationId="{3B983DD3-C4A3-CFC3-9CB3-745A9534B79F}"/>
          </ac:picMkLst>
        </pc:picChg>
      </pc:sldChg>
      <pc:sldChg chg="addSp delSp modSp mod">
        <pc:chgData name="Lhoest Rémy" userId="a082b7f1-8b59-4f35-9dff-8f8edb24495b" providerId="ADAL" clId="{FF69DC0E-1836-4A02-9011-3384CC6B6819}" dt="2026-01-22T08:19:22.396" v="83" actId="14100"/>
        <pc:sldMkLst>
          <pc:docMk/>
          <pc:sldMk cId="1140908747" sldId="347"/>
        </pc:sldMkLst>
        <pc:spChg chg="add mod">
          <ac:chgData name="Lhoest Rémy" userId="a082b7f1-8b59-4f35-9dff-8f8edb24495b" providerId="ADAL" clId="{FF69DC0E-1836-4A02-9011-3384CC6B6819}" dt="2026-01-22T08:19:22.396" v="83" actId="14100"/>
          <ac:spMkLst>
            <pc:docMk/>
            <pc:sldMk cId="1140908747" sldId="347"/>
            <ac:spMk id="9" creationId="{70B21DCA-05FC-CB69-1D1C-1563E99AEFB3}"/>
          </ac:spMkLst>
        </pc:spChg>
        <pc:spChg chg="add mod ord">
          <ac:chgData name="Lhoest Rémy" userId="a082b7f1-8b59-4f35-9dff-8f8edb24495b" providerId="ADAL" clId="{FF69DC0E-1836-4A02-9011-3384CC6B6819}" dt="2026-01-22T08:19:08.729" v="78" actId="167"/>
          <ac:spMkLst>
            <pc:docMk/>
            <pc:sldMk cId="1140908747" sldId="347"/>
            <ac:spMk id="10" creationId="{F6F394EF-86A0-7FA7-4E75-B10B1F5C531D}"/>
          </ac:spMkLst>
        </pc:spChg>
        <pc:picChg chg="add mod">
          <ac:chgData name="Lhoest Rémy" userId="a082b7f1-8b59-4f35-9dff-8f8edb24495b" providerId="ADAL" clId="{FF69DC0E-1836-4A02-9011-3384CC6B6819}" dt="2026-01-22T08:19:01.806" v="76" actId="1076"/>
          <ac:picMkLst>
            <pc:docMk/>
            <pc:sldMk cId="1140908747" sldId="347"/>
            <ac:picMk id="8" creationId="{7052E059-D032-1651-A7C7-F4D628592FC6}"/>
          </ac:picMkLst>
        </pc:picChg>
      </pc:sldChg>
      <pc:sldChg chg="addSp delSp modSp mod">
        <pc:chgData name="Lhoest Rémy" userId="a082b7f1-8b59-4f35-9dff-8f8edb24495b" providerId="ADAL" clId="{FF69DC0E-1836-4A02-9011-3384CC6B6819}" dt="2026-01-22T08:24:19.893" v="160" actId="14100"/>
        <pc:sldMkLst>
          <pc:docMk/>
          <pc:sldMk cId="2659402237" sldId="348"/>
        </pc:sldMkLst>
        <pc:spChg chg="add mod">
          <ac:chgData name="Lhoest Rémy" userId="a082b7f1-8b59-4f35-9dff-8f8edb24495b" providerId="ADAL" clId="{FF69DC0E-1836-4A02-9011-3384CC6B6819}" dt="2026-01-22T08:23:35.171" v="148" actId="1038"/>
          <ac:spMkLst>
            <pc:docMk/>
            <pc:sldMk cId="2659402237" sldId="348"/>
            <ac:spMk id="10" creationId="{44DFEB20-1163-FB47-EC3E-2E2795C21185}"/>
          </ac:spMkLst>
        </pc:spChg>
        <pc:spChg chg="add mod">
          <ac:chgData name="Lhoest Rémy" userId="a082b7f1-8b59-4f35-9dff-8f8edb24495b" providerId="ADAL" clId="{FF69DC0E-1836-4A02-9011-3384CC6B6819}" dt="2026-01-22T08:23:35.171" v="148" actId="1038"/>
          <ac:spMkLst>
            <pc:docMk/>
            <pc:sldMk cId="2659402237" sldId="348"/>
            <ac:spMk id="11" creationId="{E783DB1B-6E47-0B89-4571-2BCDD71334DA}"/>
          </ac:spMkLst>
        </pc:spChg>
        <pc:spChg chg="add mod">
          <ac:chgData name="Lhoest Rémy" userId="a082b7f1-8b59-4f35-9dff-8f8edb24495b" providerId="ADAL" clId="{FF69DC0E-1836-4A02-9011-3384CC6B6819}" dt="2026-01-22T08:23:35.171" v="148" actId="1038"/>
          <ac:spMkLst>
            <pc:docMk/>
            <pc:sldMk cId="2659402237" sldId="348"/>
            <ac:spMk id="12" creationId="{B2EFF4B9-7164-8301-5966-D0E08274D0AB}"/>
          </ac:spMkLst>
        </pc:spChg>
        <pc:spChg chg="add mod">
          <ac:chgData name="Lhoest Rémy" userId="a082b7f1-8b59-4f35-9dff-8f8edb24495b" providerId="ADAL" clId="{FF69DC0E-1836-4A02-9011-3384CC6B6819}" dt="2026-01-22T08:23:51.324" v="151" actId="1076"/>
          <ac:spMkLst>
            <pc:docMk/>
            <pc:sldMk cId="2659402237" sldId="348"/>
            <ac:spMk id="20" creationId="{9C2ADAD0-F778-3786-EA02-6E8B04A12463}"/>
          </ac:spMkLst>
        </pc:spChg>
        <pc:spChg chg="add mod">
          <ac:chgData name="Lhoest Rémy" userId="a082b7f1-8b59-4f35-9dff-8f8edb24495b" providerId="ADAL" clId="{FF69DC0E-1836-4A02-9011-3384CC6B6819}" dt="2026-01-22T08:23:56.294" v="153" actId="1076"/>
          <ac:spMkLst>
            <pc:docMk/>
            <pc:sldMk cId="2659402237" sldId="348"/>
            <ac:spMk id="21" creationId="{EEA0FAB5-7465-54E6-DED7-2C470944BE85}"/>
          </ac:spMkLst>
        </pc:spChg>
        <pc:spChg chg="add mod">
          <ac:chgData name="Lhoest Rémy" userId="a082b7f1-8b59-4f35-9dff-8f8edb24495b" providerId="ADAL" clId="{FF69DC0E-1836-4A02-9011-3384CC6B6819}" dt="2026-01-22T08:24:10.204" v="157" actId="14100"/>
          <ac:spMkLst>
            <pc:docMk/>
            <pc:sldMk cId="2659402237" sldId="348"/>
            <ac:spMk id="22" creationId="{AF25089C-5E62-B495-5DE3-9EDC34D19A62}"/>
          </ac:spMkLst>
        </pc:spChg>
        <pc:spChg chg="add mod">
          <ac:chgData name="Lhoest Rémy" userId="a082b7f1-8b59-4f35-9dff-8f8edb24495b" providerId="ADAL" clId="{FF69DC0E-1836-4A02-9011-3384CC6B6819}" dt="2026-01-22T08:24:19.893" v="160" actId="14100"/>
          <ac:spMkLst>
            <pc:docMk/>
            <pc:sldMk cId="2659402237" sldId="348"/>
            <ac:spMk id="23" creationId="{5EA5AC6A-616D-ED84-E32E-FF7FAE5A0A05}"/>
          </ac:spMkLst>
        </pc:spChg>
        <pc:picChg chg="add mod">
          <ac:chgData name="Lhoest Rémy" userId="a082b7f1-8b59-4f35-9dff-8f8edb24495b" providerId="ADAL" clId="{FF69DC0E-1836-4A02-9011-3384CC6B6819}" dt="2026-01-22T08:23:35.171" v="148" actId="1038"/>
          <ac:picMkLst>
            <pc:docMk/>
            <pc:sldMk cId="2659402237" sldId="348"/>
            <ac:picMk id="7" creationId="{5D3FE331-92BB-02C2-9CAE-89A785C5ED9D}"/>
          </ac:picMkLst>
        </pc:picChg>
        <pc:picChg chg="add mod">
          <ac:chgData name="Lhoest Rémy" userId="a082b7f1-8b59-4f35-9dff-8f8edb24495b" providerId="ADAL" clId="{FF69DC0E-1836-4A02-9011-3384CC6B6819}" dt="2026-01-22T08:23:28.481" v="142" actId="1038"/>
          <ac:picMkLst>
            <pc:docMk/>
            <pc:sldMk cId="2659402237" sldId="348"/>
            <ac:picMk id="14" creationId="{6A310414-54F1-3199-A58B-B712EE52CCCC}"/>
          </ac:picMkLst>
        </pc:picChg>
        <pc:picChg chg="add mod">
          <ac:chgData name="Lhoest Rémy" userId="a082b7f1-8b59-4f35-9dff-8f8edb24495b" providerId="ADAL" clId="{FF69DC0E-1836-4A02-9011-3384CC6B6819}" dt="2026-01-22T08:23:28.481" v="142" actId="1038"/>
          <ac:picMkLst>
            <pc:docMk/>
            <pc:sldMk cId="2659402237" sldId="348"/>
            <ac:picMk id="19" creationId="{53D991B4-CA69-C250-752F-5FBBC81D8BD4}"/>
          </ac:picMkLst>
        </pc:picChg>
      </pc:sldChg>
      <pc:sldChg chg="addSp delSp modSp mod">
        <pc:chgData name="Lhoest Rémy" userId="a082b7f1-8b59-4f35-9dff-8f8edb24495b" providerId="ADAL" clId="{FF69DC0E-1836-4A02-9011-3384CC6B6819}" dt="2026-01-22T08:40:05.141" v="328" actId="14100"/>
        <pc:sldMkLst>
          <pc:docMk/>
          <pc:sldMk cId="1276481736" sldId="351"/>
        </pc:sldMkLst>
        <pc:spChg chg="mod">
          <ac:chgData name="Lhoest Rémy" userId="a082b7f1-8b59-4f35-9dff-8f8edb24495b" providerId="ADAL" clId="{FF69DC0E-1836-4A02-9011-3384CC6B6819}" dt="2026-01-22T08:26:52.810" v="188" actId="6549"/>
          <ac:spMkLst>
            <pc:docMk/>
            <pc:sldMk cId="1276481736" sldId="351"/>
            <ac:spMk id="6" creationId="{00000000-0000-0000-0000-000000000000}"/>
          </ac:spMkLst>
        </pc:spChg>
        <pc:spChg chg="add mod">
          <ac:chgData name="Lhoest Rémy" userId="a082b7f1-8b59-4f35-9dff-8f8edb24495b" providerId="ADAL" clId="{FF69DC0E-1836-4A02-9011-3384CC6B6819}" dt="2026-01-22T08:27:16.973" v="193" actId="14100"/>
          <ac:spMkLst>
            <pc:docMk/>
            <pc:sldMk cId="1276481736" sldId="351"/>
            <ac:spMk id="7" creationId="{931168D4-83C4-F44F-C9A4-62A9845D0DB8}"/>
          </ac:spMkLst>
        </pc:spChg>
        <pc:spChg chg="add mod">
          <ac:chgData name="Lhoest Rémy" userId="a082b7f1-8b59-4f35-9dff-8f8edb24495b" providerId="ADAL" clId="{FF69DC0E-1836-4A02-9011-3384CC6B6819}" dt="2026-01-22T08:27:25.428" v="196" actId="14100"/>
          <ac:spMkLst>
            <pc:docMk/>
            <pc:sldMk cId="1276481736" sldId="351"/>
            <ac:spMk id="9" creationId="{66E3309A-13AD-0466-8DCA-76178C086F60}"/>
          </ac:spMkLst>
        </pc:spChg>
        <pc:spChg chg="add mod">
          <ac:chgData name="Lhoest Rémy" userId="a082b7f1-8b59-4f35-9dff-8f8edb24495b" providerId="ADAL" clId="{FF69DC0E-1836-4A02-9011-3384CC6B6819}" dt="2026-01-22T08:40:05.141" v="328" actId="14100"/>
          <ac:spMkLst>
            <pc:docMk/>
            <pc:sldMk cId="1276481736" sldId="351"/>
            <ac:spMk id="10" creationId="{D4BCFF09-CF75-B1CF-5B11-D0F90489717F}"/>
          </ac:spMkLst>
        </pc:spChg>
        <pc:picChg chg="add mod">
          <ac:chgData name="Lhoest Rémy" userId="a082b7f1-8b59-4f35-9dff-8f8edb24495b" providerId="ADAL" clId="{FF69DC0E-1836-4A02-9011-3384CC6B6819}" dt="2026-01-22T08:26:57.365" v="189" actId="1076"/>
          <ac:picMkLst>
            <pc:docMk/>
            <pc:sldMk cId="1276481736" sldId="351"/>
            <ac:picMk id="5" creationId="{CF11CD1A-8AD3-0703-6722-72EAC91655EF}"/>
          </ac:picMkLst>
        </pc:picChg>
        <pc:picChg chg="add mod">
          <ac:chgData name="Lhoest Rémy" userId="a082b7f1-8b59-4f35-9dff-8f8edb24495b" providerId="ADAL" clId="{FF69DC0E-1836-4A02-9011-3384CC6B6819}" dt="2026-01-22T08:38:44.941" v="261" actId="1076"/>
          <ac:picMkLst>
            <pc:docMk/>
            <pc:sldMk cId="1276481736" sldId="351"/>
            <ac:picMk id="11" creationId="{418C8600-5C87-53C3-DD46-22F28CDCD917}"/>
          </ac:picMkLst>
        </pc:picChg>
      </pc:sldChg>
      <pc:sldChg chg="addSp delSp modSp mod">
        <pc:chgData name="Lhoest Rémy" userId="a082b7f1-8b59-4f35-9dff-8f8edb24495b" providerId="ADAL" clId="{FF69DC0E-1836-4A02-9011-3384CC6B6819}" dt="2026-01-22T08:40:30.307" v="343" actId="1038"/>
        <pc:sldMkLst>
          <pc:docMk/>
          <pc:sldMk cId="4121467340" sldId="352"/>
        </pc:sldMkLst>
        <pc:spChg chg="add mod">
          <ac:chgData name="Lhoest Rémy" userId="a082b7f1-8b59-4f35-9dff-8f8edb24495b" providerId="ADAL" clId="{FF69DC0E-1836-4A02-9011-3384CC6B6819}" dt="2026-01-22T08:39:35.510" v="310" actId="1038"/>
          <ac:spMkLst>
            <pc:docMk/>
            <pc:sldMk cId="4121467340" sldId="352"/>
            <ac:spMk id="14" creationId="{D9D38D44-4C2E-FC65-03BA-1FB573E48111}"/>
          </ac:spMkLst>
        </pc:spChg>
        <pc:spChg chg="add mod">
          <ac:chgData name="Lhoest Rémy" userId="a082b7f1-8b59-4f35-9dff-8f8edb24495b" providerId="ADAL" clId="{FF69DC0E-1836-4A02-9011-3384CC6B6819}" dt="2026-01-22T08:39:52.124" v="318" actId="14100"/>
          <ac:spMkLst>
            <pc:docMk/>
            <pc:sldMk cId="4121467340" sldId="352"/>
            <ac:spMk id="15" creationId="{5ED3129E-85AE-20E3-3D51-6F0BD520CBD6}"/>
          </ac:spMkLst>
        </pc:spChg>
        <pc:spChg chg="add mod">
          <ac:chgData name="Lhoest Rémy" userId="a082b7f1-8b59-4f35-9dff-8f8edb24495b" providerId="ADAL" clId="{FF69DC0E-1836-4A02-9011-3384CC6B6819}" dt="2026-01-22T08:40:09.965" v="329" actId="14100"/>
          <ac:spMkLst>
            <pc:docMk/>
            <pc:sldMk cId="4121467340" sldId="352"/>
            <ac:spMk id="16" creationId="{8AE87C4A-C85D-0561-64C8-BE5E1569EE6D}"/>
          </ac:spMkLst>
        </pc:spChg>
        <pc:spChg chg="add mod">
          <ac:chgData name="Lhoest Rémy" userId="a082b7f1-8b59-4f35-9dff-8f8edb24495b" providerId="ADAL" clId="{FF69DC0E-1836-4A02-9011-3384CC6B6819}" dt="2026-01-22T08:40:20.808" v="335" actId="1037"/>
          <ac:spMkLst>
            <pc:docMk/>
            <pc:sldMk cId="4121467340" sldId="352"/>
            <ac:spMk id="17" creationId="{CDAC2AFE-7BD1-AB14-537B-D0E8C284809E}"/>
          </ac:spMkLst>
        </pc:spChg>
        <pc:spChg chg="add mod">
          <ac:chgData name="Lhoest Rémy" userId="a082b7f1-8b59-4f35-9dff-8f8edb24495b" providerId="ADAL" clId="{FF69DC0E-1836-4A02-9011-3384CC6B6819}" dt="2026-01-22T08:40:30.307" v="343" actId="1038"/>
          <ac:spMkLst>
            <pc:docMk/>
            <pc:sldMk cId="4121467340" sldId="352"/>
            <ac:spMk id="18" creationId="{3A10A6BF-C5A5-09D2-4BFA-23BC0513736F}"/>
          </ac:spMkLst>
        </pc:spChg>
        <pc:picChg chg="add mod">
          <ac:chgData name="Lhoest Rémy" userId="a082b7f1-8b59-4f35-9dff-8f8edb24495b" providerId="ADAL" clId="{FF69DC0E-1836-4A02-9011-3384CC6B6819}" dt="2026-01-22T08:39:08.583" v="292" actId="688"/>
          <ac:picMkLst>
            <pc:docMk/>
            <pc:sldMk cId="4121467340" sldId="352"/>
            <ac:picMk id="9" creationId="{EB17535E-D06D-B781-E8B2-4E4D815697E4}"/>
          </ac:picMkLst>
        </pc:picChg>
        <pc:picChg chg="add mod">
          <ac:chgData name="Lhoest Rémy" userId="a082b7f1-8b59-4f35-9dff-8f8edb24495b" providerId="ADAL" clId="{FF69DC0E-1836-4A02-9011-3384CC6B6819}" dt="2026-01-22T08:38:25.004" v="255" actId="1076"/>
          <ac:picMkLst>
            <pc:docMk/>
            <pc:sldMk cId="4121467340" sldId="352"/>
            <ac:picMk id="10" creationId="{1740F9D1-ACB5-F218-ECE4-448859EE4B24}"/>
          </ac:picMkLst>
        </pc:picChg>
        <pc:picChg chg="add mod">
          <ac:chgData name="Lhoest Rémy" userId="a082b7f1-8b59-4f35-9dff-8f8edb24495b" providerId="ADAL" clId="{FF69DC0E-1836-4A02-9011-3384CC6B6819}" dt="2026-01-22T08:39:22.673" v="302" actId="1037"/>
          <ac:picMkLst>
            <pc:docMk/>
            <pc:sldMk cId="4121467340" sldId="352"/>
            <ac:picMk id="13" creationId="{9A173EB0-816A-1FE1-ACAF-40D1F842A38F}"/>
          </ac:picMkLst>
        </pc:picChg>
      </pc:sldChg>
      <pc:sldChg chg="addSp delSp modSp mod">
        <pc:chgData name="Lhoest Rémy" userId="a082b7f1-8b59-4f35-9dff-8f8edb24495b" providerId="ADAL" clId="{FF69DC0E-1836-4A02-9011-3384CC6B6819}" dt="2026-01-22T08:40:42.077" v="344" actId="14100"/>
        <pc:sldMkLst>
          <pc:docMk/>
          <pc:sldMk cId="1276234653" sldId="353"/>
        </pc:sldMkLst>
        <pc:spChg chg="add mod">
          <ac:chgData name="Lhoest Rémy" userId="a082b7f1-8b59-4f35-9dff-8f8edb24495b" providerId="ADAL" clId="{FF69DC0E-1836-4A02-9011-3384CC6B6819}" dt="2026-01-22T08:37:10.349" v="237" actId="14100"/>
          <ac:spMkLst>
            <pc:docMk/>
            <pc:sldMk cId="1276234653" sldId="353"/>
            <ac:spMk id="11" creationId="{F091B9DB-CB58-1152-64BE-0D6B8DE0C7F0}"/>
          </ac:spMkLst>
        </pc:spChg>
        <pc:spChg chg="add mod">
          <ac:chgData name="Lhoest Rémy" userId="a082b7f1-8b59-4f35-9dff-8f8edb24495b" providerId="ADAL" clId="{FF69DC0E-1836-4A02-9011-3384CC6B6819}" dt="2026-01-22T08:37:24.581" v="241" actId="14100"/>
          <ac:spMkLst>
            <pc:docMk/>
            <pc:sldMk cId="1276234653" sldId="353"/>
            <ac:spMk id="12" creationId="{88AFCEBB-1BF5-F2D8-A9F1-3C79E8CAE7ED}"/>
          </ac:spMkLst>
        </pc:spChg>
        <pc:spChg chg="add mod">
          <ac:chgData name="Lhoest Rémy" userId="a082b7f1-8b59-4f35-9dff-8f8edb24495b" providerId="ADAL" clId="{FF69DC0E-1836-4A02-9011-3384CC6B6819}" dt="2026-01-22T08:40:42.077" v="344" actId="14100"/>
          <ac:spMkLst>
            <pc:docMk/>
            <pc:sldMk cId="1276234653" sldId="353"/>
            <ac:spMk id="13" creationId="{06224DBB-4620-C9DE-872B-B0008935D112}"/>
          </ac:spMkLst>
        </pc:spChg>
        <pc:picChg chg="add mod">
          <ac:chgData name="Lhoest Rémy" userId="a082b7f1-8b59-4f35-9dff-8f8edb24495b" providerId="ADAL" clId="{FF69DC0E-1836-4A02-9011-3384CC6B6819}" dt="2026-01-22T08:36:59.685" v="235" actId="1076"/>
          <ac:picMkLst>
            <pc:docMk/>
            <pc:sldMk cId="1276234653" sldId="353"/>
            <ac:picMk id="8" creationId="{BCF35A38-2729-E376-2E9C-0832E3872066}"/>
          </ac:picMkLst>
        </pc:picChg>
        <pc:picChg chg="add mod">
          <ac:chgData name="Lhoest Rémy" userId="a082b7f1-8b59-4f35-9dff-8f8edb24495b" providerId="ADAL" clId="{FF69DC0E-1836-4A02-9011-3384CC6B6819}" dt="2026-01-22T08:37:07.885" v="236" actId="1076"/>
          <ac:picMkLst>
            <pc:docMk/>
            <pc:sldMk cId="1276234653" sldId="353"/>
            <ac:picMk id="10" creationId="{D46F7FE2-C8CC-7C9C-39EB-AD66D5153708}"/>
          </ac:picMkLst>
        </pc:picChg>
      </pc:sldChg>
      <pc:sldChg chg="addSp delSp modSp mod">
        <pc:chgData name="Lhoest Rémy" userId="a082b7f1-8b59-4f35-9dff-8f8edb24495b" providerId="ADAL" clId="{FF69DC0E-1836-4A02-9011-3384CC6B6819}" dt="2026-01-22T09:02:21.322" v="432" actId="1036"/>
        <pc:sldMkLst>
          <pc:docMk/>
          <pc:sldMk cId="220274857" sldId="354"/>
        </pc:sldMkLst>
        <pc:spChg chg="mod">
          <ac:chgData name="Lhoest Rémy" userId="a082b7f1-8b59-4f35-9dff-8f8edb24495b" providerId="ADAL" clId="{FF69DC0E-1836-4A02-9011-3384CC6B6819}" dt="2026-01-22T09:01:54.308" v="423" actId="1076"/>
          <ac:spMkLst>
            <pc:docMk/>
            <pc:sldMk cId="220274857" sldId="354"/>
            <ac:spMk id="8" creationId="{00000000-0000-0000-0000-000000000000}"/>
          </ac:spMkLst>
        </pc:spChg>
        <pc:spChg chg="mod">
          <ac:chgData name="Lhoest Rémy" userId="a082b7f1-8b59-4f35-9dff-8f8edb24495b" providerId="ADAL" clId="{FF69DC0E-1836-4A02-9011-3384CC6B6819}" dt="2026-01-22T09:02:21.322" v="432" actId="1036"/>
          <ac:spMkLst>
            <pc:docMk/>
            <pc:sldMk cId="220274857" sldId="354"/>
            <ac:spMk id="10" creationId="{00000000-0000-0000-0000-000000000000}"/>
          </ac:spMkLst>
        </pc:spChg>
        <pc:spChg chg="mod">
          <ac:chgData name="Lhoest Rémy" userId="a082b7f1-8b59-4f35-9dff-8f8edb24495b" providerId="ADAL" clId="{FF69DC0E-1836-4A02-9011-3384CC6B6819}" dt="2026-01-22T09:02:16.292" v="424" actId="1076"/>
          <ac:spMkLst>
            <pc:docMk/>
            <pc:sldMk cId="220274857" sldId="354"/>
            <ac:spMk id="12" creationId="{00000000-0000-0000-0000-000000000000}"/>
          </ac:spMkLst>
        </pc:spChg>
        <pc:picChg chg="add mod ord">
          <ac:chgData name="Lhoest Rémy" userId="a082b7f1-8b59-4f35-9dff-8f8edb24495b" providerId="ADAL" clId="{FF69DC0E-1836-4A02-9011-3384CC6B6819}" dt="2026-01-22T09:02:21.322" v="432" actId="1036"/>
          <ac:picMkLst>
            <pc:docMk/>
            <pc:sldMk cId="220274857" sldId="354"/>
            <ac:picMk id="15" creationId="{C226B524-72BA-2E29-4151-A7CC5FD26949}"/>
          </ac:picMkLst>
        </pc:picChg>
        <pc:picChg chg="add mod ord">
          <ac:chgData name="Lhoest Rémy" userId="a082b7f1-8b59-4f35-9dff-8f8edb24495b" providerId="ADAL" clId="{FF69DC0E-1836-4A02-9011-3384CC6B6819}" dt="2026-01-22T09:01:54.308" v="423" actId="1076"/>
          <ac:picMkLst>
            <pc:docMk/>
            <pc:sldMk cId="220274857" sldId="354"/>
            <ac:picMk id="19" creationId="{5137574D-C273-CFA2-BE7D-AE6063050520}"/>
          </ac:picMkLst>
        </pc:picChg>
        <pc:picChg chg="add mod ord">
          <ac:chgData name="Lhoest Rémy" userId="a082b7f1-8b59-4f35-9dff-8f8edb24495b" providerId="ADAL" clId="{FF69DC0E-1836-4A02-9011-3384CC6B6819}" dt="2026-01-22T09:02:16.292" v="424" actId="1076"/>
          <ac:picMkLst>
            <pc:docMk/>
            <pc:sldMk cId="220274857" sldId="354"/>
            <ac:picMk id="21" creationId="{A9A4C547-0738-0B10-540E-80358B17008D}"/>
          </ac:picMkLst>
        </pc:picChg>
      </pc:sldChg>
      <pc:sldChg chg="addSp delSp modSp mod">
        <pc:chgData name="Lhoest Rémy" userId="a082b7f1-8b59-4f35-9dff-8f8edb24495b" providerId="ADAL" clId="{FF69DC0E-1836-4A02-9011-3384CC6B6819}" dt="2026-01-22T09:10:48.869" v="532" actId="1076"/>
        <pc:sldMkLst>
          <pc:docMk/>
          <pc:sldMk cId="175006729" sldId="356"/>
        </pc:sldMkLst>
        <pc:spChg chg="add mod">
          <ac:chgData name="Lhoest Rémy" userId="a082b7f1-8b59-4f35-9dff-8f8edb24495b" providerId="ADAL" clId="{FF69DC0E-1836-4A02-9011-3384CC6B6819}" dt="2026-01-22T09:08:53.844" v="469" actId="1076"/>
          <ac:spMkLst>
            <pc:docMk/>
            <pc:sldMk cId="175006729" sldId="356"/>
            <ac:spMk id="7" creationId="{85BB4A6C-A368-3345-B9AB-5FB27B062687}"/>
          </ac:spMkLst>
        </pc:spChg>
        <pc:spChg chg="add mod">
          <ac:chgData name="Lhoest Rémy" userId="a082b7f1-8b59-4f35-9dff-8f8edb24495b" providerId="ADAL" clId="{FF69DC0E-1836-4A02-9011-3384CC6B6819}" dt="2026-01-22T09:08:51.676" v="468" actId="1076"/>
          <ac:spMkLst>
            <pc:docMk/>
            <pc:sldMk cId="175006729" sldId="356"/>
            <ac:spMk id="10" creationId="{1CA54489-AD3B-0FC9-6D69-C9E5B367E575}"/>
          </ac:spMkLst>
        </pc:spChg>
        <pc:spChg chg="add mod">
          <ac:chgData name="Lhoest Rémy" userId="a082b7f1-8b59-4f35-9dff-8f8edb24495b" providerId="ADAL" clId="{FF69DC0E-1836-4A02-9011-3384CC6B6819}" dt="2026-01-22T09:10:08.613" v="490" actId="1035"/>
          <ac:spMkLst>
            <pc:docMk/>
            <pc:sldMk cId="175006729" sldId="356"/>
            <ac:spMk id="22" creationId="{060911D4-D9C0-665D-84B0-CFEE4D9DD144}"/>
          </ac:spMkLst>
        </pc:spChg>
        <pc:spChg chg="add mod">
          <ac:chgData name="Lhoest Rémy" userId="a082b7f1-8b59-4f35-9dff-8f8edb24495b" providerId="ADAL" clId="{FF69DC0E-1836-4A02-9011-3384CC6B6819}" dt="2026-01-22T09:09:53.541" v="483" actId="20577"/>
          <ac:spMkLst>
            <pc:docMk/>
            <pc:sldMk cId="175006729" sldId="356"/>
            <ac:spMk id="24" creationId="{3F0B01D2-417D-B303-23B1-4D63CF67B0B7}"/>
          </ac:spMkLst>
        </pc:spChg>
        <pc:spChg chg="add mod">
          <ac:chgData name="Lhoest Rémy" userId="a082b7f1-8b59-4f35-9dff-8f8edb24495b" providerId="ADAL" clId="{FF69DC0E-1836-4A02-9011-3384CC6B6819}" dt="2026-01-22T09:10:05.128" v="487" actId="1035"/>
          <ac:spMkLst>
            <pc:docMk/>
            <pc:sldMk cId="175006729" sldId="356"/>
            <ac:spMk id="26" creationId="{1EA03C64-C74B-C85C-5C73-B715BBF8623A}"/>
          </ac:spMkLst>
        </pc:spChg>
        <pc:spChg chg="add mod">
          <ac:chgData name="Lhoest Rémy" userId="a082b7f1-8b59-4f35-9dff-8f8edb24495b" providerId="ADAL" clId="{FF69DC0E-1836-4A02-9011-3384CC6B6819}" dt="2026-01-22T09:10:15.060" v="507" actId="1036"/>
          <ac:spMkLst>
            <pc:docMk/>
            <pc:sldMk cId="175006729" sldId="356"/>
            <ac:spMk id="28" creationId="{D7EFDCEF-A1AC-2C98-77C2-5F60558BE2EF}"/>
          </ac:spMkLst>
        </pc:spChg>
        <pc:spChg chg="add mod">
          <ac:chgData name="Lhoest Rémy" userId="a082b7f1-8b59-4f35-9dff-8f8edb24495b" providerId="ADAL" clId="{FF69DC0E-1836-4A02-9011-3384CC6B6819}" dt="2026-01-22T09:10:37.810" v="530" actId="20577"/>
          <ac:spMkLst>
            <pc:docMk/>
            <pc:sldMk cId="175006729" sldId="356"/>
            <ac:spMk id="30" creationId="{5891D52E-4116-C9D0-EA8C-2B9B8CB0C9F8}"/>
          </ac:spMkLst>
        </pc:spChg>
        <pc:spChg chg="add mod">
          <ac:chgData name="Lhoest Rémy" userId="a082b7f1-8b59-4f35-9dff-8f8edb24495b" providerId="ADAL" clId="{FF69DC0E-1836-4A02-9011-3384CC6B6819}" dt="2026-01-22T09:10:48.869" v="532" actId="1076"/>
          <ac:spMkLst>
            <pc:docMk/>
            <pc:sldMk cId="175006729" sldId="356"/>
            <ac:spMk id="32" creationId="{C459B0FA-1502-2CBE-7F20-0094414C247C}"/>
          </ac:spMkLst>
        </pc:spChg>
        <pc:picChg chg="add mod ord">
          <ac:chgData name="Lhoest Rémy" userId="a082b7f1-8b59-4f35-9dff-8f8edb24495b" providerId="ADAL" clId="{FF69DC0E-1836-4A02-9011-3384CC6B6819}" dt="2026-01-22T09:03:55.932" v="441" actId="1076"/>
          <ac:picMkLst>
            <pc:docMk/>
            <pc:sldMk cId="175006729" sldId="356"/>
            <ac:picMk id="6" creationId="{BB382CFF-3AC8-617C-46C4-62D4E12938B8}"/>
          </ac:picMkLst>
        </pc:picChg>
        <pc:picChg chg="add mod ord">
          <ac:chgData name="Lhoest Rémy" userId="a082b7f1-8b59-4f35-9dff-8f8edb24495b" providerId="ADAL" clId="{FF69DC0E-1836-4A02-9011-3384CC6B6819}" dt="2026-01-22T09:08:58.020" v="470" actId="692"/>
          <ac:picMkLst>
            <pc:docMk/>
            <pc:sldMk cId="175006729" sldId="356"/>
            <ac:picMk id="19" creationId="{DF7EDE4D-F8BF-D098-C348-EFEDE366FFDD}"/>
          </ac:picMkLst>
        </pc:picChg>
        <pc:picChg chg="add mod">
          <ac:chgData name="Lhoest Rémy" userId="a082b7f1-8b59-4f35-9dff-8f8edb24495b" providerId="ADAL" clId="{FF69DC0E-1836-4A02-9011-3384CC6B6819}" dt="2026-01-22T09:10:08.613" v="490" actId="1035"/>
          <ac:picMkLst>
            <pc:docMk/>
            <pc:sldMk cId="175006729" sldId="356"/>
            <ac:picMk id="21" creationId="{AB988D21-6601-A6EA-8A39-8CE808B73A89}"/>
          </ac:picMkLst>
        </pc:picChg>
        <pc:picChg chg="add mod">
          <ac:chgData name="Lhoest Rémy" userId="a082b7f1-8b59-4f35-9dff-8f8edb24495b" providerId="ADAL" clId="{FF69DC0E-1836-4A02-9011-3384CC6B6819}" dt="2026-01-22T09:09:51.781" v="481" actId="1076"/>
          <ac:picMkLst>
            <pc:docMk/>
            <pc:sldMk cId="175006729" sldId="356"/>
            <ac:picMk id="23" creationId="{51C27191-44E6-9B99-7880-5361E5AA4CF5}"/>
          </ac:picMkLst>
        </pc:picChg>
        <pc:picChg chg="add mod">
          <ac:chgData name="Lhoest Rémy" userId="a082b7f1-8b59-4f35-9dff-8f8edb24495b" providerId="ADAL" clId="{FF69DC0E-1836-4A02-9011-3384CC6B6819}" dt="2026-01-22T09:10:05.128" v="487" actId="1035"/>
          <ac:picMkLst>
            <pc:docMk/>
            <pc:sldMk cId="175006729" sldId="356"/>
            <ac:picMk id="25" creationId="{F2135A2E-90D1-13B4-247B-9B5ED06B6EDC}"/>
          </ac:picMkLst>
        </pc:picChg>
        <pc:picChg chg="add mod">
          <ac:chgData name="Lhoest Rémy" userId="a082b7f1-8b59-4f35-9dff-8f8edb24495b" providerId="ADAL" clId="{FF69DC0E-1836-4A02-9011-3384CC6B6819}" dt="2026-01-22T09:10:15.060" v="507" actId="1036"/>
          <ac:picMkLst>
            <pc:docMk/>
            <pc:sldMk cId="175006729" sldId="356"/>
            <ac:picMk id="27" creationId="{4581922D-4A06-C501-13F2-C4AFA6E09A3E}"/>
          </ac:picMkLst>
        </pc:picChg>
        <pc:picChg chg="add mod">
          <ac:chgData name="Lhoest Rémy" userId="a082b7f1-8b59-4f35-9dff-8f8edb24495b" providerId="ADAL" clId="{FF69DC0E-1836-4A02-9011-3384CC6B6819}" dt="2026-01-22T09:10:34.814" v="528" actId="1035"/>
          <ac:picMkLst>
            <pc:docMk/>
            <pc:sldMk cId="175006729" sldId="356"/>
            <ac:picMk id="29" creationId="{EED511F2-3F24-ED42-5D28-DF761AA30ACD}"/>
          </ac:picMkLst>
        </pc:picChg>
        <pc:picChg chg="add mod">
          <ac:chgData name="Lhoest Rémy" userId="a082b7f1-8b59-4f35-9dff-8f8edb24495b" providerId="ADAL" clId="{FF69DC0E-1836-4A02-9011-3384CC6B6819}" dt="2026-01-22T09:10:48.869" v="532" actId="1076"/>
          <ac:picMkLst>
            <pc:docMk/>
            <pc:sldMk cId="175006729" sldId="356"/>
            <ac:picMk id="31" creationId="{08FA8208-57A6-53AF-4E3D-4142F81199E4}"/>
          </ac:picMkLst>
        </pc:picChg>
      </pc:sldChg>
      <pc:sldChg chg="addSp delSp modSp mod">
        <pc:chgData name="Lhoest Rémy" userId="a082b7f1-8b59-4f35-9dff-8f8edb24495b" providerId="ADAL" clId="{FF69DC0E-1836-4A02-9011-3384CC6B6819}" dt="2026-01-22T09:25:48.079" v="752" actId="1035"/>
        <pc:sldMkLst>
          <pc:docMk/>
          <pc:sldMk cId="2654164302" sldId="357"/>
        </pc:sldMkLst>
        <pc:spChg chg="add mod">
          <ac:chgData name="Lhoest Rémy" userId="a082b7f1-8b59-4f35-9dff-8f8edb24495b" providerId="ADAL" clId="{FF69DC0E-1836-4A02-9011-3384CC6B6819}" dt="2026-01-22T09:25:48.079" v="752" actId="1035"/>
          <ac:spMkLst>
            <pc:docMk/>
            <pc:sldMk cId="2654164302" sldId="357"/>
            <ac:spMk id="13" creationId="{C9028971-6C27-3289-E320-A2E73C0756B0}"/>
          </ac:spMkLst>
        </pc:spChg>
        <pc:spChg chg="add mod">
          <ac:chgData name="Lhoest Rémy" userId="a082b7f1-8b59-4f35-9dff-8f8edb24495b" providerId="ADAL" clId="{FF69DC0E-1836-4A02-9011-3384CC6B6819}" dt="2026-01-22T09:12:31.063" v="555" actId="1036"/>
          <ac:spMkLst>
            <pc:docMk/>
            <pc:sldMk cId="2654164302" sldId="357"/>
            <ac:spMk id="14" creationId="{415CCBFE-9E8E-886B-91DC-90FD495BDE3B}"/>
          </ac:spMkLst>
        </pc:spChg>
        <pc:spChg chg="add mod">
          <ac:chgData name="Lhoest Rémy" userId="a082b7f1-8b59-4f35-9dff-8f8edb24495b" providerId="ADAL" clId="{FF69DC0E-1836-4A02-9011-3384CC6B6819}" dt="2026-01-22T09:12:37.244" v="558" actId="14100"/>
          <ac:spMkLst>
            <pc:docMk/>
            <pc:sldMk cId="2654164302" sldId="357"/>
            <ac:spMk id="15" creationId="{25A64FD8-3818-D529-6294-AAB7BA4EAC1C}"/>
          </ac:spMkLst>
        </pc:spChg>
        <pc:spChg chg="add mod">
          <ac:chgData name="Lhoest Rémy" userId="a082b7f1-8b59-4f35-9dff-8f8edb24495b" providerId="ADAL" clId="{FF69DC0E-1836-4A02-9011-3384CC6B6819}" dt="2026-01-22T09:12:45.633" v="564" actId="1036"/>
          <ac:spMkLst>
            <pc:docMk/>
            <pc:sldMk cId="2654164302" sldId="357"/>
            <ac:spMk id="16" creationId="{89DE0F14-E4D3-C8E7-CD8F-C345489CAD5B}"/>
          </ac:spMkLst>
        </pc:spChg>
        <pc:spChg chg="add mod">
          <ac:chgData name="Lhoest Rémy" userId="a082b7f1-8b59-4f35-9dff-8f8edb24495b" providerId="ADAL" clId="{FF69DC0E-1836-4A02-9011-3384CC6B6819}" dt="2026-01-22T09:12:53.580" v="572" actId="14100"/>
          <ac:spMkLst>
            <pc:docMk/>
            <pc:sldMk cId="2654164302" sldId="357"/>
            <ac:spMk id="17" creationId="{9F834BC4-5064-84E7-7211-3D727FF698B6}"/>
          </ac:spMkLst>
        </pc:spChg>
        <pc:picChg chg="add mod">
          <ac:chgData name="Lhoest Rémy" userId="a082b7f1-8b59-4f35-9dff-8f8edb24495b" providerId="ADAL" clId="{FF69DC0E-1836-4A02-9011-3384CC6B6819}" dt="2026-01-22T09:12:04.548" v="547" actId="692"/>
          <ac:picMkLst>
            <pc:docMk/>
            <pc:sldMk cId="2654164302" sldId="357"/>
            <ac:picMk id="10" creationId="{33747656-AB4B-623D-6C53-31CF4410F576}"/>
          </ac:picMkLst>
        </pc:picChg>
        <pc:picChg chg="add mod">
          <ac:chgData name="Lhoest Rémy" userId="a082b7f1-8b59-4f35-9dff-8f8edb24495b" providerId="ADAL" clId="{FF69DC0E-1836-4A02-9011-3384CC6B6819}" dt="2026-01-22T09:12:09.932" v="548" actId="1076"/>
          <ac:picMkLst>
            <pc:docMk/>
            <pc:sldMk cId="2654164302" sldId="357"/>
            <ac:picMk id="12" creationId="{B9E3DF1D-1808-9F1F-5ED3-122459A456A3}"/>
          </ac:picMkLst>
        </pc:picChg>
      </pc:sldChg>
      <pc:sldChg chg="addSp delSp modSp mod">
        <pc:chgData name="Lhoest Rémy" userId="a082b7f1-8b59-4f35-9dff-8f8edb24495b" providerId="ADAL" clId="{FF69DC0E-1836-4A02-9011-3384CC6B6819}" dt="2026-01-22T09:18:15.759" v="602" actId="1037"/>
        <pc:sldMkLst>
          <pc:docMk/>
          <pc:sldMk cId="3784220627" sldId="359"/>
        </pc:sldMkLst>
        <pc:spChg chg="add mod">
          <ac:chgData name="Lhoest Rémy" userId="a082b7f1-8b59-4f35-9dff-8f8edb24495b" providerId="ADAL" clId="{FF69DC0E-1836-4A02-9011-3384CC6B6819}" dt="2026-01-22T09:18:15.759" v="602" actId="1037"/>
          <ac:spMkLst>
            <pc:docMk/>
            <pc:sldMk cId="3784220627" sldId="359"/>
            <ac:spMk id="10" creationId="{0A23F6DB-3BC1-78B8-667F-77B8C8945BA8}"/>
          </ac:spMkLst>
        </pc:spChg>
        <pc:picChg chg="add mod">
          <ac:chgData name="Lhoest Rémy" userId="a082b7f1-8b59-4f35-9dff-8f8edb24495b" providerId="ADAL" clId="{FF69DC0E-1836-4A02-9011-3384CC6B6819}" dt="2026-01-22T09:17:56.828" v="586" actId="692"/>
          <ac:picMkLst>
            <pc:docMk/>
            <pc:sldMk cId="3784220627" sldId="359"/>
            <ac:picMk id="9" creationId="{3C1176B0-0DA3-3844-5C9C-0E72BBAF6A74}"/>
          </ac:picMkLst>
        </pc:picChg>
      </pc:sldChg>
      <pc:sldChg chg="addSp delSp modSp mod">
        <pc:chgData name="Lhoest Rémy" userId="a082b7f1-8b59-4f35-9dff-8f8edb24495b" providerId="ADAL" clId="{FF69DC0E-1836-4A02-9011-3384CC6B6819}" dt="2026-01-22T09:26:13.844" v="772" actId="1036"/>
        <pc:sldMkLst>
          <pc:docMk/>
          <pc:sldMk cId="1267709325" sldId="360"/>
        </pc:sldMkLst>
        <pc:spChg chg="mod">
          <ac:chgData name="Lhoest Rémy" userId="a082b7f1-8b59-4f35-9dff-8f8edb24495b" providerId="ADAL" clId="{FF69DC0E-1836-4A02-9011-3384CC6B6819}" dt="2026-01-22T09:25:35.641" v="740" actId="1076"/>
          <ac:spMkLst>
            <pc:docMk/>
            <pc:sldMk cId="1267709325" sldId="360"/>
            <ac:spMk id="4" creationId="{00000000-0000-0000-0000-000000000000}"/>
          </ac:spMkLst>
        </pc:spChg>
        <pc:spChg chg="add mod">
          <ac:chgData name="Lhoest Rémy" userId="a082b7f1-8b59-4f35-9dff-8f8edb24495b" providerId="ADAL" clId="{FF69DC0E-1836-4A02-9011-3384CC6B6819}" dt="2026-01-22T09:24:50.293" v="724" actId="1035"/>
          <ac:spMkLst>
            <pc:docMk/>
            <pc:sldMk cId="1267709325" sldId="360"/>
            <ac:spMk id="15" creationId="{D05A538A-C1D6-2D09-17B8-3CE7F9EE5D9E}"/>
          </ac:spMkLst>
        </pc:spChg>
        <pc:spChg chg="add mod">
          <ac:chgData name="Lhoest Rémy" userId="a082b7f1-8b59-4f35-9dff-8f8edb24495b" providerId="ADAL" clId="{FF69DC0E-1836-4A02-9011-3384CC6B6819}" dt="2026-01-22T09:24:32.772" v="711" actId="1076"/>
          <ac:spMkLst>
            <pc:docMk/>
            <pc:sldMk cId="1267709325" sldId="360"/>
            <ac:spMk id="17" creationId="{C5ADD493-66EC-C315-8C44-B6B0F8624771}"/>
          </ac:spMkLst>
        </pc:spChg>
        <pc:spChg chg="add mod">
          <ac:chgData name="Lhoest Rémy" userId="a082b7f1-8b59-4f35-9dff-8f8edb24495b" providerId="ADAL" clId="{FF69DC0E-1836-4A02-9011-3384CC6B6819}" dt="2026-01-22T09:24:39.556" v="714" actId="1076"/>
          <ac:spMkLst>
            <pc:docMk/>
            <pc:sldMk cId="1267709325" sldId="360"/>
            <ac:spMk id="32" creationId="{EA601A70-7BCC-E640-2CEC-4C54A21986D7}"/>
          </ac:spMkLst>
        </pc:spChg>
        <pc:spChg chg="add mod">
          <ac:chgData name="Lhoest Rémy" userId="a082b7f1-8b59-4f35-9dff-8f8edb24495b" providerId="ADAL" clId="{FF69DC0E-1836-4A02-9011-3384CC6B6819}" dt="2026-01-22T09:25:17.452" v="731" actId="1076"/>
          <ac:spMkLst>
            <pc:docMk/>
            <pc:sldMk cId="1267709325" sldId="360"/>
            <ac:spMk id="34" creationId="{D212F195-470B-6A55-458C-8C81E19F5A86}"/>
          </ac:spMkLst>
        </pc:spChg>
        <pc:spChg chg="add mod">
          <ac:chgData name="Lhoest Rémy" userId="a082b7f1-8b59-4f35-9dff-8f8edb24495b" providerId="ADAL" clId="{FF69DC0E-1836-4A02-9011-3384CC6B6819}" dt="2026-01-22T09:26:13.844" v="772" actId="1036"/>
          <ac:spMkLst>
            <pc:docMk/>
            <pc:sldMk cId="1267709325" sldId="360"/>
            <ac:spMk id="36" creationId="{1E891916-8A0B-018C-DD30-CCB946BED07D}"/>
          </ac:spMkLst>
        </pc:spChg>
        <pc:spChg chg="add mod">
          <ac:chgData name="Lhoest Rémy" userId="a082b7f1-8b59-4f35-9dff-8f8edb24495b" providerId="ADAL" clId="{FF69DC0E-1836-4A02-9011-3384CC6B6819}" dt="2026-01-22T09:25:34.859" v="739" actId="1037"/>
          <ac:spMkLst>
            <pc:docMk/>
            <pc:sldMk cId="1267709325" sldId="360"/>
            <ac:spMk id="37" creationId="{7B6C8218-8704-BBAD-8335-4A32D4B2DD8E}"/>
          </ac:spMkLst>
        </pc:spChg>
        <pc:spChg chg="add mod">
          <ac:chgData name="Lhoest Rémy" userId="a082b7f1-8b59-4f35-9dff-8f8edb24495b" providerId="ADAL" clId="{FF69DC0E-1836-4A02-9011-3384CC6B6819}" dt="2026-01-22T09:25:54.844" v="755" actId="1076"/>
          <ac:spMkLst>
            <pc:docMk/>
            <pc:sldMk cId="1267709325" sldId="360"/>
            <ac:spMk id="39" creationId="{772E9D3B-CA26-0411-EBA7-AE2B4744161C}"/>
          </ac:spMkLst>
        </pc:spChg>
        <pc:spChg chg="add mod">
          <ac:chgData name="Lhoest Rémy" userId="a082b7f1-8b59-4f35-9dff-8f8edb24495b" providerId="ADAL" clId="{FF69DC0E-1836-4A02-9011-3384CC6B6819}" dt="2026-01-22T09:26:01.510" v="757" actId="1076"/>
          <ac:spMkLst>
            <pc:docMk/>
            <pc:sldMk cId="1267709325" sldId="360"/>
            <ac:spMk id="40" creationId="{F15AADAE-5C4C-B697-6BDB-3733B228C84E}"/>
          </ac:spMkLst>
        </pc:spChg>
        <pc:picChg chg="add mod ord">
          <ac:chgData name="Lhoest Rémy" userId="a082b7f1-8b59-4f35-9dff-8f8edb24495b" providerId="ADAL" clId="{FF69DC0E-1836-4A02-9011-3384CC6B6819}" dt="2026-01-22T09:24:11.261" v="707" actId="14100"/>
          <ac:picMkLst>
            <pc:docMk/>
            <pc:sldMk cId="1267709325" sldId="360"/>
            <ac:picMk id="9" creationId="{0C7CA4BF-901A-F434-5878-85078835D154}"/>
          </ac:picMkLst>
        </pc:picChg>
        <pc:picChg chg="add mod">
          <ac:chgData name="Lhoest Rémy" userId="a082b7f1-8b59-4f35-9dff-8f8edb24495b" providerId="ADAL" clId="{FF69DC0E-1836-4A02-9011-3384CC6B6819}" dt="2026-01-22T09:24:29.093" v="710" actId="1076"/>
          <ac:picMkLst>
            <pc:docMk/>
            <pc:sldMk cId="1267709325" sldId="360"/>
            <ac:picMk id="10" creationId="{DC15BEA7-2A2B-F459-5640-9D16DF14CB44}"/>
          </ac:picMkLst>
        </pc:picChg>
        <pc:picChg chg="add mod">
          <ac:chgData name="Lhoest Rémy" userId="a082b7f1-8b59-4f35-9dff-8f8edb24495b" providerId="ADAL" clId="{FF69DC0E-1836-4A02-9011-3384CC6B6819}" dt="2026-01-22T09:24:32.772" v="711" actId="1076"/>
          <ac:picMkLst>
            <pc:docMk/>
            <pc:sldMk cId="1267709325" sldId="360"/>
            <ac:picMk id="16" creationId="{9DAED15B-7152-62CD-3A58-BB50F50E7044}"/>
          </ac:picMkLst>
        </pc:picChg>
        <pc:picChg chg="add mod ord">
          <ac:chgData name="Lhoest Rémy" userId="a082b7f1-8b59-4f35-9dff-8f8edb24495b" providerId="ADAL" clId="{FF69DC0E-1836-4A02-9011-3384CC6B6819}" dt="2026-01-22T09:24:18.181" v="708" actId="1076"/>
          <ac:picMkLst>
            <pc:docMk/>
            <pc:sldMk cId="1267709325" sldId="360"/>
            <ac:picMk id="23" creationId="{A453D529-7B75-90F7-523F-18E9AC43A74F}"/>
          </ac:picMkLst>
        </pc:picChg>
        <pc:picChg chg="add mod">
          <ac:chgData name="Lhoest Rémy" userId="a082b7f1-8b59-4f35-9dff-8f8edb24495b" providerId="ADAL" clId="{FF69DC0E-1836-4A02-9011-3384CC6B6819}" dt="2026-01-22T09:25:21.972" v="732" actId="692"/>
          <ac:picMkLst>
            <pc:docMk/>
            <pc:sldMk cId="1267709325" sldId="360"/>
            <ac:picMk id="30" creationId="{FA385F37-DA63-F0AA-E83F-3A8E8401F7C7}"/>
          </ac:picMkLst>
        </pc:picChg>
        <pc:picChg chg="add mod">
          <ac:chgData name="Lhoest Rémy" userId="a082b7f1-8b59-4f35-9dff-8f8edb24495b" providerId="ADAL" clId="{FF69DC0E-1836-4A02-9011-3384CC6B6819}" dt="2026-01-22T09:24:39.556" v="714" actId="1076"/>
          <ac:picMkLst>
            <pc:docMk/>
            <pc:sldMk cId="1267709325" sldId="360"/>
            <ac:picMk id="31" creationId="{5BEA8242-AFCE-9102-8272-A03404DDB343}"/>
          </ac:picMkLst>
        </pc:picChg>
        <pc:picChg chg="add mod">
          <ac:chgData name="Lhoest Rémy" userId="a082b7f1-8b59-4f35-9dff-8f8edb24495b" providerId="ADAL" clId="{FF69DC0E-1836-4A02-9011-3384CC6B6819}" dt="2026-01-22T09:25:17.452" v="731" actId="1076"/>
          <ac:picMkLst>
            <pc:docMk/>
            <pc:sldMk cId="1267709325" sldId="360"/>
            <ac:picMk id="33" creationId="{07814DE9-29F4-ED89-CBF9-A9B1DF5970D6}"/>
          </ac:picMkLst>
        </pc:picChg>
        <pc:picChg chg="add mod">
          <ac:chgData name="Lhoest Rémy" userId="a082b7f1-8b59-4f35-9dff-8f8edb24495b" providerId="ADAL" clId="{FF69DC0E-1836-4A02-9011-3384CC6B6819}" dt="2026-01-22T09:26:09.348" v="764" actId="1036"/>
          <ac:picMkLst>
            <pc:docMk/>
            <pc:sldMk cId="1267709325" sldId="360"/>
            <ac:picMk id="35" creationId="{B10A50E6-AD7E-F3F4-D60A-3778D47B6195}"/>
          </ac:picMkLst>
        </pc:picChg>
        <pc:picChg chg="add mod">
          <ac:chgData name="Lhoest Rémy" userId="a082b7f1-8b59-4f35-9dff-8f8edb24495b" providerId="ADAL" clId="{FF69DC0E-1836-4A02-9011-3384CC6B6819}" dt="2026-01-22T09:25:39.829" v="742" actId="1076"/>
          <ac:picMkLst>
            <pc:docMk/>
            <pc:sldMk cId="1267709325" sldId="360"/>
            <ac:picMk id="38" creationId="{F4F6CD89-DEBB-1A73-6C9B-AC8FBF037BC5}"/>
          </ac:picMkLst>
        </pc:picChg>
      </pc:sldChg>
      <pc:sldChg chg="addSp delSp modSp mod">
        <pc:chgData name="Lhoest Rémy" userId="a082b7f1-8b59-4f35-9dff-8f8edb24495b" providerId="ADAL" clId="{FF69DC0E-1836-4A02-9011-3384CC6B6819}" dt="2026-01-22T09:28:13.274" v="796" actId="255"/>
        <pc:sldMkLst>
          <pc:docMk/>
          <pc:sldMk cId="1625803631" sldId="361"/>
        </pc:sldMkLst>
        <pc:spChg chg="mod">
          <ac:chgData name="Lhoest Rémy" userId="a082b7f1-8b59-4f35-9dff-8f8edb24495b" providerId="ADAL" clId="{FF69DC0E-1836-4A02-9011-3384CC6B6819}" dt="2026-01-22T09:28:13.274" v="796" actId="255"/>
          <ac:spMkLst>
            <pc:docMk/>
            <pc:sldMk cId="1625803631" sldId="361"/>
            <ac:spMk id="3" creationId="{00000000-0000-0000-0000-000000000000}"/>
          </ac:spMkLst>
        </pc:spChg>
        <pc:picChg chg="add mod">
          <ac:chgData name="Lhoest Rémy" userId="a082b7f1-8b59-4f35-9dff-8f8edb24495b" providerId="ADAL" clId="{FF69DC0E-1836-4A02-9011-3384CC6B6819}" dt="2026-01-22T09:26:49.556" v="782" actId="1076"/>
          <ac:picMkLst>
            <pc:docMk/>
            <pc:sldMk cId="1625803631" sldId="361"/>
            <ac:picMk id="8" creationId="{02AE42CA-B7F7-F9F2-AE7D-7D9150A159EE}"/>
          </ac:picMkLst>
        </pc:picChg>
        <pc:picChg chg="add mod">
          <ac:chgData name="Lhoest Rémy" userId="a082b7f1-8b59-4f35-9dff-8f8edb24495b" providerId="ADAL" clId="{FF69DC0E-1836-4A02-9011-3384CC6B6819}" dt="2026-01-22T09:27:54.764" v="791" actId="692"/>
          <ac:picMkLst>
            <pc:docMk/>
            <pc:sldMk cId="1625803631" sldId="361"/>
            <ac:picMk id="10" creationId="{336F4537-848F-BEEC-B8E6-4E9621F1CBCC}"/>
          </ac:picMkLst>
        </pc:picChg>
      </pc:sldChg>
      <pc:sldChg chg="addSp delSp modSp mod">
        <pc:chgData name="Lhoest Rémy" userId="a082b7f1-8b59-4f35-9dff-8f8edb24495b" providerId="ADAL" clId="{FF69DC0E-1836-4A02-9011-3384CC6B6819}" dt="2026-01-22T09:30:36.180" v="855" actId="14100"/>
        <pc:sldMkLst>
          <pc:docMk/>
          <pc:sldMk cId="1038897607" sldId="362"/>
        </pc:sldMkLst>
        <pc:spChg chg="mod">
          <ac:chgData name="Lhoest Rémy" userId="a082b7f1-8b59-4f35-9dff-8f8edb24495b" providerId="ADAL" clId="{FF69DC0E-1836-4A02-9011-3384CC6B6819}" dt="2026-01-22T09:28:48.767" v="812" actId="692"/>
          <ac:spMkLst>
            <pc:docMk/>
            <pc:sldMk cId="1038897607" sldId="362"/>
            <ac:spMk id="6" creationId="{00000000-0000-0000-0000-000000000000}"/>
          </ac:spMkLst>
        </pc:spChg>
        <pc:spChg chg="mod">
          <ac:chgData name="Lhoest Rémy" userId="a082b7f1-8b59-4f35-9dff-8f8edb24495b" providerId="ADAL" clId="{FF69DC0E-1836-4A02-9011-3384CC6B6819}" dt="2026-01-22T09:30:30.637" v="854" actId="1076"/>
          <ac:spMkLst>
            <pc:docMk/>
            <pc:sldMk cId="1038897607" sldId="362"/>
            <ac:spMk id="7" creationId="{00000000-0000-0000-0000-000000000000}"/>
          </ac:spMkLst>
        </pc:spChg>
        <pc:spChg chg="add del mod">
          <ac:chgData name="Lhoest Rémy" userId="a082b7f1-8b59-4f35-9dff-8f8edb24495b" providerId="ADAL" clId="{FF69DC0E-1836-4A02-9011-3384CC6B6819}" dt="2026-01-22T09:30:27.204" v="853" actId="1076"/>
          <ac:spMkLst>
            <pc:docMk/>
            <pc:sldMk cId="1038897607" sldId="362"/>
            <ac:spMk id="8" creationId="{00000000-0000-0000-0000-000000000000}"/>
          </ac:spMkLst>
        </pc:spChg>
        <pc:picChg chg="add mod ord">
          <ac:chgData name="Lhoest Rémy" userId="a082b7f1-8b59-4f35-9dff-8f8edb24495b" providerId="ADAL" clId="{FF69DC0E-1836-4A02-9011-3384CC6B6819}" dt="2026-01-22T09:29:58.820" v="844" actId="1076"/>
          <ac:picMkLst>
            <pc:docMk/>
            <pc:sldMk cId="1038897607" sldId="362"/>
            <ac:picMk id="5" creationId="{D1F7DA62-804A-719B-F8C5-1F3D459E25B8}"/>
          </ac:picMkLst>
        </pc:picChg>
        <pc:cxnChg chg="add mod">
          <ac:chgData name="Lhoest Rémy" userId="a082b7f1-8b59-4f35-9dff-8f8edb24495b" providerId="ADAL" clId="{FF69DC0E-1836-4A02-9011-3384CC6B6819}" dt="2026-01-22T09:30:02.317" v="845" actId="14100"/>
          <ac:cxnSpMkLst>
            <pc:docMk/>
            <pc:sldMk cId="1038897607" sldId="362"/>
            <ac:cxnSpMk id="13" creationId="{ADDBA3AF-5B00-C36D-58E1-ADF5AAEB238E}"/>
          </ac:cxnSpMkLst>
        </pc:cxnChg>
        <pc:cxnChg chg="add mod">
          <ac:chgData name="Lhoest Rémy" userId="a082b7f1-8b59-4f35-9dff-8f8edb24495b" providerId="ADAL" clId="{FF69DC0E-1836-4A02-9011-3384CC6B6819}" dt="2026-01-22T09:30:36.180" v="855" actId="14100"/>
          <ac:cxnSpMkLst>
            <pc:docMk/>
            <pc:sldMk cId="1038897607" sldId="362"/>
            <ac:cxnSpMk id="20" creationId="{40C1F46E-2CD6-36ED-8046-E30F470870E8}"/>
          </ac:cxnSpMkLst>
        </pc:cxnChg>
        <pc:cxnChg chg="add mod">
          <ac:chgData name="Lhoest Rémy" userId="a082b7f1-8b59-4f35-9dff-8f8edb24495b" providerId="ADAL" clId="{FF69DC0E-1836-4A02-9011-3384CC6B6819}" dt="2026-01-22T09:30:27.204" v="853" actId="1076"/>
          <ac:cxnSpMkLst>
            <pc:docMk/>
            <pc:sldMk cId="1038897607" sldId="362"/>
            <ac:cxnSpMk id="23" creationId="{25CEA6BA-5A80-146C-5757-A9BC602360FA}"/>
          </ac:cxnSpMkLst>
        </pc:cxnChg>
      </pc:sldChg>
      <pc:sldChg chg="addSp delSp modSp mod">
        <pc:chgData name="Lhoest Rémy" userId="a082b7f1-8b59-4f35-9dff-8f8edb24495b" providerId="ADAL" clId="{FF69DC0E-1836-4A02-9011-3384CC6B6819}" dt="2026-01-22T09:33:12.412" v="888" actId="1076"/>
        <pc:sldMkLst>
          <pc:docMk/>
          <pc:sldMk cId="3644459251" sldId="363"/>
        </pc:sldMkLst>
        <pc:spChg chg="add mod">
          <ac:chgData name="Lhoest Rémy" userId="a082b7f1-8b59-4f35-9dff-8f8edb24495b" providerId="ADAL" clId="{FF69DC0E-1836-4A02-9011-3384CC6B6819}" dt="2026-01-22T09:33:06.276" v="886" actId="1076"/>
          <ac:spMkLst>
            <pc:docMk/>
            <pc:sldMk cId="3644459251" sldId="363"/>
            <ac:spMk id="12" creationId="{79F98798-B525-1B87-11F6-9B9D8A11FE57}"/>
          </ac:spMkLst>
        </pc:spChg>
        <pc:picChg chg="add mod">
          <ac:chgData name="Lhoest Rémy" userId="a082b7f1-8b59-4f35-9dff-8f8edb24495b" providerId="ADAL" clId="{FF69DC0E-1836-4A02-9011-3384CC6B6819}" dt="2026-01-22T09:33:10.660" v="887" actId="1076"/>
          <ac:picMkLst>
            <pc:docMk/>
            <pc:sldMk cId="3644459251" sldId="363"/>
            <ac:picMk id="9" creationId="{ECA3B6C2-800B-5FC3-4195-43C3E7FED34E}"/>
          </ac:picMkLst>
        </pc:picChg>
        <pc:picChg chg="add mod">
          <ac:chgData name="Lhoest Rémy" userId="a082b7f1-8b59-4f35-9dff-8f8edb24495b" providerId="ADAL" clId="{FF69DC0E-1836-4A02-9011-3384CC6B6819}" dt="2026-01-22T09:33:12.412" v="888" actId="1076"/>
          <ac:picMkLst>
            <pc:docMk/>
            <pc:sldMk cId="3644459251" sldId="363"/>
            <ac:picMk id="11" creationId="{F8D0E6A6-EB96-EBF7-CCCD-641A88010AE0}"/>
          </ac:picMkLst>
        </pc:picChg>
      </pc:sldChg>
      <pc:sldChg chg="addSp delSp modSp mod">
        <pc:chgData name="Lhoest Rémy" userId="a082b7f1-8b59-4f35-9dff-8f8edb24495b" providerId="ADAL" clId="{FF69DC0E-1836-4A02-9011-3384CC6B6819}" dt="2026-01-22T09:31:25.095" v="866" actId="1036"/>
        <pc:sldMkLst>
          <pc:docMk/>
          <pc:sldMk cId="3715938556" sldId="364"/>
        </pc:sldMkLst>
        <pc:spChg chg="add mod">
          <ac:chgData name="Lhoest Rémy" userId="a082b7f1-8b59-4f35-9dff-8f8edb24495b" providerId="ADAL" clId="{FF69DC0E-1836-4A02-9011-3384CC6B6819}" dt="2026-01-22T09:31:25.095" v="866" actId="1036"/>
          <ac:spMkLst>
            <pc:docMk/>
            <pc:sldMk cId="3715938556" sldId="364"/>
            <ac:spMk id="7" creationId="{61BA2CB4-C622-03B9-9931-4732F7D74D1D}"/>
          </ac:spMkLst>
        </pc:spChg>
        <pc:picChg chg="add mod">
          <ac:chgData name="Lhoest Rémy" userId="a082b7f1-8b59-4f35-9dff-8f8edb24495b" providerId="ADAL" clId="{FF69DC0E-1836-4A02-9011-3384CC6B6819}" dt="2026-01-22T09:31:01.054" v="858" actId="1076"/>
          <ac:picMkLst>
            <pc:docMk/>
            <pc:sldMk cId="3715938556" sldId="364"/>
            <ac:picMk id="6" creationId="{7C3E16F3-BB4B-9B9F-7E54-36264BBD1D67}"/>
          </ac:picMkLst>
        </pc:picChg>
      </pc:sldChg>
      <pc:sldChg chg="addSp delSp modSp mod">
        <pc:chgData name="Lhoest Rémy" userId="a082b7f1-8b59-4f35-9dff-8f8edb24495b" providerId="ADAL" clId="{FF69DC0E-1836-4A02-9011-3384CC6B6819}" dt="2026-01-22T09:43:58.196" v="899" actId="692"/>
        <pc:sldMkLst>
          <pc:docMk/>
          <pc:sldMk cId="1997124411" sldId="366"/>
        </pc:sldMkLst>
        <pc:picChg chg="add mod">
          <ac:chgData name="Lhoest Rémy" userId="a082b7f1-8b59-4f35-9dff-8f8edb24495b" providerId="ADAL" clId="{FF69DC0E-1836-4A02-9011-3384CC6B6819}" dt="2026-01-22T09:43:58.196" v="899" actId="692"/>
          <ac:picMkLst>
            <pc:docMk/>
            <pc:sldMk cId="1997124411" sldId="366"/>
            <ac:picMk id="9" creationId="{B46775EA-E915-7756-D741-E135C17E87CA}"/>
          </ac:picMkLst>
        </pc:picChg>
      </pc:sldChg>
      <pc:sldChg chg="addSp delSp modSp mod">
        <pc:chgData name="Lhoest Rémy" userId="a082b7f1-8b59-4f35-9dff-8f8edb24495b" providerId="ADAL" clId="{FF69DC0E-1836-4A02-9011-3384CC6B6819}" dt="2026-01-22T09:50:23.711" v="1000" actId="1035"/>
        <pc:sldMkLst>
          <pc:docMk/>
          <pc:sldMk cId="725050365" sldId="367"/>
        </pc:sldMkLst>
        <pc:spChg chg="add mod">
          <ac:chgData name="Lhoest Rémy" userId="a082b7f1-8b59-4f35-9dff-8f8edb24495b" providerId="ADAL" clId="{FF69DC0E-1836-4A02-9011-3384CC6B6819}" dt="2026-01-22T09:48:04.966" v="956" actId="1036"/>
          <ac:spMkLst>
            <pc:docMk/>
            <pc:sldMk cId="725050365" sldId="367"/>
            <ac:spMk id="27" creationId="{5673A68A-3932-C78F-3299-5414D587B012}"/>
          </ac:spMkLst>
        </pc:spChg>
        <pc:spChg chg="add mod">
          <ac:chgData name="Lhoest Rémy" userId="a082b7f1-8b59-4f35-9dff-8f8edb24495b" providerId="ADAL" clId="{FF69DC0E-1836-4A02-9011-3384CC6B6819}" dt="2026-01-22T09:47:58.493" v="943" actId="1076"/>
          <ac:spMkLst>
            <pc:docMk/>
            <pc:sldMk cId="725050365" sldId="367"/>
            <ac:spMk id="29" creationId="{195863C3-BC9B-4844-BCD2-5378682B8050}"/>
          </ac:spMkLst>
        </pc:spChg>
        <pc:spChg chg="add mod">
          <ac:chgData name="Lhoest Rémy" userId="a082b7f1-8b59-4f35-9dff-8f8edb24495b" providerId="ADAL" clId="{FF69DC0E-1836-4A02-9011-3384CC6B6819}" dt="2026-01-22T09:48:11.667" v="959" actId="1038"/>
          <ac:spMkLst>
            <pc:docMk/>
            <pc:sldMk cId="725050365" sldId="367"/>
            <ac:spMk id="31" creationId="{C2043CEF-D569-C357-5435-8242BC636F06}"/>
          </ac:spMkLst>
        </pc:spChg>
        <pc:spChg chg="add mod">
          <ac:chgData name="Lhoest Rémy" userId="a082b7f1-8b59-4f35-9dff-8f8edb24495b" providerId="ADAL" clId="{FF69DC0E-1836-4A02-9011-3384CC6B6819}" dt="2026-01-22T09:48:30.005" v="965" actId="14100"/>
          <ac:spMkLst>
            <pc:docMk/>
            <pc:sldMk cId="725050365" sldId="367"/>
            <ac:spMk id="32" creationId="{AD0498A1-B39D-24EC-6916-1E6BB28B66A7}"/>
          </ac:spMkLst>
        </pc:spChg>
        <pc:spChg chg="add mod">
          <ac:chgData name="Lhoest Rémy" userId="a082b7f1-8b59-4f35-9dff-8f8edb24495b" providerId="ADAL" clId="{FF69DC0E-1836-4A02-9011-3384CC6B6819}" dt="2026-01-22T09:48:34.974" v="967" actId="1076"/>
          <ac:spMkLst>
            <pc:docMk/>
            <pc:sldMk cId="725050365" sldId="367"/>
            <ac:spMk id="33" creationId="{10859773-EC7F-5520-EA2F-FDF23425874F}"/>
          </ac:spMkLst>
        </pc:spChg>
        <pc:spChg chg="add mod">
          <ac:chgData name="Lhoest Rémy" userId="a082b7f1-8b59-4f35-9dff-8f8edb24495b" providerId="ADAL" clId="{FF69DC0E-1836-4A02-9011-3384CC6B6819}" dt="2026-01-22T09:50:23.711" v="1000" actId="1035"/>
          <ac:spMkLst>
            <pc:docMk/>
            <pc:sldMk cId="725050365" sldId="367"/>
            <ac:spMk id="35" creationId="{57ECA58F-33A5-DC75-5080-0EF676B2F772}"/>
          </ac:spMkLst>
        </pc:spChg>
        <pc:picChg chg="add mod ord">
          <ac:chgData name="Lhoest Rémy" userId="a082b7f1-8b59-4f35-9dff-8f8edb24495b" providerId="ADAL" clId="{FF69DC0E-1836-4A02-9011-3384CC6B6819}" dt="2026-01-22T09:47:29.988" v="939" actId="1076"/>
          <ac:picMkLst>
            <pc:docMk/>
            <pc:sldMk cId="725050365" sldId="367"/>
            <ac:picMk id="8" creationId="{F5AA6DAF-BC1D-E8B4-FAEC-450E9CB49B2B}"/>
          </ac:picMkLst>
        </pc:picChg>
        <pc:picChg chg="add mod ord">
          <ac:chgData name="Lhoest Rémy" userId="a082b7f1-8b59-4f35-9dff-8f8edb24495b" providerId="ADAL" clId="{FF69DC0E-1836-4A02-9011-3384CC6B6819}" dt="2026-01-22T09:45:29.724" v="913" actId="692"/>
          <ac:picMkLst>
            <pc:docMk/>
            <pc:sldMk cId="725050365" sldId="367"/>
            <ac:picMk id="15" creationId="{8F95A764-09B5-D405-9735-FECE54089D65}"/>
          </ac:picMkLst>
        </pc:picChg>
        <pc:picChg chg="add mod ord">
          <ac:chgData name="Lhoest Rémy" userId="a082b7f1-8b59-4f35-9dff-8f8edb24495b" providerId="ADAL" clId="{FF69DC0E-1836-4A02-9011-3384CC6B6819}" dt="2026-01-22T09:47:26.068" v="938" actId="1076"/>
          <ac:picMkLst>
            <pc:docMk/>
            <pc:sldMk cId="725050365" sldId="367"/>
            <ac:picMk id="22" creationId="{6EAE3781-10CB-B1FA-3E09-154967A36C09}"/>
          </ac:picMkLst>
        </pc:picChg>
        <pc:picChg chg="add mod">
          <ac:chgData name="Lhoest Rémy" userId="a082b7f1-8b59-4f35-9dff-8f8edb24495b" providerId="ADAL" clId="{FF69DC0E-1836-4A02-9011-3384CC6B6819}" dt="2026-01-22T09:48:04.966" v="956" actId="1036"/>
          <ac:picMkLst>
            <pc:docMk/>
            <pc:sldMk cId="725050365" sldId="367"/>
            <ac:picMk id="26" creationId="{31B54F9A-1FC6-B5D5-5E40-F102CA88FE68}"/>
          </ac:picMkLst>
        </pc:picChg>
        <pc:picChg chg="add mod">
          <ac:chgData name="Lhoest Rémy" userId="a082b7f1-8b59-4f35-9dff-8f8edb24495b" providerId="ADAL" clId="{FF69DC0E-1836-4A02-9011-3384CC6B6819}" dt="2026-01-22T09:47:58.493" v="943" actId="1076"/>
          <ac:picMkLst>
            <pc:docMk/>
            <pc:sldMk cId="725050365" sldId="367"/>
            <ac:picMk id="28" creationId="{75D93274-8E07-10FC-AA3F-F737F5D13984}"/>
          </ac:picMkLst>
        </pc:picChg>
        <pc:picChg chg="add mod">
          <ac:chgData name="Lhoest Rémy" userId="a082b7f1-8b59-4f35-9dff-8f8edb24495b" providerId="ADAL" clId="{FF69DC0E-1836-4A02-9011-3384CC6B6819}" dt="2026-01-22T09:48:11.667" v="959" actId="1038"/>
          <ac:picMkLst>
            <pc:docMk/>
            <pc:sldMk cId="725050365" sldId="367"/>
            <ac:picMk id="30" creationId="{9E502817-CE85-5F4A-BF71-A20A6CEA5188}"/>
          </ac:picMkLst>
        </pc:picChg>
        <pc:picChg chg="add mod">
          <ac:chgData name="Lhoest Rémy" userId="a082b7f1-8b59-4f35-9dff-8f8edb24495b" providerId="ADAL" clId="{FF69DC0E-1836-4A02-9011-3384CC6B6819}" dt="2026-01-22T09:48:43.084" v="973" actId="1036"/>
          <ac:picMkLst>
            <pc:docMk/>
            <pc:sldMk cId="725050365" sldId="367"/>
            <ac:picMk id="34" creationId="{DF7A45C4-4A92-AF5C-6AE4-EEA11AC1688C}"/>
          </ac:picMkLst>
        </pc:picChg>
        <pc:picChg chg="add mod">
          <ac:chgData name="Lhoest Rémy" userId="a082b7f1-8b59-4f35-9dff-8f8edb24495b" providerId="ADAL" clId="{FF69DC0E-1836-4A02-9011-3384CC6B6819}" dt="2026-01-22T09:49:02.500" v="980" actId="1076"/>
          <ac:picMkLst>
            <pc:docMk/>
            <pc:sldMk cId="725050365" sldId="367"/>
            <ac:picMk id="36" creationId="{A3473208-BF6D-BFF0-8852-C63D5CBB0228}"/>
          </ac:picMkLst>
        </pc:picChg>
      </pc:sldChg>
      <pc:sldChg chg="addSp delSp modSp mod">
        <pc:chgData name="Lhoest Rémy" userId="a082b7f1-8b59-4f35-9dff-8f8edb24495b" providerId="ADAL" clId="{FF69DC0E-1836-4A02-9011-3384CC6B6819}" dt="2026-01-22T10:01:26.720" v="1030" actId="1036"/>
        <pc:sldMkLst>
          <pc:docMk/>
          <pc:sldMk cId="3094943335" sldId="368"/>
        </pc:sldMkLst>
        <pc:spChg chg="mod">
          <ac:chgData name="Lhoest Rémy" userId="a082b7f1-8b59-4f35-9dff-8f8edb24495b" providerId="ADAL" clId="{FF69DC0E-1836-4A02-9011-3384CC6B6819}" dt="2026-01-22T10:01:22.655" v="1007" actId="1076"/>
          <ac:spMkLst>
            <pc:docMk/>
            <pc:sldMk cId="3094943335" sldId="368"/>
            <ac:spMk id="6" creationId="{00000000-0000-0000-0000-000000000000}"/>
          </ac:spMkLst>
        </pc:spChg>
        <pc:spChg chg="add mod">
          <ac:chgData name="Lhoest Rémy" userId="a082b7f1-8b59-4f35-9dff-8f8edb24495b" providerId="ADAL" clId="{FF69DC0E-1836-4A02-9011-3384CC6B6819}" dt="2026-01-22T10:01:26.720" v="1030" actId="1036"/>
          <ac:spMkLst>
            <pc:docMk/>
            <pc:sldMk cId="3094943335" sldId="368"/>
            <ac:spMk id="12" creationId="{93BCB2B1-8CD9-741E-0C4B-205D1AD33A42}"/>
          </ac:spMkLst>
        </pc:spChg>
        <pc:picChg chg="add mod ord">
          <ac:chgData name="Lhoest Rémy" userId="a082b7f1-8b59-4f35-9dff-8f8edb24495b" providerId="ADAL" clId="{FF69DC0E-1836-4A02-9011-3384CC6B6819}" dt="2026-01-22T10:01:26.720" v="1030" actId="1036"/>
          <ac:picMkLst>
            <pc:docMk/>
            <pc:sldMk cId="3094943335" sldId="368"/>
            <ac:picMk id="9" creationId="{74D15E7B-EC56-9628-CEE3-07105C84193D}"/>
          </ac:picMkLst>
        </pc:picChg>
        <pc:picChg chg="add mod">
          <ac:chgData name="Lhoest Rémy" userId="a082b7f1-8b59-4f35-9dff-8f8edb24495b" providerId="ADAL" clId="{FF69DC0E-1836-4A02-9011-3384CC6B6819}" dt="2026-01-22T10:01:26.720" v="1030" actId="1036"/>
          <ac:picMkLst>
            <pc:docMk/>
            <pc:sldMk cId="3094943335" sldId="368"/>
            <ac:picMk id="11" creationId="{038F31BC-F89B-0388-9563-1BC2C7BE93A7}"/>
          </ac:picMkLst>
        </pc:picChg>
      </pc:sldChg>
      <pc:sldChg chg="addSp delSp modSp add del mod">
        <pc:chgData name="Lhoest Rémy" userId="a082b7f1-8b59-4f35-9dff-8f8edb24495b" providerId="ADAL" clId="{FF69DC0E-1836-4A02-9011-3384CC6B6819}" dt="2026-01-22T10:03:59.739" v="1171" actId="20577"/>
        <pc:sldMkLst>
          <pc:docMk/>
          <pc:sldMk cId="1412044216" sldId="370"/>
        </pc:sldMkLst>
        <pc:spChg chg="mod">
          <ac:chgData name="Lhoest Rémy" userId="a082b7f1-8b59-4f35-9dff-8f8edb24495b" providerId="ADAL" clId="{FF69DC0E-1836-4A02-9011-3384CC6B6819}" dt="2026-01-22T10:03:59.739" v="1171" actId="20577"/>
          <ac:spMkLst>
            <pc:docMk/>
            <pc:sldMk cId="1412044216" sldId="370"/>
            <ac:spMk id="3" creationId="{00000000-0000-0000-0000-000000000000}"/>
          </ac:spMkLst>
        </pc:spChg>
        <pc:spChg chg="add mod">
          <ac:chgData name="Lhoest Rémy" userId="a082b7f1-8b59-4f35-9dff-8f8edb24495b" providerId="ADAL" clId="{FF69DC0E-1836-4A02-9011-3384CC6B6819}" dt="2026-01-22T10:03:14.526" v="1070" actId="1035"/>
          <ac:spMkLst>
            <pc:docMk/>
            <pc:sldMk cId="1412044216" sldId="370"/>
            <ac:spMk id="12" creationId="{AA6C458A-A92B-15E0-56D8-FC84CF7E1473}"/>
          </ac:spMkLst>
        </pc:spChg>
        <pc:spChg chg="add mod">
          <ac:chgData name="Lhoest Rémy" userId="a082b7f1-8b59-4f35-9dff-8f8edb24495b" providerId="ADAL" clId="{FF69DC0E-1836-4A02-9011-3384CC6B6819}" dt="2026-01-22T10:03:23.477" v="1072" actId="1076"/>
          <ac:spMkLst>
            <pc:docMk/>
            <pc:sldMk cId="1412044216" sldId="370"/>
            <ac:spMk id="14" creationId="{B9B35F0A-D701-C5CD-D441-97A85E6BD0AA}"/>
          </ac:spMkLst>
        </pc:spChg>
        <pc:picChg chg="add mod">
          <ac:chgData name="Lhoest Rémy" userId="a082b7f1-8b59-4f35-9dff-8f8edb24495b" providerId="ADAL" clId="{FF69DC0E-1836-4A02-9011-3384CC6B6819}" dt="2026-01-22T10:02:58.773" v="1052" actId="1076"/>
          <ac:picMkLst>
            <pc:docMk/>
            <pc:sldMk cId="1412044216" sldId="370"/>
            <ac:picMk id="9" creationId="{6FCD1871-EAE5-0274-AF95-EACA1F96B0CE}"/>
          </ac:picMkLst>
        </pc:picChg>
        <pc:picChg chg="add mod">
          <ac:chgData name="Lhoest Rémy" userId="a082b7f1-8b59-4f35-9dff-8f8edb24495b" providerId="ADAL" clId="{FF69DC0E-1836-4A02-9011-3384CC6B6819}" dt="2026-01-22T10:03:05.893" v="1056" actId="1076"/>
          <ac:picMkLst>
            <pc:docMk/>
            <pc:sldMk cId="1412044216" sldId="370"/>
            <ac:picMk id="11" creationId="{B903C623-ACC1-DC98-E90C-6DBF1ACF94AB}"/>
          </ac:picMkLst>
        </pc:picChg>
        <pc:picChg chg="add mod">
          <ac:chgData name="Lhoest Rémy" userId="a082b7f1-8b59-4f35-9dff-8f8edb24495b" providerId="ADAL" clId="{FF69DC0E-1836-4A02-9011-3384CC6B6819}" dt="2026-01-22T10:03:23.477" v="1072" actId="1076"/>
          <ac:picMkLst>
            <pc:docMk/>
            <pc:sldMk cId="1412044216" sldId="370"/>
            <ac:picMk id="13" creationId="{3B2933E8-E635-83D6-3636-B494DF8B1034}"/>
          </ac:picMkLst>
        </pc:picChg>
      </pc:sldChg>
    </pc:docChg>
  </pc:docChgLst>
  <pc:docChgLst>
    <pc:chgData name="Lhoest Rémy" userId="a082b7f1-8b59-4f35-9dff-8f8edb24495b" providerId="ADAL" clId="{04D5A97C-828B-4BEA-8ADA-CF54235F1B0B}"/>
    <pc:docChg chg="undo redo custSel addSld delSld modSld sldOrd modMainMaster modNotesMaster">
      <pc:chgData name="Lhoest Rémy" userId="a082b7f1-8b59-4f35-9dff-8f8edb24495b" providerId="ADAL" clId="{04D5A97C-828B-4BEA-8ADA-CF54235F1B0B}" dt="2026-02-13T14:33:47.047" v="1898" actId="2696"/>
      <pc:docMkLst>
        <pc:docMk/>
      </pc:docMkLst>
      <pc:sldChg chg="addSp delSp modSp mod modNotes">
        <pc:chgData name="Lhoest Rémy" userId="a082b7f1-8b59-4f35-9dff-8f8edb24495b" providerId="ADAL" clId="{04D5A97C-828B-4BEA-8ADA-CF54235F1B0B}" dt="2026-01-21T09:48:16.795" v="376" actId="20577"/>
        <pc:sldMkLst>
          <pc:docMk/>
          <pc:sldMk cId="867759461" sldId="258"/>
        </pc:sldMkLst>
        <pc:spChg chg="mod">
          <ac:chgData name="Lhoest Rémy" userId="a082b7f1-8b59-4f35-9dff-8f8edb24495b" providerId="ADAL" clId="{04D5A97C-828B-4BEA-8ADA-CF54235F1B0B}" dt="2026-01-21T09:27:35.060" v="8"/>
          <ac:spMkLst>
            <pc:docMk/>
            <pc:sldMk cId="867759461" sldId="258"/>
            <ac:spMk id="2" creationId="{00000000-0000-0000-0000-000000000000}"/>
          </ac:spMkLst>
        </pc:spChg>
        <pc:spChg chg="add mod">
          <ac:chgData name="Lhoest Rémy" userId="a082b7f1-8b59-4f35-9dff-8f8edb24495b" providerId="ADAL" clId="{04D5A97C-828B-4BEA-8ADA-CF54235F1B0B}" dt="2026-01-21T09:48:16.795" v="376" actId="20577"/>
          <ac:spMkLst>
            <pc:docMk/>
            <pc:sldMk cId="867759461" sldId="258"/>
            <ac:spMk id="7" creationId="{3BAF58DA-1AC7-571A-8ED5-D99B1D16D241}"/>
          </ac:spMkLst>
        </pc:spChg>
      </pc:sldChg>
      <pc:sldChg chg="addSp delSp modSp mod modNotes">
        <pc:chgData name="Lhoest Rémy" userId="a082b7f1-8b59-4f35-9dff-8f8edb24495b" providerId="ADAL" clId="{04D5A97C-828B-4BEA-8ADA-CF54235F1B0B}" dt="2026-01-21T09:33:39.494" v="36" actId="478"/>
        <pc:sldMkLst>
          <pc:docMk/>
          <pc:sldMk cId="1278323631" sldId="274"/>
        </pc:sldMkLst>
        <pc:spChg chg="mod">
          <ac:chgData name="Lhoest Rémy" userId="a082b7f1-8b59-4f35-9dff-8f8edb24495b" providerId="ADAL" clId="{04D5A97C-828B-4BEA-8ADA-CF54235F1B0B}" dt="2026-01-21T09:27:35.060" v="8"/>
          <ac:spMkLst>
            <pc:docMk/>
            <pc:sldMk cId="1278323631" sldId="274"/>
            <ac:spMk id="2" creationId="{00000000-0000-0000-0000-000000000000}"/>
          </ac:spMkLst>
        </pc:spChg>
        <pc:spChg chg="add mod">
          <ac:chgData name="Lhoest Rémy" userId="a082b7f1-8b59-4f35-9dff-8f8edb24495b" providerId="ADAL" clId="{04D5A97C-828B-4BEA-8ADA-CF54235F1B0B}" dt="2026-01-21T09:33:37.358" v="35"/>
          <ac:spMkLst>
            <pc:docMk/>
            <pc:sldMk cId="1278323631" sldId="274"/>
            <ac:spMk id="6" creationId="{B22C3C3E-95B9-4077-1252-A775766E3DF0}"/>
          </ac:spMkLst>
        </pc:spChg>
      </pc:sldChg>
      <pc:sldChg chg="modNotes">
        <pc:chgData name="Lhoest Rémy" userId="a082b7f1-8b59-4f35-9dff-8f8edb24495b" providerId="ADAL" clId="{04D5A97C-828B-4BEA-8ADA-CF54235F1B0B}" dt="2026-01-21T09:26:09.769" v="0"/>
        <pc:sldMkLst>
          <pc:docMk/>
          <pc:sldMk cId="1404359038" sldId="275"/>
        </pc:sldMkLst>
      </pc:sldChg>
      <pc:sldChg chg="modSp">
        <pc:chgData name="Lhoest Rémy" userId="a082b7f1-8b59-4f35-9dff-8f8edb24495b" providerId="ADAL" clId="{04D5A97C-828B-4BEA-8ADA-CF54235F1B0B}" dt="2026-01-21T09:27:35.060" v="8"/>
        <pc:sldMkLst>
          <pc:docMk/>
          <pc:sldMk cId="3810333682" sldId="296"/>
        </pc:sldMkLst>
        <pc:spChg chg="mod">
          <ac:chgData name="Lhoest Rémy" userId="a082b7f1-8b59-4f35-9dff-8f8edb24495b" providerId="ADAL" clId="{04D5A97C-828B-4BEA-8ADA-CF54235F1B0B}" dt="2026-01-21T09:27:35.060" v="8"/>
          <ac:spMkLst>
            <pc:docMk/>
            <pc:sldMk cId="3810333682" sldId="296"/>
            <ac:spMk id="2" creationId="{00000000-0000-0000-0000-000000000000}"/>
          </ac:spMkLst>
        </pc:spChg>
        <pc:spChg chg="mod">
          <ac:chgData name="Lhoest Rémy" userId="a082b7f1-8b59-4f35-9dff-8f8edb24495b" providerId="ADAL" clId="{04D5A97C-828B-4BEA-8ADA-CF54235F1B0B}" dt="2026-01-21T09:27:35.060" v="8"/>
          <ac:spMkLst>
            <pc:docMk/>
            <pc:sldMk cId="3810333682" sldId="296"/>
            <ac:spMk id="3" creationId="{00000000-0000-0000-0000-000000000000}"/>
          </ac:spMkLst>
        </pc:spChg>
        <pc:spChg chg="mod">
          <ac:chgData name="Lhoest Rémy" userId="a082b7f1-8b59-4f35-9dff-8f8edb24495b" providerId="ADAL" clId="{04D5A97C-828B-4BEA-8ADA-CF54235F1B0B}" dt="2026-01-21T09:27:35.060" v="8"/>
          <ac:spMkLst>
            <pc:docMk/>
            <pc:sldMk cId="3810333682" sldId="296"/>
            <ac:spMk id="4" creationId="{00000000-0000-0000-0000-000000000000}"/>
          </ac:spMkLst>
        </pc:spChg>
      </pc:sldChg>
      <pc:sldChg chg="modSp">
        <pc:chgData name="Lhoest Rémy" userId="a082b7f1-8b59-4f35-9dff-8f8edb24495b" providerId="ADAL" clId="{04D5A97C-828B-4BEA-8ADA-CF54235F1B0B}" dt="2026-01-21T09:27:35.060" v="8"/>
        <pc:sldMkLst>
          <pc:docMk/>
          <pc:sldMk cId="2032873983" sldId="297"/>
        </pc:sldMkLst>
        <pc:spChg chg="mod">
          <ac:chgData name="Lhoest Rémy" userId="a082b7f1-8b59-4f35-9dff-8f8edb24495b" providerId="ADAL" clId="{04D5A97C-828B-4BEA-8ADA-CF54235F1B0B}" dt="2026-01-21T09:27:35.060" v="8"/>
          <ac:spMkLst>
            <pc:docMk/>
            <pc:sldMk cId="2032873983" sldId="297"/>
            <ac:spMk id="2" creationId="{00000000-0000-0000-0000-000000000000}"/>
          </ac:spMkLst>
        </pc:spChg>
        <pc:spChg chg="mod">
          <ac:chgData name="Lhoest Rémy" userId="a082b7f1-8b59-4f35-9dff-8f8edb24495b" providerId="ADAL" clId="{04D5A97C-828B-4BEA-8ADA-CF54235F1B0B}" dt="2026-01-21T09:27:35.060" v="8"/>
          <ac:spMkLst>
            <pc:docMk/>
            <pc:sldMk cId="2032873983" sldId="297"/>
            <ac:spMk id="3" creationId="{00000000-0000-0000-0000-000000000000}"/>
          </ac:spMkLst>
        </pc:spChg>
        <pc:spChg chg="mod">
          <ac:chgData name="Lhoest Rémy" userId="a082b7f1-8b59-4f35-9dff-8f8edb24495b" providerId="ADAL" clId="{04D5A97C-828B-4BEA-8ADA-CF54235F1B0B}" dt="2026-01-21T09:27:35.060" v="8"/>
          <ac:spMkLst>
            <pc:docMk/>
            <pc:sldMk cId="2032873983" sldId="297"/>
            <ac:spMk id="4" creationId="{00000000-0000-0000-0000-000000000000}"/>
          </ac:spMkLst>
        </pc:spChg>
      </pc:sldChg>
      <pc:sldChg chg="addSp delSp modSp add del mod">
        <pc:chgData name="Lhoest Rémy" userId="a082b7f1-8b59-4f35-9dff-8f8edb24495b" providerId="ADAL" clId="{04D5A97C-828B-4BEA-8ADA-CF54235F1B0B}" dt="2026-02-02T12:57:19.811" v="745" actId="1036"/>
        <pc:sldMkLst>
          <pc:docMk/>
          <pc:sldMk cId="1566787472" sldId="300"/>
        </pc:sldMkLst>
        <pc:spChg chg="mod">
          <ac:chgData name="Lhoest Rémy" userId="a082b7f1-8b59-4f35-9dff-8f8edb24495b" providerId="ADAL" clId="{04D5A97C-828B-4BEA-8ADA-CF54235F1B0B}" dt="2026-01-21T09:27:35.060" v="8"/>
          <ac:spMkLst>
            <pc:docMk/>
            <pc:sldMk cId="1566787472" sldId="300"/>
            <ac:spMk id="2" creationId="{00000000-0000-0000-0000-000000000000}"/>
          </ac:spMkLst>
        </pc:spChg>
        <pc:spChg chg="mod">
          <ac:chgData name="Lhoest Rémy" userId="a082b7f1-8b59-4f35-9dff-8f8edb24495b" providerId="ADAL" clId="{04D5A97C-828B-4BEA-8ADA-CF54235F1B0B}" dt="2026-01-21T09:27:35.060" v="8"/>
          <ac:spMkLst>
            <pc:docMk/>
            <pc:sldMk cId="1566787472" sldId="300"/>
            <ac:spMk id="3" creationId="{00000000-0000-0000-0000-000000000000}"/>
          </ac:spMkLst>
        </pc:spChg>
        <pc:spChg chg="mod">
          <ac:chgData name="Lhoest Rémy" userId="a082b7f1-8b59-4f35-9dff-8f8edb24495b" providerId="ADAL" clId="{04D5A97C-828B-4BEA-8ADA-CF54235F1B0B}" dt="2026-01-21T09:27:35.060" v="8"/>
          <ac:spMkLst>
            <pc:docMk/>
            <pc:sldMk cId="1566787472" sldId="300"/>
            <ac:spMk id="4" creationId="{00000000-0000-0000-0000-000000000000}"/>
          </ac:spMkLst>
        </pc:spChg>
        <pc:spChg chg="mod">
          <ac:chgData name="Lhoest Rémy" userId="a082b7f1-8b59-4f35-9dff-8f8edb24495b" providerId="ADAL" clId="{04D5A97C-828B-4BEA-8ADA-CF54235F1B0B}" dt="2026-02-02T12:57:14.452" v="737" actId="1036"/>
          <ac:spMkLst>
            <pc:docMk/>
            <pc:sldMk cId="1566787472" sldId="300"/>
            <ac:spMk id="16" creationId="{33906B9C-9143-68B2-E0C1-B995D5AEB2AD}"/>
          </ac:spMkLst>
        </pc:spChg>
        <pc:spChg chg="mod">
          <ac:chgData name="Lhoest Rémy" userId="a082b7f1-8b59-4f35-9dff-8f8edb24495b" providerId="ADAL" clId="{04D5A97C-828B-4BEA-8ADA-CF54235F1B0B}" dt="2026-02-02T12:57:19.811" v="745" actId="1036"/>
          <ac:spMkLst>
            <pc:docMk/>
            <pc:sldMk cId="1566787472" sldId="300"/>
            <ac:spMk id="18" creationId="{CF6CE29F-4387-9FCE-2B4B-35B877378A02}"/>
          </ac:spMkLst>
        </pc:spChg>
        <pc:picChg chg="add del">
          <ac:chgData name="Lhoest Rémy" userId="a082b7f1-8b59-4f35-9dff-8f8edb24495b" providerId="ADAL" clId="{04D5A97C-828B-4BEA-8ADA-CF54235F1B0B}" dt="2026-02-02T12:57:02.247" v="718" actId="478"/>
          <ac:picMkLst>
            <pc:docMk/>
            <pc:sldMk cId="1566787472" sldId="300"/>
            <ac:picMk id="6" creationId="{53832513-1531-A8BE-81D2-1D7CFCF900CB}"/>
          </ac:picMkLst>
        </pc:picChg>
        <pc:picChg chg="mod">
          <ac:chgData name="Lhoest Rémy" userId="a082b7f1-8b59-4f35-9dff-8f8edb24495b" providerId="ADAL" clId="{04D5A97C-828B-4BEA-8ADA-CF54235F1B0B}" dt="2026-02-02T12:57:14.452" v="737" actId="1036"/>
          <ac:picMkLst>
            <pc:docMk/>
            <pc:sldMk cId="1566787472" sldId="300"/>
            <ac:picMk id="15" creationId="{E8BCFC41-66B7-204B-448E-7B4AB18059B2}"/>
          </ac:picMkLst>
        </pc:picChg>
        <pc:picChg chg="mod">
          <ac:chgData name="Lhoest Rémy" userId="a082b7f1-8b59-4f35-9dff-8f8edb24495b" providerId="ADAL" clId="{04D5A97C-828B-4BEA-8ADA-CF54235F1B0B}" dt="2026-02-02T12:57:19.811" v="745" actId="1036"/>
          <ac:picMkLst>
            <pc:docMk/>
            <pc:sldMk cId="1566787472" sldId="300"/>
            <ac:picMk id="17" creationId="{5090760F-BC1F-ACF3-3C17-DD5831A31570}"/>
          </ac:picMkLst>
        </pc:picChg>
      </pc:sldChg>
      <pc:sldChg chg="modSp mod chgLayout">
        <pc:chgData name="Lhoest Rémy" userId="a082b7f1-8b59-4f35-9dff-8f8edb24495b" providerId="ADAL" clId="{04D5A97C-828B-4BEA-8ADA-CF54235F1B0B}" dt="2026-02-02T13:28:34.072" v="1138" actId="700"/>
        <pc:sldMkLst>
          <pc:docMk/>
          <pc:sldMk cId="830075970" sldId="303"/>
        </pc:sldMkLst>
        <pc:spChg chg="mod ord">
          <ac:chgData name="Lhoest Rémy" userId="a082b7f1-8b59-4f35-9dff-8f8edb24495b" providerId="ADAL" clId="{04D5A97C-828B-4BEA-8ADA-CF54235F1B0B}" dt="2026-02-02T13:28:34.072" v="1138" actId="700"/>
          <ac:spMkLst>
            <pc:docMk/>
            <pc:sldMk cId="830075970" sldId="303"/>
            <ac:spMk id="2" creationId="{00000000-0000-0000-0000-000000000000}"/>
          </ac:spMkLst>
        </pc:spChg>
        <pc:spChg chg="mod ord">
          <ac:chgData name="Lhoest Rémy" userId="a082b7f1-8b59-4f35-9dff-8f8edb24495b" providerId="ADAL" clId="{04D5A97C-828B-4BEA-8ADA-CF54235F1B0B}" dt="2026-02-02T13:28:34.072" v="1138" actId="700"/>
          <ac:spMkLst>
            <pc:docMk/>
            <pc:sldMk cId="830075970" sldId="303"/>
            <ac:spMk id="3" creationId="{00000000-0000-0000-0000-000000000000}"/>
          </ac:spMkLst>
        </pc:spChg>
        <pc:spChg chg="mod ord">
          <ac:chgData name="Lhoest Rémy" userId="a082b7f1-8b59-4f35-9dff-8f8edb24495b" providerId="ADAL" clId="{04D5A97C-828B-4BEA-8ADA-CF54235F1B0B}" dt="2026-02-02T13:28:34.072" v="1138" actId="700"/>
          <ac:spMkLst>
            <pc:docMk/>
            <pc:sldMk cId="830075970" sldId="303"/>
            <ac:spMk id="4" creationId="{00000000-0000-0000-0000-000000000000}"/>
          </ac:spMkLst>
        </pc:spChg>
      </pc:sldChg>
      <pc:sldChg chg="modSp add del mod">
        <pc:chgData name="Lhoest Rémy" userId="a082b7f1-8b59-4f35-9dff-8f8edb24495b" providerId="ADAL" clId="{04D5A97C-828B-4BEA-8ADA-CF54235F1B0B}" dt="2026-02-02T12:57:26.416" v="748" actId="1035"/>
        <pc:sldMkLst>
          <pc:docMk/>
          <pc:sldMk cId="3403134191" sldId="304"/>
        </pc:sldMkLst>
        <pc:spChg chg="mod">
          <ac:chgData name="Lhoest Rémy" userId="a082b7f1-8b59-4f35-9dff-8f8edb24495b" providerId="ADAL" clId="{04D5A97C-828B-4BEA-8ADA-CF54235F1B0B}" dt="2026-01-21T09:27:35.060" v="8"/>
          <ac:spMkLst>
            <pc:docMk/>
            <pc:sldMk cId="3403134191" sldId="304"/>
            <ac:spMk id="2" creationId="{00000000-0000-0000-0000-000000000000}"/>
          </ac:spMkLst>
        </pc:spChg>
        <pc:spChg chg="mod">
          <ac:chgData name="Lhoest Rémy" userId="a082b7f1-8b59-4f35-9dff-8f8edb24495b" providerId="ADAL" clId="{04D5A97C-828B-4BEA-8ADA-CF54235F1B0B}" dt="2026-01-21T09:27:35.060" v="8"/>
          <ac:spMkLst>
            <pc:docMk/>
            <pc:sldMk cId="3403134191" sldId="304"/>
            <ac:spMk id="4" creationId="{00000000-0000-0000-0000-000000000000}"/>
          </ac:spMkLst>
        </pc:spChg>
        <pc:spChg chg="mod">
          <ac:chgData name="Lhoest Rémy" userId="a082b7f1-8b59-4f35-9dff-8f8edb24495b" providerId="ADAL" clId="{04D5A97C-828B-4BEA-8ADA-CF54235F1B0B}" dt="2026-02-02T12:57:26.416" v="748" actId="1035"/>
          <ac:spMkLst>
            <pc:docMk/>
            <pc:sldMk cId="3403134191" sldId="304"/>
            <ac:spMk id="9" creationId="{F3D78830-CE9A-44AD-E66B-54C3BC9B95DF}"/>
          </ac:spMkLst>
        </pc:spChg>
      </pc:sldChg>
      <pc:sldChg chg="modSp add del">
        <pc:chgData name="Lhoest Rémy" userId="a082b7f1-8b59-4f35-9dff-8f8edb24495b" providerId="ADAL" clId="{04D5A97C-828B-4BEA-8ADA-CF54235F1B0B}" dt="2026-02-02T12:56:38.249" v="716"/>
        <pc:sldMkLst>
          <pc:docMk/>
          <pc:sldMk cId="1687051361" sldId="306"/>
        </pc:sldMkLst>
        <pc:spChg chg="mod">
          <ac:chgData name="Lhoest Rémy" userId="a082b7f1-8b59-4f35-9dff-8f8edb24495b" providerId="ADAL" clId="{04D5A97C-828B-4BEA-8ADA-CF54235F1B0B}" dt="2026-01-21T09:27:35.060" v="8"/>
          <ac:spMkLst>
            <pc:docMk/>
            <pc:sldMk cId="1687051361" sldId="306"/>
            <ac:spMk id="2" creationId="{00000000-0000-0000-0000-000000000000}"/>
          </ac:spMkLst>
        </pc:spChg>
        <pc:spChg chg="mod">
          <ac:chgData name="Lhoest Rémy" userId="a082b7f1-8b59-4f35-9dff-8f8edb24495b" providerId="ADAL" clId="{04D5A97C-828B-4BEA-8ADA-CF54235F1B0B}" dt="2026-01-21T09:27:35.060" v="8"/>
          <ac:spMkLst>
            <pc:docMk/>
            <pc:sldMk cId="1687051361" sldId="306"/>
            <ac:spMk id="3" creationId="{00000000-0000-0000-0000-000000000000}"/>
          </ac:spMkLst>
        </pc:spChg>
        <pc:spChg chg="mod">
          <ac:chgData name="Lhoest Rémy" userId="a082b7f1-8b59-4f35-9dff-8f8edb24495b" providerId="ADAL" clId="{04D5A97C-828B-4BEA-8ADA-CF54235F1B0B}" dt="2026-01-21T09:27:35.060" v="8"/>
          <ac:spMkLst>
            <pc:docMk/>
            <pc:sldMk cId="1687051361" sldId="306"/>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2475567558" sldId="307"/>
        </pc:sldMkLst>
        <pc:spChg chg="mod">
          <ac:chgData name="Lhoest Rémy" userId="a082b7f1-8b59-4f35-9dff-8f8edb24495b" providerId="ADAL" clId="{04D5A97C-828B-4BEA-8ADA-CF54235F1B0B}" dt="2026-01-21T09:27:35.060" v="8"/>
          <ac:spMkLst>
            <pc:docMk/>
            <pc:sldMk cId="2475567558" sldId="307"/>
            <ac:spMk id="2" creationId="{00000000-0000-0000-0000-000000000000}"/>
          </ac:spMkLst>
        </pc:spChg>
        <pc:spChg chg="mod">
          <ac:chgData name="Lhoest Rémy" userId="a082b7f1-8b59-4f35-9dff-8f8edb24495b" providerId="ADAL" clId="{04D5A97C-828B-4BEA-8ADA-CF54235F1B0B}" dt="2026-01-21T09:27:35.060" v="8"/>
          <ac:spMkLst>
            <pc:docMk/>
            <pc:sldMk cId="2475567558" sldId="307"/>
            <ac:spMk id="3" creationId="{00000000-0000-0000-0000-000000000000}"/>
          </ac:spMkLst>
        </pc:spChg>
        <pc:spChg chg="mod">
          <ac:chgData name="Lhoest Rémy" userId="a082b7f1-8b59-4f35-9dff-8f8edb24495b" providerId="ADAL" clId="{04D5A97C-828B-4BEA-8ADA-CF54235F1B0B}" dt="2026-01-21T09:27:35.060" v="8"/>
          <ac:spMkLst>
            <pc:docMk/>
            <pc:sldMk cId="2475567558" sldId="307"/>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2620543106" sldId="308"/>
        </pc:sldMkLst>
        <pc:spChg chg="mod">
          <ac:chgData name="Lhoest Rémy" userId="a082b7f1-8b59-4f35-9dff-8f8edb24495b" providerId="ADAL" clId="{04D5A97C-828B-4BEA-8ADA-CF54235F1B0B}" dt="2026-01-21T09:27:35.060" v="8"/>
          <ac:spMkLst>
            <pc:docMk/>
            <pc:sldMk cId="2620543106" sldId="308"/>
            <ac:spMk id="2" creationId="{00000000-0000-0000-0000-000000000000}"/>
          </ac:spMkLst>
        </pc:spChg>
        <pc:spChg chg="mod">
          <ac:chgData name="Lhoest Rémy" userId="a082b7f1-8b59-4f35-9dff-8f8edb24495b" providerId="ADAL" clId="{04D5A97C-828B-4BEA-8ADA-CF54235F1B0B}" dt="2026-01-21T09:27:35.060" v="8"/>
          <ac:spMkLst>
            <pc:docMk/>
            <pc:sldMk cId="2620543106" sldId="308"/>
            <ac:spMk id="3" creationId="{00000000-0000-0000-0000-000000000000}"/>
          </ac:spMkLst>
        </pc:spChg>
        <pc:spChg chg="mod">
          <ac:chgData name="Lhoest Rémy" userId="a082b7f1-8b59-4f35-9dff-8f8edb24495b" providerId="ADAL" clId="{04D5A97C-828B-4BEA-8ADA-CF54235F1B0B}" dt="2026-01-21T09:27:35.060" v="8"/>
          <ac:spMkLst>
            <pc:docMk/>
            <pc:sldMk cId="2620543106" sldId="308"/>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3026166061" sldId="309"/>
        </pc:sldMkLst>
        <pc:spChg chg="mod">
          <ac:chgData name="Lhoest Rémy" userId="a082b7f1-8b59-4f35-9dff-8f8edb24495b" providerId="ADAL" clId="{04D5A97C-828B-4BEA-8ADA-CF54235F1B0B}" dt="2026-01-21T09:27:35.060" v="8"/>
          <ac:spMkLst>
            <pc:docMk/>
            <pc:sldMk cId="3026166061" sldId="309"/>
            <ac:spMk id="2" creationId="{00000000-0000-0000-0000-000000000000}"/>
          </ac:spMkLst>
        </pc:spChg>
        <pc:spChg chg="mod">
          <ac:chgData name="Lhoest Rémy" userId="a082b7f1-8b59-4f35-9dff-8f8edb24495b" providerId="ADAL" clId="{04D5A97C-828B-4BEA-8ADA-CF54235F1B0B}" dt="2026-01-21T09:27:35.060" v="8"/>
          <ac:spMkLst>
            <pc:docMk/>
            <pc:sldMk cId="3026166061" sldId="309"/>
            <ac:spMk id="3" creationId="{00000000-0000-0000-0000-000000000000}"/>
          </ac:spMkLst>
        </pc:spChg>
        <pc:spChg chg="mod">
          <ac:chgData name="Lhoest Rémy" userId="a082b7f1-8b59-4f35-9dff-8f8edb24495b" providerId="ADAL" clId="{04D5A97C-828B-4BEA-8ADA-CF54235F1B0B}" dt="2026-01-21T09:27:35.060" v="8"/>
          <ac:spMkLst>
            <pc:docMk/>
            <pc:sldMk cId="3026166061" sldId="309"/>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752868183" sldId="310"/>
        </pc:sldMkLst>
        <pc:spChg chg="mod">
          <ac:chgData name="Lhoest Rémy" userId="a082b7f1-8b59-4f35-9dff-8f8edb24495b" providerId="ADAL" clId="{04D5A97C-828B-4BEA-8ADA-CF54235F1B0B}" dt="2026-01-21T09:27:35.060" v="8"/>
          <ac:spMkLst>
            <pc:docMk/>
            <pc:sldMk cId="752868183" sldId="310"/>
            <ac:spMk id="2" creationId="{00000000-0000-0000-0000-000000000000}"/>
          </ac:spMkLst>
        </pc:spChg>
        <pc:spChg chg="mod">
          <ac:chgData name="Lhoest Rémy" userId="a082b7f1-8b59-4f35-9dff-8f8edb24495b" providerId="ADAL" clId="{04D5A97C-828B-4BEA-8ADA-CF54235F1B0B}" dt="2026-01-21T09:27:35.060" v="8"/>
          <ac:spMkLst>
            <pc:docMk/>
            <pc:sldMk cId="752868183" sldId="310"/>
            <ac:spMk id="3" creationId="{00000000-0000-0000-0000-000000000000}"/>
          </ac:spMkLst>
        </pc:spChg>
        <pc:spChg chg="mod">
          <ac:chgData name="Lhoest Rémy" userId="a082b7f1-8b59-4f35-9dff-8f8edb24495b" providerId="ADAL" clId="{04D5A97C-828B-4BEA-8ADA-CF54235F1B0B}" dt="2026-01-21T09:27:35.060" v="8"/>
          <ac:spMkLst>
            <pc:docMk/>
            <pc:sldMk cId="752868183" sldId="310"/>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3701096660" sldId="311"/>
        </pc:sldMkLst>
        <pc:spChg chg="mod">
          <ac:chgData name="Lhoest Rémy" userId="a082b7f1-8b59-4f35-9dff-8f8edb24495b" providerId="ADAL" clId="{04D5A97C-828B-4BEA-8ADA-CF54235F1B0B}" dt="2026-01-21T09:27:35.060" v="8"/>
          <ac:spMkLst>
            <pc:docMk/>
            <pc:sldMk cId="3701096660" sldId="311"/>
            <ac:spMk id="2" creationId="{00000000-0000-0000-0000-000000000000}"/>
          </ac:spMkLst>
        </pc:spChg>
        <pc:spChg chg="mod">
          <ac:chgData name="Lhoest Rémy" userId="a082b7f1-8b59-4f35-9dff-8f8edb24495b" providerId="ADAL" clId="{04D5A97C-828B-4BEA-8ADA-CF54235F1B0B}" dt="2026-01-21T09:27:35.060" v="8"/>
          <ac:spMkLst>
            <pc:docMk/>
            <pc:sldMk cId="3701096660" sldId="311"/>
            <ac:spMk id="3" creationId="{00000000-0000-0000-0000-000000000000}"/>
          </ac:spMkLst>
        </pc:spChg>
        <pc:spChg chg="mod">
          <ac:chgData name="Lhoest Rémy" userId="a082b7f1-8b59-4f35-9dff-8f8edb24495b" providerId="ADAL" clId="{04D5A97C-828B-4BEA-8ADA-CF54235F1B0B}" dt="2026-01-21T09:27:35.060" v="8"/>
          <ac:spMkLst>
            <pc:docMk/>
            <pc:sldMk cId="3701096660" sldId="311"/>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1426023304" sldId="312"/>
        </pc:sldMkLst>
        <pc:spChg chg="mod">
          <ac:chgData name="Lhoest Rémy" userId="a082b7f1-8b59-4f35-9dff-8f8edb24495b" providerId="ADAL" clId="{04D5A97C-828B-4BEA-8ADA-CF54235F1B0B}" dt="2026-01-21T09:27:35.060" v="8"/>
          <ac:spMkLst>
            <pc:docMk/>
            <pc:sldMk cId="1426023304" sldId="312"/>
            <ac:spMk id="2" creationId="{00000000-0000-0000-0000-000000000000}"/>
          </ac:spMkLst>
        </pc:spChg>
        <pc:spChg chg="mod">
          <ac:chgData name="Lhoest Rémy" userId="a082b7f1-8b59-4f35-9dff-8f8edb24495b" providerId="ADAL" clId="{04D5A97C-828B-4BEA-8ADA-CF54235F1B0B}" dt="2026-01-21T09:27:35.060" v="8"/>
          <ac:spMkLst>
            <pc:docMk/>
            <pc:sldMk cId="1426023304" sldId="312"/>
            <ac:spMk id="3" creationId="{00000000-0000-0000-0000-000000000000}"/>
          </ac:spMkLst>
        </pc:spChg>
        <pc:spChg chg="mod">
          <ac:chgData name="Lhoest Rémy" userId="a082b7f1-8b59-4f35-9dff-8f8edb24495b" providerId="ADAL" clId="{04D5A97C-828B-4BEA-8ADA-CF54235F1B0B}" dt="2026-01-21T09:27:35.060" v="8"/>
          <ac:spMkLst>
            <pc:docMk/>
            <pc:sldMk cId="1426023304" sldId="312"/>
            <ac:spMk id="4" creationId="{00000000-0000-0000-0000-000000000000}"/>
          </ac:spMkLst>
        </pc:spChg>
      </pc:sldChg>
      <pc:sldChg chg="delSp modSp add del mod">
        <pc:chgData name="Lhoest Rémy" userId="a082b7f1-8b59-4f35-9dff-8f8edb24495b" providerId="ADAL" clId="{04D5A97C-828B-4BEA-8ADA-CF54235F1B0B}" dt="2026-02-02T12:57:45.683" v="758" actId="1038"/>
        <pc:sldMkLst>
          <pc:docMk/>
          <pc:sldMk cId="2229563538" sldId="313"/>
        </pc:sldMkLst>
        <pc:spChg chg="mod">
          <ac:chgData name="Lhoest Rémy" userId="a082b7f1-8b59-4f35-9dff-8f8edb24495b" providerId="ADAL" clId="{04D5A97C-828B-4BEA-8ADA-CF54235F1B0B}" dt="2026-01-21T09:27:35.060" v="8"/>
          <ac:spMkLst>
            <pc:docMk/>
            <pc:sldMk cId="2229563538" sldId="313"/>
            <ac:spMk id="2" creationId="{00000000-0000-0000-0000-000000000000}"/>
          </ac:spMkLst>
        </pc:spChg>
        <pc:spChg chg="mod">
          <ac:chgData name="Lhoest Rémy" userId="a082b7f1-8b59-4f35-9dff-8f8edb24495b" providerId="ADAL" clId="{04D5A97C-828B-4BEA-8ADA-CF54235F1B0B}" dt="2026-01-21T09:27:35.060" v="8"/>
          <ac:spMkLst>
            <pc:docMk/>
            <pc:sldMk cId="2229563538" sldId="313"/>
            <ac:spMk id="3" creationId="{00000000-0000-0000-0000-000000000000}"/>
          </ac:spMkLst>
        </pc:spChg>
        <pc:spChg chg="mod">
          <ac:chgData name="Lhoest Rémy" userId="a082b7f1-8b59-4f35-9dff-8f8edb24495b" providerId="ADAL" clId="{04D5A97C-828B-4BEA-8ADA-CF54235F1B0B}" dt="2026-01-21T09:27:35.060" v="8"/>
          <ac:spMkLst>
            <pc:docMk/>
            <pc:sldMk cId="2229563538" sldId="313"/>
            <ac:spMk id="4" creationId="{00000000-0000-0000-0000-000000000000}"/>
          </ac:spMkLst>
        </pc:spChg>
        <pc:picChg chg="mod">
          <ac:chgData name="Lhoest Rémy" userId="a082b7f1-8b59-4f35-9dff-8f8edb24495b" providerId="ADAL" clId="{04D5A97C-828B-4BEA-8ADA-CF54235F1B0B}" dt="2026-02-02T12:57:45.683" v="758" actId="1038"/>
          <ac:picMkLst>
            <pc:docMk/>
            <pc:sldMk cId="2229563538" sldId="313"/>
            <ac:picMk id="14" creationId="{4F22C857-7BD6-8E1E-EA42-E8F1048DFAAB}"/>
          </ac:picMkLst>
        </pc:picChg>
      </pc:sldChg>
      <pc:sldChg chg="modSp add del">
        <pc:chgData name="Lhoest Rémy" userId="a082b7f1-8b59-4f35-9dff-8f8edb24495b" providerId="ADAL" clId="{04D5A97C-828B-4BEA-8ADA-CF54235F1B0B}" dt="2026-02-02T12:56:38.249" v="716"/>
        <pc:sldMkLst>
          <pc:docMk/>
          <pc:sldMk cId="2179543707" sldId="314"/>
        </pc:sldMkLst>
        <pc:spChg chg="mod">
          <ac:chgData name="Lhoest Rémy" userId="a082b7f1-8b59-4f35-9dff-8f8edb24495b" providerId="ADAL" clId="{04D5A97C-828B-4BEA-8ADA-CF54235F1B0B}" dt="2026-01-21T09:27:35.060" v="8"/>
          <ac:spMkLst>
            <pc:docMk/>
            <pc:sldMk cId="2179543707" sldId="314"/>
            <ac:spMk id="2" creationId="{00000000-0000-0000-0000-000000000000}"/>
          </ac:spMkLst>
        </pc:spChg>
        <pc:spChg chg="mod">
          <ac:chgData name="Lhoest Rémy" userId="a082b7f1-8b59-4f35-9dff-8f8edb24495b" providerId="ADAL" clId="{04D5A97C-828B-4BEA-8ADA-CF54235F1B0B}" dt="2026-01-21T09:27:35.060" v="8"/>
          <ac:spMkLst>
            <pc:docMk/>
            <pc:sldMk cId="2179543707" sldId="314"/>
            <ac:spMk id="3" creationId="{00000000-0000-0000-0000-000000000000}"/>
          </ac:spMkLst>
        </pc:spChg>
        <pc:spChg chg="mod">
          <ac:chgData name="Lhoest Rémy" userId="a082b7f1-8b59-4f35-9dff-8f8edb24495b" providerId="ADAL" clId="{04D5A97C-828B-4BEA-8ADA-CF54235F1B0B}" dt="2026-01-21T09:27:35.060" v="8"/>
          <ac:spMkLst>
            <pc:docMk/>
            <pc:sldMk cId="2179543707" sldId="314"/>
            <ac:spMk id="4" creationId="{00000000-0000-0000-0000-000000000000}"/>
          </ac:spMkLst>
        </pc:spChg>
      </pc:sldChg>
      <pc:sldChg chg="modSp add del mod">
        <pc:chgData name="Lhoest Rémy" userId="a082b7f1-8b59-4f35-9dff-8f8edb24495b" providerId="ADAL" clId="{04D5A97C-828B-4BEA-8ADA-CF54235F1B0B}" dt="2026-02-02T12:57:52.563" v="759" actId="688"/>
        <pc:sldMkLst>
          <pc:docMk/>
          <pc:sldMk cId="3666582007" sldId="315"/>
        </pc:sldMkLst>
        <pc:spChg chg="mod">
          <ac:chgData name="Lhoest Rémy" userId="a082b7f1-8b59-4f35-9dff-8f8edb24495b" providerId="ADAL" clId="{04D5A97C-828B-4BEA-8ADA-CF54235F1B0B}" dt="2026-01-21T09:27:35.060" v="8"/>
          <ac:spMkLst>
            <pc:docMk/>
            <pc:sldMk cId="3666582007" sldId="315"/>
            <ac:spMk id="2" creationId="{00000000-0000-0000-0000-000000000000}"/>
          </ac:spMkLst>
        </pc:spChg>
        <pc:spChg chg="mod">
          <ac:chgData name="Lhoest Rémy" userId="a082b7f1-8b59-4f35-9dff-8f8edb24495b" providerId="ADAL" clId="{04D5A97C-828B-4BEA-8ADA-CF54235F1B0B}" dt="2026-01-21T09:27:35.060" v="8"/>
          <ac:spMkLst>
            <pc:docMk/>
            <pc:sldMk cId="3666582007" sldId="315"/>
            <ac:spMk id="3" creationId="{00000000-0000-0000-0000-000000000000}"/>
          </ac:spMkLst>
        </pc:spChg>
        <pc:spChg chg="mod">
          <ac:chgData name="Lhoest Rémy" userId="a082b7f1-8b59-4f35-9dff-8f8edb24495b" providerId="ADAL" clId="{04D5A97C-828B-4BEA-8ADA-CF54235F1B0B}" dt="2026-01-21T09:27:35.060" v="8"/>
          <ac:spMkLst>
            <pc:docMk/>
            <pc:sldMk cId="3666582007" sldId="315"/>
            <ac:spMk id="4" creationId="{00000000-0000-0000-0000-000000000000}"/>
          </ac:spMkLst>
        </pc:spChg>
        <pc:picChg chg="mod">
          <ac:chgData name="Lhoest Rémy" userId="a082b7f1-8b59-4f35-9dff-8f8edb24495b" providerId="ADAL" clId="{04D5A97C-828B-4BEA-8ADA-CF54235F1B0B}" dt="2026-02-02T12:57:52.563" v="759" actId="688"/>
          <ac:picMkLst>
            <pc:docMk/>
            <pc:sldMk cId="3666582007" sldId="315"/>
            <ac:picMk id="10" creationId="{E59217F8-6A28-7240-DE0A-7228B4660C51}"/>
          </ac:picMkLst>
        </pc:picChg>
      </pc:sldChg>
      <pc:sldChg chg="modSp add del">
        <pc:chgData name="Lhoest Rémy" userId="a082b7f1-8b59-4f35-9dff-8f8edb24495b" providerId="ADAL" clId="{04D5A97C-828B-4BEA-8ADA-CF54235F1B0B}" dt="2026-02-02T12:56:38.249" v="716"/>
        <pc:sldMkLst>
          <pc:docMk/>
          <pc:sldMk cId="3363045012" sldId="316"/>
        </pc:sldMkLst>
        <pc:spChg chg="mod">
          <ac:chgData name="Lhoest Rémy" userId="a082b7f1-8b59-4f35-9dff-8f8edb24495b" providerId="ADAL" clId="{04D5A97C-828B-4BEA-8ADA-CF54235F1B0B}" dt="2026-01-21T09:27:35.060" v="8"/>
          <ac:spMkLst>
            <pc:docMk/>
            <pc:sldMk cId="3363045012" sldId="316"/>
            <ac:spMk id="2" creationId="{00000000-0000-0000-0000-000000000000}"/>
          </ac:spMkLst>
        </pc:spChg>
        <pc:spChg chg="mod">
          <ac:chgData name="Lhoest Rémy" userId="a082b7f1-8b59-4f35-9dff-8f8edb24495b" providerId="ADAL" clId="{04D5A97C-828B-4BEA-8ADA-CF54235F1B0B}" dt="2026-01-21T09:27:35.060" v="8"/>
          <ac:spMkLst>
            <pc:docMk/>
            <pc:sldMk cId="3363045012" sldId="316"/>
            <ac:spMk id="3" creationId="{00000000-0000-0000-0000-000000000000}"/>
          </ac:spMkLst>
        </pc:spChg>
        <pc:spChg chg="mod">
          <ac:chgData name="Lhoest Rémy" userId="a082b7f1-8b59-4f35-9dff-8f8edb24495b" providerId="ADAL" clId="{04D5A97C-828B-4BEA-8ADA-CF54235F1B0B}" dt="2026-01-21T09:27:35.060" v="8"/>
          <ac:spMkLst>
            <pc:docMk/>
            <pc:sldMk cId="3363045012" sldId="316"/>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3695119045" sldId="317"/>
        </pc:sldMkLst>
        <pc:spChg chg="mod">
          <ac:chgData name="Lhoest Rémy" userId="a082b7f1-8b59-4f35-9dff-8f8edb24495b" providerId="ADAL" clId="{04D5A97C-828B-4BEA-8ADA-CF54235F1B0B}" dt="2026-01-21T09:27:35.060" v="8"/>
          <ac:spMkLst>
            <pc:docMk/>
            <pc:sldMk cId="3695119045" sldId="317"/>
            <ac:spMk id="2" creationId="{00000000-0000-0000-0000-000000000000}"/>
          </ac:spMkLst>
        </pc:spChg>
        <pc:spChg chg="mod">
          <ac:chgData name="Lhoest Rémy" userId="a082b7f1-8b59-4f35-9dff-8f8edb24495b" providerId="ADAL" clId="{04D5A97C-828B-4BEA-8ADA-CF54235F1B0B}" dt="2026-01-21T09:27:35.060" v="8"/>
          <ac:spMkLst>
            <pc:docMk/>
            <pc:sldMk cId="3695119045" sldId="317"/>
            <ac:spMk id="3" creationId="{00000000-0000-0000-0000-000000000000}"/>
          </ac:spMkLst>
        </pc:spChg>
        <pc:spChg chg="mod">
          <ac:chgData name="Lhoest Rémy" userId="a082b7f1-8b59-4f35-9dff-8f8edb24495b" providerId="ADAL" clId="{04D5A97C-828B-4BEA-8ADA-CF54235F1B0B}" dt="2026-01-21T09:27:35.060" v="8"/>
          <ac:spMkLst>
            <pc:docMk/>
            <pc:sldMk cId="3695119045" sldId="317"/>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4102636244" sldId="318"/>
        </pc:sldMkLst>
        <pc:spChg chg="mod">
          <ac:chgData name="Lhoest Rémy" userId="a082b7f1-8b59-4f35-9dff-8f8edb24495b" providerId="ADAL" clId="{04D5A97C-828B-4BEA-8ADA-CF54235F1B0B}" dt="2026-01-21T09:27:35.060" v="8"/>
          <ac:spMkLst>
            <pc:docMk/>
            <pc:sldMk cId="4102636244" sldId="318"/>
            <ac:spMk id="2" creationId="{00000000-0000-0000-0000-000000000000}"/>
          </ac:spMkLst>
        </pc:spChg>
        <pc:spChg chg="mod">
          <ac:chgData name="Lhoest Rémy" userId="a082b7f1-8b59-4f35-9dff-8f8edb24495b" providerId="ADAL" clId="{04D5A97C-828B-4BEA-8ADA-CF54235F1B0B}" dt="2026-01-21T09:27:35.060" v="8"/>
          <ac:spMkLst>
            <pc:docMk/>
            <pc:sldMk cId="4102636244" sldId="318"/>
            <ac:spMk id="3" creationId="{00000000-0000-0000-0000-000000000000}"/>
          </ac:spMkLst>
        </pc:spChg>
        <pc:spChg chg="mod">
          <ac:chgData name="Lhoest Rémy" userId="a082b7f1-8b59-4f35-9dff-8f8edb24495b" providerId="ADAL" clId="{04D5A97C-828B-4BEA-8ADA-CF54235F1B0B}" dt="2026-01-21T09:27:35.060" v="8"/>
          <ac:spMkLst>
            <pc:docMk/>
            <pc:sldMk cId="4102636244" sldId="318"/>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3119872650" sldId="319"/>
        </pc:sldMkLst>
        <pc:spChg chg="mod">
          <ac:chgData name="Lhoest Rémy" userId="a082b7f1-8b59-4f35-9dff-8f8edb24495b" providerId="ADAL" clId="{04D5A97C-828B-4BEA-8ADA-CF54235F1B0B}" dt="2026-01-21T09:27:35.060" v="8"/>
          <ac:spMkLst>
            <pc:docMk/>
            <pc:sldMk cId="3119872650" sldId="319"/>
            <ac:spMk id="2" creationId="{00000000-0000-0000-0000-000000000000}"/>
          </ac:spMkLst>
        </pc:spChg>
        <pc:spChg chg="mod">
          <ac:chgData name="Lhoest Rémy" userId="a082b7f1-8b59-4f35-9dff-8f8edb24495b" providerId="ADAL" clId="{04D5A97C-828B-4BEA-8ADA-CF54235F1B0B}" dt="2026-01-21T09:27:35.060" v="8"/>
          <ac:spMkLst>
            <pc:docMk/>
            <pc:sldMk cId="3119872650" sldId="319"/>
            <ac:spMk id="3" creationId="{00000000-0000-0000-0000-000000000000}"/>
          </ac:spMkLst>
        </pc:spChg>
        <pc:spChg chg="mod">
          <ac:chgData name="Lhoest Rémy" userId="a082b7f1-8b59-4f35-9dff-8f8edb24495b" providerId="ADAL" clId="{04D5A97C-828B-4BEA-8ADA-CF54235F1B0B}" dt="2026-01-21T09:27:35.060" v="8"/>
          <ac:spMkLst>
            <pc:docMk/>
            <pc:sldMk cId="3119872650" sldId="319"/>
            <ac:spMk id="4" creationId="{00000000-0000-0000-0000-000000000000}"/>
          </ac:spMkLst>
        </pc:spChg>
      </pc:sldChg>
      <pc:sldChg chg="delSp modSp add del mod">
        <pc:chgData name="Lhoest Rémy" userId="a082b7f1-8b59-4f35-9dff-8f8edb24495b" providerId="ADAL" clId="{04D5A97C-828B-4BEA-8ADA-CF54235F1B0B}" dt="2026-02-02T12:58:15.588" v="784" actId="1036"/>
        <pc:sldMkLst>
          <pc:docMk/>
          <pc:sldMk cId="361396819" sldId="321"/>
        </pc:sldMkLst>
        <pc:spChg chg="mod">
          <ac:chgData name="Lhoest Rémy" userId="a082b7f1-8b59-4f35-9dff-8f8edb24495b" providerId="ADAL" clId="{04D5A97C-828B-4BEA-8ADA-CF54235F1B0B}" dt="2026-01-21T09:27:35.060" v="8"/>
          <ac:spMkLst>
            <pc:docMk/>
            <pc:sldMk cId="361396819" sldId="321"/>
            <ac:spMk id="2" creationId="{00000000-0000-0000-0000-000000000000}"/>
          </ac:spMkLst>
        </pc:spChg>
        <pc:spChg chg="mod">
          <ac:chgData name="Lhoest Rémy" userId="a082b7f1-8b59-4f35-9dff-8f8edb24495b" providerId="ADAL" clId="{04D5A97C-828B-4BEA-8ADA-CF54235F1B0B}" dt="2026-01-21T09:27:35.060" v="8"/>
          <ac:spMkLst>
            <pc:docMk/>
            <pc:sldMk cId="361396819" sldId="321"/>
            <ac:spMk id="3" creationId="{00000000-0000-0000-0000-000000000000}"/>
          </ac:spMkLst>
        </pc:spChg>
        <pc:spChg chg="mod">
          <ac:chgData name="Lhoest Rémy" userId="a082b7f1-8b59-4f35-9dff-8f8edb24495b" providerId="ADAL" clId="{04D5A97C-828B-4BEA-8ADA-CF54235F1B0B}" dt="2026-01-21T09:27:35.060" v="8"/>
          <ac:spMkLst>
            <pc:docMk/>
            <pc:sldMk cId="361396819" sldId="321"/>
            <ac:spMk id="4" creationId="{00000000-0000-0000-0000-000000000000}"/>
          </ac:spMkLst>
        </pc:spChg>
        <pc:picChg chg="mod">
          <ac:chgData name="Lhoest Rémy" userId="a082b7f1-8b59-4f35-9dff-8f8edb24495b" providerId="ADAL" clId="{04D5A97C-828B-4BEA-8ADA-CF54235F1B0B}" dt="2026-02-02T12:58:15.588" v="784" actId="1036"/>
          <ac:picMkLst>
            <pc:docMk/>
            <pc:sldMk cId="361396819" sldId="321"/>
            <ac:picMk id="21" creationId="{F8DCBAE3-5F90-1478-96B2-498341BB848C}"/>
          </ac:picMkLst>
        </pc:picChg>
      </pc:sldChg>
      <pc:sldChg chg="delSp modSp add del mod">
        <pc:chgData name="Lhoest Rémy" userId="a082b7f1-8b59-4f35-9dff-8f8edb24495b" providerId="ADAL" clId="{04D5A97C-828B-4BEA-8ADA-CF54235F1B0B}" dt="2026-02-02T12:58:23.703" v="796" actId="1036"/>
        <pc:sldMkLst>
          <pc:docMk/>
          <pc:sldMk cId="1887216067" sldId="322"/>
        </pc:sldMkLst>
        <pc:spChg chg="mod">
          <ac:chgData name="Lhoest Rémy" userId="a082b7f1-8b59-4f35-9dff-8f8edb24495b" providerId="ADAL" clId="{04D5A97C-828B-4BEA-8ADA-CF54235F1B0B}" dt="2026-01-21T09:27:35.060" v="8"/>
          <ac:spMkLst>
            <pc:docMk/>
            <pc:sldMk cId="1887216067" sldId="322"/>
            <ac:spMk id="2" creationId="{00000000-0000-0000-0000-000000000000}"/>
          </ac:spMkLst>
        </pc:spChg>
        <pc:spChg chg="mod">
          <ac:chgData name="Lhoest Rémy" userId="a082b7f1-8b59-4f35-9dff-8f8edb24495b" providerId="ADAL" clId="{04D5A97C-828B-4BEA-8ADA-CF54235F1B0B}" dt="2026-01-21T09:27:35.060" v="8"/>
          <ac:spMkLst>
            <pc:docMk/>
            <pc:sldMk cId="1887216067" sldId="322"/>
            <ac:spMk id="3" creationId="{00000000-0000-0000-0000-000000000000}"/>
          </ac:spMkLst>
        </pc:spChg>
        <pc:spChg chg="mod">
          <ac:chgData name="Lhoest Rémy" userId="a082b7f1-8b59-4f35-9dff-8f8edb24495b" providerId="ADAL" clId="{04D5A97C-828B-4BEA-8ADA-CF54235F1B0B}" dt="2026-01-21T09:27:35.060" v="8"/>
          <ac:spMkLst>
            <pc:docMk/>
            <pc:sldMk cId="1887216067" sldId="322"/>
            <ac:spMk id="4" creationId="{00000000-0000-0000-0000-000000000000}"/>
          </ac:spMkLst>
        </pc:spChg>
        <pc:picChg chg="mod">
          <ac:chgData name="Lhoest Rémy" userId="a082b7f1-8b59-4f35-9dff-8f8edb24495b" providerId="ADAL" clId="{04D5A97C-828B-4BEA-8ADA-CF54235F1B0B}" dt="2026-02-02T12:58:23.703" v="796" actId="1036"/>
          <ac:picMkLst>
            <pc:docMk/>
            <pc:sldMk cId="1887216067" sldId="322"/>
            <ac:picMk id="11" creationId="{4555E6CC-238F-F07C-8AD5-F5BC08BCC428}"/>
          </ac:picMkLst>
        </pc:picChg>
      </pc:sldChg>
      <pc:sldChg chg="delSp modSp add del mod">
        <pc:chgData name="Lhoest Rémy" userId="a082b7f1-8b59-4f35-9dff-8f8edb24495b" providerId="ADAL" clId="{04D5A97C-828B-4BEA-8ADA-CF54235F1B0B}" dt="2026-02-02T12:58:31.686" v="804" actId="1036"/>
        <pc:sldMkLst>
          <pc:docMk/>
          <pc:sldMk cId="1855710471" sldId="323"/>
        </pc:sldMkLst>
        <pc:spChg chg="mod">
          <ac:chgData name="Lhoest Rémy" userId="a082b7f1-8b59-4f35-9dff-8f8edb24495b" providerId="ADAL" clId="{04D5A97C-828B-4BEA-8ADA-CF54235F1B0B}" dt="2026-01-21T09:27:35.060" v="8"/>
          <ac:spMkLst>
            <pc:docMk/>
            <pc:sldMk cId="1855710471" sldId="323"/>
            <ac:spMk id="2" creationId="{00000000-0000-0000-0000-000000000000}"/>
          </ac:spMkLst>
        </pc:spChg>
        <pc:spChg chg="mod">
          <ac:chgData name="Lhoest Rémy" userId="a082b7f1-8b59-4f35-9dff-8f8edb24495b" providerId="ADAL" clId="{04D5A97C-828B-4BEA-8ADA-CF54235F1B0B}" dt="2026-01-21T09:27:35.060" v="8"/>
          <ac:spMkLst>
            <pc:docMk/>
            <pc:sldMk cId="1855710471" sldId="323"/>
            <ac:spMk id="3" creationId="{00000000-0000-0000-0000-000000000000}"/>
          </ac:spMkLst>
        </pc:spChg>
        <pc:spChg chg="mod">
          <ac:chgData name="Lhoest Rémy" userId="a082b7f1-8b59-4f35-9dff-8f8edb24495b" providerId="ADAL" clId="{04D5A97C-828B-4BEA-8ADA-CF54235F1B0B}" dt="2026-01-21T09:27:35.060" v="8"/>
          <ac:spMkLst>
            <pc:docMk/>
            <pc:sldMk cId="1855710471" sldId="323"/>
            <ac:spMk id="4" creationId="{00000000-0000-0000-0000-000000000000}"/>
          </ac:spMkLst>
        </pc:spChg>
        <pc:picChg chg="mod">
          <ac:chgData name="Lhoest Rémy" userId="a082b7f1-8b59-4f35-9dff-8f8edb24495b" providerId="ADAL" clId="{04D5A97C-828B-4BEA-8ADA-CF54235F1B0B}" dt="2026-02-02T12:58:31.686" v="804" actId="1036"/>
          <ac:picMkLst>
            <pc:docMk/>
            <pc:sldMk cId="1855710471" sldId="323"/>
            <ac:picMk id="11" creationId="{9BF06A9E-1E66-5F04-22D1-0B7AC606C152}"/>
          </ac:picMkLst>
        </pc:picChg>
      </pc:sldChg>
      <pc:sldChg chg="delSp modSp add del mod">
        <pc:chgData name="Lhoest Rémy" userId="a082b7f1-8b59-4f35-9dff-8f8edb24495b" providerId="ADAL" clId="{04D5A97C-828B-4BEA-8ADA-CF54235F1B0B}" dt="2026-02-02T12:58:38.387" v="810" actId="1038"/>
        <pc:sldMkLst>
          <pc:docMk/>
          <pc:sldMk cId="1969363235" sldId="324"/>
        </pc:sldMkLst>
        <pc:spChg chg="mod">
          <ac:chgData name="Lhoest Rémy" userId="a082b7f1-8b59-4f35-9dff-8f8edb24495b" providerId="ADAL" clId="{04D5A97C-828B-4BEA-8ADA-CF54235F1B0B}" dt="2026-01-21T09:27:35.060" v="8"/>
          <ac:spMkLst>
            <pc:docMk/>
            <pc:sldMk cId="1969363235" sldId="324"/>
            <ac:spMk id="2" creationId="{00000000-0000-0000-0000-000000000000}"/>
          </ac:spMkLst>
        </pc:spChg>
        <pc:spChg chg="mod">
          <ac:chgData name="Lhoest Rémy" userId="a082b7f1-8b59-4f35-9dff-8f8edb24495b" providerId="ADAL" clId="{04D5A97C-828B-4BEA-8ADA-CF54235F1B0B}" dt="2026-01-21T09:27:35.060" v="8"/>
          <ac:spMkLst>
            <pc:docMk/>
            <pc:sldMk cId="1969363235" sldId="324"/>
            <ac:spMk id="3" creationId="{00000000-0000-0000-0000-000000000000}"/>
          </ac:spMkLst>
        </pc:spChg>
        <pc:spChg chg="mod">
          <ac:chgData name="Lhoest Rémy" userId="a082b7f1-8b59-4f35-9dff-8f8edb24495b" providerId="ADAL" clId="{04D5A97C-828B-4BEA-8ADA-CF54235F1B0B}" dt="2026-01-21T09:27:35.060" v="8"/>
          <ac:spMkLst>
            <pc:docMk/>
            <pc:sldMk cId="1969363235" sldId="324"/>
            <ac:spMk id="4" creationId="{00000000-0000-0000-0000-000000000000}"/>
          </ac:spMkLst>
        </pc:spChg>
        <pc:picChg chg="mod">
          <ac:chgData name="Lhoest Rémy" userId="a082b7f1-8b59-4f35-9dff-8f8edb24495b" providerId="ADAL" clId="{04D5A97C-828B-4BEA-8ADA-CF54235F1B0B}" dt="2026-02-02T12:58:38.387" v="810" actId="1038"/>
          <ac:picMkLst>
            <pc:docMk/>
            <pc:sldMk cId="1969363235" sldId="324"/>
            <ac:picMk id="12" creationId="{B24642A3-69CC-9E0E-A049-491C95A6E149}"/>
          </ac:picMkLst>
        </pc:picChg>
      </pc:sldChg>
      <pc:sldChg chg="modSp add del">
        <pc:chgData name="Lhoest Rémy" userId="a082b7f1-8b59-4f35-9dff-8f8edb24495b" providerId="ADAL" clId="{04D5A97C-828B-4BEA-8ADA-CF54235F1B0B}" dt="2026-02-02T12:56:38.249" v="716"/>
        <pc:sldMkLst>
          <pc:docMk/>
          <pc:sldMk cId="3954552600" sldId="325"/>
        </pc:sldMkLst>
        <pc:spChg chg="mod">
          <ac:chgData name="Lhoest Rémy" userId="a082b7f1-8b59-4f35-9dff-8f8edb24495b" providerId="ADAL" clId="{04D5A97C-828B-4BEA-8ADA-CF54235F1B0B}" dt="2026-01-21T09:27:35.060" v="8"/>
          <ac:spMkLst>
            <pc:docMk/>
            <pc:sldMk cId="3954552600" sldId="325"/>
            <ac:spMk id="2" creationId="{00000000-0000-0000-0000-000000000000}"/>
          </ac:spMkLst>
        </pc:spChg>
        <pc:spChg chg="mod">
          <ac:chgData name="Lhoest Rémy" userId="a082b7f1-8b59-4f35-9dff-8f8edb24495b" providerId="ADAL" clId="{04D5A97C-828B-4BEA-8ADA-CF54235F1B0B}" dt="2026-01-21T09:27:35.060" v="8"/>
          <ac:spMkLst>
            <pc:docMk/>
            <pc:sldMk cId="3954552600" sldId="325"/>
            <ac:spMk id="3" creationId="{00000000-0000-0000-0000-000000000000}"/>
          </ac:spMkLst>
        </pc:spChg>
        <pc:spChg chg="mod">
          <ac:chgData name="Lhoest Rémy" userId="a082b7f1-8b59-4f35-9dff-8f8edb24495b" providerId="ADAL" clId="{04D5A97C-828B-4BEA-8ADA-CF54235F1B0B}" dt="2026-01-21T09:27:35.060" v="8"/>
          <ac:spMkLst>
            <pc:docMk/>
            <pc:sldMk cId="3954552600" sldId="325"/>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3170538354" sldId="326"/>
        </pc:sldMkLst>
        <pc:spChg chg="mod">
          <ac:chgData name="Lhoest Rémy" userId="a082b7f1-8b59-4f35-9dff-8f8edb24495b" providerId="ADAL" clId="{04D5A97C-828B-4BEA-8ADA-CF54235F1B0B}" dt="2026-01-21T09:27:35.060" v="8"/>
          <ac:spMkLst>
            <pc:docMk/>
            <pc:sldMk cId="3170538354" sldId="326"/>
            <ac:spMk id="2" creationId="{00000000-0000-0000-0000-000000000000}"/>
          </ac:spMkLst>
        </pc:spChg>
        <pc:spChg chg="mod">
          <ac:chgData name="Lhoest Rémy" userId="a082b7f1-8b59-4f35-9dff-8f8edb24495b" providerId="ADAL" clId="{04D5A97C-828B-4BEA-8ADA-CF54235F1B0B}" dt="2026-01-21T09:27:35.060" v="8"/>
          <ac:spMkLst>
            <pc:docMk/>
            <pc:sldMk cId="3170538354" sldId="326"/>
            <ac:spMk id="3" creationId="{00000000-0000-0000-0000-000000000000}"/>
          </ac:spMkLst>
        </pc:spChg>
        <pc:spChg chg="mod">
          <ac:chgData name="Lhoest Rémy" userId="a082b7f1-8b59-4f35-9dff-8f8edb24495b" providerId="ADAL" clId="{04D5A97C-828B-4BEA-8ADA-CF54235F1B0B}" dt="2026-01-21T09:27:35.060" v="8"/>
          <ac:spMkLst>
            <pc:docMk/>
            <pc:sldMk cId="3170538354" sldId="326"/>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1143600914" sldId="327"/>
        </pc:sldMkLst>
        <pc:spChg chg="mod">
          <ac:chgData name="Lhoest Rémy" userId="a082b7f1-8b59-4f35-9dff-8f8edb24495b" providerId="ADAL" clId="{04D5A97C-828B-4BEA-8ADA-CF54235F1B0B}" dt="2026-01-21T09:27:35.060" v="8"/>
          <ac:spMkLst>
            <pc:docMk/>
            <pc:sldMk cId="1143600914" sldId="327"/>
            <ac:spMk id="2" creationId="{00000000-0000-0000-0000-000000000000}"/>
          </ac:spMkLst>
        </pc:spChg>
        <pc:spChg chg="mod">
          <ac:chgData name="Lhoest Rémy" userId="a082b7f1-8b59-4f35-9dff-8f8edb24495b" providerId="ADAL" clId="{04D5A97C-828B-4BEA-8ADA-CF54235F1B0B}" dt="2026-01-21T09:27:35.060" v="8"/>
          <ac:spMkLst>
            <pc:docMk/>
            <pc:sldMk cId="1143600914" sldId="327"/>
            <ac:spMk id="3" creationId="{00000000-0000-0000-0000-000000000000}"/>
          </ac:spMkLst>
        </pc:spChg>
        <pc:spChg chg="mod">
          <ac:chgData name="Lhoest Rémy" userId="a082b7f1-8b59-4f35-9dff-8f8edb24495b" providerId="ADAL" clId="{04D5A97C-828B-4BEA-8ADA-CF54235F1B0B}" dt="2026-01-21T09:27:35.060" v="8"/>
          <ac:spMkLst>
            <pc:docMk/>
            <pc:sldMk cId="1143600914" sldId="327"/>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2025267956" sldId="328"/>
        </pc:sldMkLst>
        <pc:spChg chg="mod">
          <ac:chgData name="Lhoest Rémy" userId="a082b7f1-8b59-4f35-9dff-8f8edb24495b" providerId="ADAL" clId="{04D5A97C-828B-4BEA-8ADA-CF54235F1B0B}" dt="2026-01-21T09:27:35.060" v="8"/>
          <ac:spMkLst>
            <pc:docMk/>
            <pc:sldMk cId="2025267956" sldId="328"/>
            <ac:spMk id="2" creationId="{00000000-0000-0000-0000-000000000000}"/>
          </ac:spMkLst>
        </pc:spChg>
        <pc:spChg chg="mod">
          <ac:chgData name="Lhoest Rémy" userId="a082b7f1-8b59-4f35-9dff-8f8edb24495b" providerId="ADAL" clId="{04D5A97C-828B-4BEA-8ADA-CF54235F1B0B}" dt="2026-01-21T09:27:35.060" v="8"/>
          <ac:spMkLst>
            <pc:docMk/>
            <pc:sldMk cId="2025267956" sldId="328"/>
            <ac:spMk id="3" creationId="{00000000-0000-0000-0000-000000000000}"/>
          </ac:spMkLst>
        </pc:spChg>
        <pc:spChg chg="mod">
          <ac:chgData name="Lhoest Rémy" userId="a082b7f1-8b59-4f35-9dff-8f8edb24495b" providerId="ADAL" clId="{04D5A97C-828B-4BEA-8ADA-CF54235F1B0B}" dt="2026-01-21T09:27:35.060" v="8"/>
          <ac:spMkLst>
            <pc:docMk/>
            <pc:sldMk cId="2025267956" sldId="328"/>
            <ac:spMk id="4" creationId="{00000000-0000-0000-0000-000000000000}"/>
          </ac:spMkLst>
        </pc:spChg>
      </pc:sldChg>
      <pc:sldChg chg="modSp add del">
        <pc:chgData name="Lhoest Rémy" userId="a082b7f1-8b59-4f35-9dff-8f8edb24495b" providerId="ADAL" clId="{04D5A97C-828B-4BEA-8ADA-CF54235F1B0B}" dt="2026-02-02T12:56:38.249" v="716"/>
        <pc:sldMkLst>
          <pc:docMk/>
          <pc:sldMk cId="1847740871" sldId="329"/>
        </pc:sldMkLst>
        <pc:spChg chg="mod">
          <ac:chgData name="Lhoest Rémy" userId="a082b7f1-8b59-4f35-9dff-8f8edb24495b" providerId="ADAL" clId="{04D5A97C-828B-4BEA-8ADA-CF54235F1B0B}" dt="2026-01-21T09:27:35.060" v="8"/>
          <ac:spMkLst>
            <pc:docMk/>
            <pc:sldMk cId="1847740871" sldId="329"/>
            <ac:spMk id="2" creationId="{00000000-0000-0000-0000-000000000000}"/>
          </ac:spMkLst>
        </pc:spChg>
        <pc:spChg chg="mod">
          <ac:chgData name="Lhoest Rémy" userId="a082b7f1-8b59-4f35-9dff-8f8edb24495b" providerId="ADAL" clId="{04D5A97C-828B-4BEA-8ADA-CF54235F1B0B}" dt="2026-01-21T09:27:35.060" v="8"/>
          <ac:spMkLst>
            <pc:docMk/>
            <pc:sldMk cId="1847740871" sldId="329"/>
            <ac:spMk id="3" creationId="{00000000-0000-0000-0000-000000000000}"/>
          </ac:spMkLst>
        </pc:spChg>
        <pc:spChg chg="mod">
          <ac:chgData name="Lhoest Rémy" userId="a082b7f1-8b59-4f35-9dff-8f8edb24495b" providerId="ADAL" clId="{04D5A97C-828B-4BEA-8ADA-CF54235F1B0B}" dt="2026-01-21T09:27:35.060" v="8"/>
          <ac:spMkLst>
            <pc:docMk/>
            <pc:sldMk cId="1847740871" sldId="329"/>
            <ac:spMk id="4" creationId="{00000000-0000-0000-0000-000000000000}"/>
          </ac:spMkLst>
        </pc:spChg>
      </pc:sldChg>
      <pc:sldChg chg="addSp delSp modSp mod">
        <pc:chgData name="Lhoest Rémy" userId="a082b7f1-8b59-4f35-9dff-8f8edb24495b" providerId="ADAL" clId="{04D5A97C-828B-4BEA-8ADA-CF54235F1B0B}" dt="2026-02-02T13:12:01.985" v="861" actId="1076"/>
        <pc:sldMkLst>
          <pc:docMk/>
          <pc:sldMk cId="4237289194" sldId="332"/>
        </pc:sldMkLst>
        <pc:spChg chg="mod">
          <ac:chgData name="Lhoest Rémy" userId="a082b7f1-8b59-4f35-9dff-8f8edb24495b" providerId="ADAL" clId="{04D5A97C-828B-4BEA-8ADA-CF54235F1B0B}" dt="2026-01-21T09:27:35.060" v="8"/>
          <ac:spMkLst>
            <pc:docMk/>
            <pc:sldMk cId="4237289194" sldId="332"/>
            <ac:spMk id="2" creationId="{00000000-0000-0000-0000-000000000000}"/>
          </ac:spMkLst>
        </pc:spChg>
        <pc:spChg chg="mod">
          <ac:chgData name="Lhoest Rémy" userId="a082b7f1-8b59-4f35-9dff-8f8edb24495b" providerId="ADAL" clId="{04D5A97C-828B-4BEA-8ADA-CF54235F1B0B}" dt="2026-02-02T13:09:21.911" v="855" actId="6549"/>
          <ac:spMkLst>
            <pc:docMk/>
            <pc:sldMk cId="4237289194" sldId="332"/>
            <ac:spMk id="3" creationId="{00000000-0000-0000-0000-000000000000}"/>
          </ac:spMkLst>
        </pc:spChg>
        <pc:spChg chg="mod">
          <ac:chgData name="Lhoest Rémy" userId="a082b7f1-8b59-4f35-9dff-8f8edb24495b" providerId="ADAL" clId="{04D5A97C-828B-4BEA-8ADA-CF54235F1B0B}" dt="2026-01-21T09:27:35.060" v="8"/>
          <ac:spMkLst>
            <pc:docMk/>
            <pc:sldMk cId="4237289194" sldId="332"/>
            <ac:spMk id="4" creationId="{00000000-0000-0000-0000-000000000000}"/>
          </ac:spMkLst>
        </pc:spChg>
        <pc:picChg chg="add mod">
          <ac:chgData name="Lhoest Rémy" userId="a082b7f1-8b59-4f35-9dff-8f8edb24495b" providerId="ADAL" clId="{04D5A97C-828B-4BEA-8ADA-CF54235F1B0B}" dt="2026-02-02T13:12:01.985" v="861" actId="1076"/>
          <ac:picMkLst>
            <pc:docMk/>
            <pc:sldMk cId="4237289194" sldId="332"/>
            <ac:picMk id="7" creationId="{E6836C8E-8728-6D5A-A27C-5593D3EBCD6A}"/>
          </ac:picMkLst>
        </pc:picChg>
      </pc:sldChg>
      <pc:sldChg chg="addSp delSp modSp mod">
        <pc:chgData name="Lhoest Rémy" userId="a082b7f1-8b59-4f35-9dff-8f8edb24495b" providerId="ADAL" clId="{04D5A97C-828B-4BEA-8ADA-CF54235F1B0B}" dt="2026-02-02T13:14:09.057" v="884" actId="692"/>
        <pc:sldMkLst>
          <pc:docMk/>
          <pc:sldMk cId="910199180" sldId="333"/>
        </pc:sldMkLst>
        <pc:spChg chg="mod">
          <ac:chgData name="Lhoest Rémy" userId="a082b7f1-8b59-4f35-9dff-8f8edb24495b" providerId="ADAL" clId="{04D5A97C-828B-4BEA-8ADA-CF54235F1B0B}" dt="2026-01-21T09:27:35.060" v="8"/>
          <ac:spMkLst>
            <pc:docMk/>
            <pc:sldMk cId="910199180" sldId="333"/>
            <ac:spMk id="2" creationId="{00000000-0000-0000-0000-000000000000}"/>
          </ac:spMkLst>
        </pc:spChg>
        <pc:spChg chg="mod">
          <ac:chgData name="Lhoest Rémy" userId="a082b7f1-8b59-4f35-9dff-8f8edb24495b" providerId="ADAL" clId="{04D5A97C-828B-4BEA-8ADA-CF54235F1B0B}" dt="2026-01-21T09:27:35.060" v="8"/>
          <ac:spMkLst>
            <pc:docMk/>
            <pc:sldMk cId="910199180" sldId="333"/>
            <ac:spMk id="3" creationId="{00000000-0000-0000-0000-000000000000}"/>
          </ac:spMkLst>
        </pc:spChg>
        <pc:spChg chg="mod">
          <ac:chgData name="Lhoest Rémy" userId="a082b7f1-8b59-4f35-9dff-8f8edb24495b" providerId="ADAL" clId="{04D5A97C-828B-4BEA-8ADA-CF54235F1B0B}" dt="2026-01-21T09:27:35.060" v="8"/>
          <ac:spMkLst>
            <pc:docMk/>
            <pc:sldMk cId="910199180" sldId="333"/>
            <ac:spMk id="4" creationId="{00000000-0000-0000-0000-000000000000}"/>
          </ac:spMkLst>
        </pc:spChg>
        <pc:picChg chg="add mod">
          <ac:chgData name="Lhoest Rémy" userId="a082b7f1-8b59-4f35-9dff-8f8edb24495b" providerId="ADAL" clId="{04D5A97C-828B-4BEA-8ADA-CF54235F1B0B}" dt="2026-02-02T13:14:09.057" v="884" actId="692"/>
          <ac:picMkLst>
            <pc:docMk/>
            <pc:sldMk cId="910199180" sldId="333"/>
            <ac:picMk id="9" creationId="{553772EF-3D07-D4EA-D816-7F0B10D90AAD}"/>
          </ac:picMkLst>
        </pc:picChg>
      </pc:sldChg>
      <pc:sldChg chg="addSp delSp modSp mod">
        <pc:chgData name="Lhoest Rémy" userId="a082b7f1-8b59-4f35-9dff-8f8edb24495b" providerId="ADAL" clId="{04D5A97C-828B-4BEA-8ADA-CF54235F1B0B}" dt="2026-02-02T13:20:10.139" v="995" actId="1036"/>
        <pc:sldMkLst>
          <pc:docMk/>
          <pc:sldMk cId="3572274226" sldId="334"/>
        </pc:sldMkLst>
        <pc:spChg chg="mod">
          <ac:chgData name="Lhoest Rémy" userId="a082b7f1-8b59-4f35-9dff-8f8edb24495b" providerId="ADAL" clId="{04D5A97C-828B-4BEA-8ADA-CF54235F1B0B}" dt="2026-01-21T09:27:35.060" v="8"/>
          <ac:spMkLst>
            <pc:docMk/>
            <pc:sldMk cId="3572274226" sldId="334"/>
            <ac:spMk id="2" creationId="{00000000-0000-0000-0000-000000000000}"/>
          </ac:spMkLst>
        </pc:spChg>
        <pc:spChg chg="mod">
          <ac:chgData name="Lhoest Rémy" userId="a082b7f1-8b59-4f35-9dff-8f8edb24495b" providerId="ADAL" clId="{04D5A97C-828B-4BEA-8ADA-CF54235F1B0B}" dt="2026-01-21T09:27:35.060" v="8"/>
          <ac:spMkLst>
            <pc:docMk/>
            <pc:sldMk cId="3572274226" sldId="334"/>
            <ac:spMk id="3" creationId="{00000000-0000-0000-0000-000000000000}"/>
          </ac:spMkLst>
        </pc:spChg>
        <pc:spChg chg="mod">
          <ac:chgData name="Lhoest Rémy" userId="a082b7f1-8b59-4f35-9dff-8f8edb24495b" providerId="ADAL" clId="{04D5A97C-828B-4BEA-8ADA-CF54235F1B0B}" dt="2026-01-21T09:27:35.060" v="8"/>
          <ac:spMkLst>
            <pc:docMk/>
            <pc:sldMk cId="3572274226" sldId="334"/>
            <ac:spMk id="4" creationId="{00000000-0000-0000-0000-000000000000}"/>
          </ac:spMkLst>
        </pc:spChg>
        <pc:spChg chg="add mod">
          <ac:chgData name="Lhoest Rémy" userId="a082b7f1-8b59-4f35-9dff-8f8edb24495b" providerId="ADAL" clId="{04D5A97C-828B-4BEA-8ADA-CF54235F1B0B}" dt="2026-02-02T13:15:16.214" v="900" actId="14100"/>
          <ac:spMkLst>
            <pc:docMk/>
            <pc:sldMk cId="3572274226" sldId="334"/>
            <ac:spMk id="8" creationId="{F0022CF0-EC4A-27C8-F3D8-12E45391490C}"/>
          </ac:spMkLst>
        </pc:spChg>
        <pc:spChg chg="add mod">
          <ac:chgData name="Lhoest Rémy" userId="a082b7f1-8b59-4f35-9dff-8f8edb24495b" providerId="ADAL" clId="{04D5A97C-828B-4BEA-8ADA-CF54235F1B0B}" dt="2026-02-02T13:20:10.139" v="995" actId="1036"/>
          <ac:spMkLst>
            <pc:docMk/>
            <pc:sldMk cId="3572274226" sldId="334"/>
            <ac:spMk id="9" creationId="{4DAE9AD4-1B4C-263F-A636-3E25C53101DA}"/>
          </ac:spMkLst>
        </pc:spChg>
        <pc:picChg chg="add mod">
          <ac:chgData name="Lhoest Rémy" userId="a082b7f1-8b59-4f35-9dff-8f8edb24495b" providerId="ADAL" clId="{04D5A97C-828B-4BEA-8ADA-CF54235F1B0B}" dt="2026-02-02T13:14:55.182" v="892" actId="692"/>
          <ac:picMkLst>
            <pc:docMk/>
            <pc:sldMk cId="3572274226" sldId="334"/>
            <ac:picMk id="7" creationId="{970F125C-8F48-46B6-03ED-1C2AAC386CCA}"/>
          </ac:picMkLst>
        </pc:picChg>
      </pc:sldChg>
      <pc:sldChg chg="addSp delSp modSp mod">
        <pc:chgData name="Lhoest Rémy" userId="a082b7f1-8b59-4f35-9dff-8f8edb24495b" providerId="ADAL" clId="{04D5A97C-828B-4BEA-8ADA-CF54235F1B0B}" dt="2026-02-02T13:17:43.813" v="954" actId="1076"/>
        <pc:sldMkLst>
          <pc:docMk/>
          <pc:sldMk cId="2485697095" sldId="335"/>
        </pc:sldMkLst>
        <pc:spChg chg="mod">
          <ac:chgData name="Lhoest Rémy" userId="a082b7f1-8b59-4f35-9dff-8f8edb24495b" providerId="ADAL" clId="{04D5A97C-828B-4BEA-8ADA-CF54235F1B0B}" dt="2026-01-21T09:27:35.060" v="8"/>
          <ac:spMkLst>
            <pc:docMk/>
            <pc:sldMk cId="2485697095" sldId="335"/>
            <ac:spMk id="2" creationId="{00000000-0000-0000-0000-000000000000}"/>
          </ac:spMkLst>
        </pc:spChg>
        <pc:spChg chg="mod">
          <ac:chgData name="Lhoest Rémy" userId="a082b7f1-8b59-4f35-9dff-8f8edb24495b" providerId="ADAL" clId="{04D5A97C-828B-4BEA-8ADA-CF54235F1B0B}" dt="2026-02-02T13:15:48.115" v="915" actId="6549"/>
          <ac:spMkLst>
            <pc:docMk/>
            <pc:sldMk cId="2485697095" sldId="335"/>
            <ac:spMk id="3" creationId="{00000000-0000-0000-0000-000000000000}"/>
          </ac:spMkLst>
        </pc:spChg>
        <pc:spChg chg="mod">
          <ac:chgData name="Lhoest Rémy" userId="a082b7f1-8b59-4f35-9dff-8f8edb24495b" providerId="ADAL" clId="{04D5A97C-828B-4BEA-8ADA-CF54235F1B0B}" dt="2026-01-21T09:27:35.060" v="8"/>
          <ac:spMkLst>
            <pc:docMk/>
            <pc:sldMk cId="2485697095" sldId="335"/>
            <ac:spMk id="4" creationId="{00000000-0000-0000-0000-000000000000}"/>
          </ac:spMkLst>
        </pc:spChg>
        <pc:spChg chg="add mod">
          <ac:chgData name="Lhoest Rémy" userId="a082b7f1-8b59-4f35-9dff-8f8edb24495b" providerId="ADAL" clId="{04D5A97C-828B-4BEA-8ADA-CF54235F1B0B}" dt="2026-02-02T13:17:35.399" v="950" actId="1037"/>
          <ac:spMkLst>
            <pc:docMk/>
            <pc:sldMk cId="2485697095" sldId="335"/>
            <ac:spMk id="14" creationId="{793024B6-A19C-09D6-4A9E-1FF84237AF29}"/>
          </ac:spMkLst>
        </pc:spChg>
        <pc:picChg chg="mod">
          <ac:chgData name="Lhoest Rémy" userId="a082b7f1-8b59-4f35-9dff-8f8edb24495b" providerId="ADAL" clId="{04D5A97C-828B-4BEA-8ADA-CF54235F1B0B}" dt="2026-02-02T13:16:42.493" v="930" actId="1036"/>
          <ac:picMkLst>
            <pc:docMk/>
            <pc:sldMk cId="2485697095" sldId="335"/>
            <ac:picMk id="8" creationId="{00000000-0000-0000-0000-000000000000}"/>
          </ac:picMkLst>
        </pc:picChg>
        <pc:picChg chg="mod">
          <ac:chgData name="Lhoest Rémy" userId="a082b7f1-8b59-4f35-9dff-8f8edb24495b" providerId="ADAL" clId="{04D5A97C-828B-4BEA-8ADA-CF54235F1B0B}" dt="2026-02-02T13:17:43.813" v="954" actId="1076"/>
          <ac:picMkLst>
            <pc:docMk/>
            <pc:sldMk cId="2485697095" sldId="335"/>
            <ac:picMk id="10" creationId="{00000000-0000-0000-0000-000000000000}"/>
          </ac:picMkLst>
        </pc:picChg>
        <pc:picChg chg="add mod ord">
          <ac:chgData name="Lhoest Rémy" userId="a082b7f1-8b59-4f35-9dff-8f8edb24495b" providerId="ADAL" clId="{04D5A97C-828B-4BEA-8ADA-CF54235F1B0B}" dt="2026-02-02T13:16:37.689" v="923" actId="167"/>
          <ac:picMkLst>
            <pc:docMk/>
            <pc:sldMk cId="2485697095" sldId="335"/>
            <ac:picMk id="13" creationId="{5EB2C37F-50C0-1758-16C2-C3879125460B}"/>
          </ac:picMkLst>
        </pc:picChg>
        <pc:picChg chg="add mod ord">
          <ac:chgData name="Lhoest Rémy" userId="a082b7f1-8b59-4f35-9dff-8f8edb24495b" providerId="ADAL" clId="{04D5A97C-828B-4BEA-8ADA-CF54235F1B0B}" dt="2026-02-02T13:17:33.632" v="943" actId="1076"/>
          <ac:picMkLst>
            <pc:docMk/>
            <pc:sldMk cId="2485697095" sldId="335"/>
            <ac:picMk id="16" creationId="{35A3C154-1297-3466-F021-36DA70AF58BB}"/>
          </ac:picMkLst>
        </pc:picChg>
      </pc:sldChg>
      <pc:sldChg chg="addSp delSp modSp mod">
        <pc:chgData name="Lhoest Rémy" userId="a082b7f1-8b59-4f35-9dff-8f8edb24495b" providerId="ADAL" clId="{04D5A97C-828B-4BEA-8ADA-CF54235F1B0B}" dt="2026-02-02T13:22:23.827" v="1031" actId="1037"/>
        <pc:sldMkLst>
          <pc:docMk/>
          <pc:sldMk cId="2756662372" sldId="336"/>
        </pc:sldMkLst>
        <pc:spChg chg="mod">
          <ac:chgData name="Lhoest Rémy" userId="a082b7f1-8b59-4f35-9dff-8f8edb24495b" providerId="ADAL" clId="{04D5A97C-828B-4BEA-8ADA-CF54235F1B0B}" dt="2026-01-21T09:27:35.060" v="8"/>
          <ac:spMkLst>
            <pc:docMk/>
            <pc:sldMk cId="2756662372" sldId="336"/>
            <ac:spMk id="2" creationId="{00000000-0000-0000-0000-000000000000}"/>
          </ac:spMkLst>
        </pc:spChg>
        <pc:spChg chg="mod">
          <ac:chgData name="Lhoest Rémy" userId="a082b7f1-8b59-4f35-9dff-8f8edb24495b" providerId="ADAL" clId="{04D5A97C-828B-4BEA-8ADA-CF54235F1B0B}" dt="2026-02-02T13:18:59.363" v="961" actId="20577"/>
          <ac:spMkLst>
            <pc:docMk/>
            <pc:sldMk cId="2756662372" sldId="336"/>
            <ac:spMk id="3" creationId="{00000000-0000-0000-0000-000000000000}"/>
          </ac:spMkLst>
        </pc:spChg>
        <pc:spChg chg="mod">
          <ac:chgData name="Lhoest Rémy" userId="a082b7f1-8b59-4f35-9dff-8f8edb24495b" providerId="ADAL" clId="{04D5A97C-828B-4BEA-8ADA-CF54235F1B0B}" dt="2026-01-21T09:27:35.060" v="8"/>
          <ac:spMkLst>
            <pc:docMk/>
            <pc:sldMk cId="2756662372" sldId="336"/>
            <ac:spMk id="4" creationId="{00000000-0000-0000-0000-000000000000}"/>
          </ac:spMkLst>
        </pc:spChg>
        <pc:spChg chg="add mod">
          <ac:chgData name="Lhoest Rémy" userId="a082b7f1-8b59-4f35-9dff-8f8edb24495b" providerId="ADAL" clId="{04D5A97C-828B-4BEA-8ADA-CF54235F1B0B}" dt="2026-02-02T13:20:16.623" v="996" actId="14100"/>
          <ac:spMkLst>
            <pc:docMk/>
            <pc:sldMk cId="2756662372" sldId="336"/>
            <ac:spMk id="10" creationId="{E0E66A59-A921-FDAC-AA7C-5FC87E0FF3D9}"/>
          </ac:spMkLst>
        </pc:spChg>
        <pc:spChg chg="add mod">
          <ac:chgData name="Lhoest Rémy" userId="a082b7f1-8b59-4f35-9dff-8f8edb24495b" providerId="ADAL" clId="{04D5A97C-828B-4BEA-8ADA-CF54235F1B0B}" dt="2026-02-02T13:20:19.429" v="997" actId="14100"/>
          <ac:spMkLst>
            <pc:docMk/>
            <pc:sldMk cId="2756662372" sldId="336"/>
            <ac:spMk id="11" creationId="{A24AA728-9B8B-BEEB-FD64-10CEAB971838}"/>
          </ac:spMkLst>
        </pc:spChg>
        <pc:spChg chg="add mod">
          <ac:chgData name="Lhoest Rémy" userId="a082b7f1-8b59-4f35-9dff-8f8edb24495b" providerId="ADAL" clId="{04D5A97C-828B-4BEA-8ADA-CF54235F1B0B}" dt="2026-02-02T13:21:58.365" v="1019" actId="1037"/>
          <ac:spMkLst>
            <pc:docMk/>
            <pc:sldMk cId="2756662372" sldId="336"/>
            <ac:spMk id="14" creationId="{068983A4-40C0-8675-9179-07498917E44A}"/>
          </ac:spMkLst>
        </pc:spChg>
        <pc:spChg chg="add mod">
          <ac:chgData name="Lhoest Rémy" userId="a082b7f1-8b59-4f35-9dff-8f8edb24495b" providerId="ADAL" clId="{04D5A97C-828B-4BEA-8ADA-CF54235F1B0B}" dt="2026-02-02T13:22:10.997" v="1025" actId="1035"/>
          <ac:spMkLst>
            <pc:docMk/>
            <pc:sldMk cId="2756662372" sldId="336"/>
            <ac:spMk id="15" creationId="{2AAA195B-8413-E3DF-9886-1E00519591DE}"/>
          </ac:spMkLst>
        </pc:spChg>
        <pc:spChg chg="add mod">
          <ac:chgData name="Lhoest Rémy" userId="a082b7f1-8b59-4f35-9dff-8f8edb24495b" providerId="ADAL" clId="{04D5A97C-828B-4BEA-8ADA-CF54235F1B0B}" dt="2026-02-02T13:22:23.827" v="1031" actId="1037"/>
          <ac:spMkLst>
            <pc:docMk/>
            <pc:sldMk cId="2756662372" sldId="336"/>
            <ac:spMk id="16" creationId="{435EBCEC-8E17-B62D-4642-0F1467830D52}"/>
          </ac:spMkLst>
        </pc:spChg>
        <pc:picChg chg="add mod">
          <ac:chgData name="Lhoest Rémy" userId="a082b7f1-8b59-4f35-9dff-8f8edb24495b" providerId="ADAL" clId="{04D5A97C-828B-4BEA-8ADA-CF54235F1B0B}" dt="2026-02-02T13:19:11.472" v="971" actId="1035"/>
          <ac:picMkLst>
            <pc:docMk/>
            <pc:sldMk cId="2756662372" sldId="336"/>
            <ac:picMk id="9" creationId="{CA5F113A-FBEE-DDA4-E6C8-85312F9F4D7F}"/>
          </ac:picMkLst>
        </pc:picChg>
        <pc:picChg chg="add mod">
          <ac:chgData name="Lhoest Rémy" userId="a082b7f1-8b59-4f35-9dff-8f8edb24495b" providerId="ADAL" clId="{04D5A97C-828B-4BEA-8ADA-CF54235F1B0B}" dt="2026-02-02T13:21:28.887" v="1007" actId="692"/>
          <ac:picMkLst>
            <pc:docMk/>
            <pc:sldMk cId="2756662372" sldId="336"/>
            <ac:picMk id="13" creationId="{43EE8E41-42B0-AB4A-CBC6-B2289DB4EF25}"/>
          </ac:picMkLst>
        </pc:picChg>
      </pc:sldChg>
      <pc:sldChg chg="addSp delSp modSp mod">
        <pc:chgData name="Lhoest Rémy" userId="a082b7f1-8b59-4f35-9dff-8f8edb24495b" providerId="ADAL" clId="{04D5A97C-828B-4BEA-8ADA-CF54235F1B0B}" dt="2026-02-02T13:25:17.479" v="1082" actId="1035"/>
        <pc:sldMkLst>
          <pc:docMk/>
          <pc:sldMk cId="2974538550" sldId="337"/>
        </pc:sldMkLst>
        <pc:spChg chg="mod">
          <ac:chgData name="Lhoest Rémy" userId="a082b7f1-8b59-4f35-9dff-8f8edb24495b" providerId="ADAL" clId="{04D5A97C-828B-4BEA-8ADA-CF54235F1B0B}" dt="2026-01-21T09:27:35.060" v="8"/>
          <ac:spMkLst>
            <pc:docMk/>
            <pc:sldMk cId="2974538550" sldId="337"/>
            <ac:spMk id="2" creationId="{00000000-0000-0000-0000-000000000000}"/>
          </ac:spMkLst>
        </pc:spChg>
        <pc:spChg chg="mod">
          <ac:chgData name="Lhoest Rémy" userId="a082b7f1-8b59-4f35-9dff-8f8edb24495b" providerId="ADAL" clId="{04D5A97C-828B-4BEA-8ADA-CF54235F1B0B}" dt="2026-01-21T09:27:35.060" v="8"/>
          <ac:spMkLst>
            <pc:docMk/>
            <pc:sldMk cId="2974538550" sldId="337"/>
            <ac:spMk id="3" creationId="{00000000-0000-0000-0000-000000000000}"/>
          </ac:spMkLst>
        </pc:spChg>
        <pc:spChg chg="mod">
          <ac:chgData name="Lhoest Rémy" userId="a082b7f1-8b59-4f35-9dff-8f8edb24495b" providerId="ADAL" clId="{04D5A97C-828B-4BEA-8ADA-CF54235F1B0B}" dt="2026-01-21T09:27:35.060" v="8"/>
          <ac:spMkLst>
            <pc:docMk/>
            <pc:sldMk cId="2974538550" sldId="337"/>
            <ac:spMk id="4" creationId="{00000000-0000-0000-0000-000000000000}"/>
          </ac:spMkLst>
        </pc:spChg>
        <pc:spChg chg="add mod">
          <ac:chgData name="Lhoest Rémy" userId="a082b7f1-8b59-4f35-9dff-8f8edb24495b" providerId="ADAL" clId="{04D5A97C-828B-4BEA-8ADA-CF54235F1B0B}" dt="2026-02-02T13:24:14.413" v="1054" actId="1038"/>
          <ac:spMkLst>
            <pc:docMk/>
            <pc:sldMk cId="2974538550" sldId="337"/>
            <ac:spMk id="12" creationId="{D442574B-66E5-6B40-0DA5-A0231512B552}"/>
          </ac:spMkLst>
        </pc:spChg>
        <pc:spChg chg="add mod">
          <ac:chgData name="Lhoest Rémy" userId="a082b7f1-8b59-4f35-9dff-8f8edb24495b" providerId="ADAL" clId="{04D5A97C-828B-4BEA-8ADA-CF54235F1B0B}" dt="2026-02-02T13:25:17.479" v="1082" actId="1035"/>
          <ac:spMkLst>
            <pc:docMk/>
            <pc:sldMk cId="2974538550" sldId="337"/>
            <ac:spMk id="13" creationId="{3654C1CE-349C-B247-613E-6D1B720C1AA5}"/>
          </ac:spMkLst>
        </pc:spChg>
        <pc:spChg chg="add mod">
          <ac:chgData name="Lhoest Rémy" userId="a082b7f1-8b59-4f35-9dff-8f8edb24495b" providerId="ADAL" clId="{04D5A97C-828B-4BEA-8ADA-CF54235F1B0B}" dt="2026-02-02T13:25:10.330" v="1079" actId="14100"/>
          <ac:spMkLst>
            <pc:docMk/>
            <pc:sldMk cId="2974538550" sldId="337"/>
            <ac:spMk id="16" creationId="{DC9627E9-83EF-7C46-9085-4DD7063F54A9}"/>
          </ac:spMkLst>
        </pc:spChg>
        <pc:spChg chg="add mod">
          <ac:chgData name="Lhoest Rémy" userId="a082b7f1-8b59-4f35-9dff-8f8edb24495b" providerId="ADAL" clId="{04D5A97C-828B-4BEA-8ADA-CF54235F1B0B}" dt="2026-02-02T13:25:04.985" v="1077" actId="1037"/>
          <ac:spMkLst>
            <pc:docMk/>
            <pc:sldMk cId="2974538550" sldId="337"/>
            <ac:spMk id="17" creationId="{7FCA7C70-4F6A-F1F5-379E-6DFE04DBEE34}"/>
          </ac:spMkLst>
        </pc:spChg>
        <pc:picChg chg="add mod">
          <ac:chgData name="Lhoest Rémy" userId="a082b7f1-8b59-4f35-9dff-8f8edb24495b" providerId="ADAL" clId="{04D5A97C-828B-4BEA-8ADA-CF54235F1B0B}" dt="2026-02-02T13:23:04.673" v="1037" actId="692"/>
          <ac:picMkLst>
            <pc:docMk/>
            <pc:sldMk cId="2974538550" sldId="337"/>
            <ac:picMk id="9" creationId="{DA3B41C3-3F5D-4FBD-A3E2-A442615D9995}"/>
          </ac:picMkLst>
        </pc:picChg>
        <pc:picChg chg="add mod">
          <ac:chgData name="Lhoest Rémy" userId="a082b7f1-8b59-4f35-9dff-8f8edb24495b" providerId="ADAL" clId="{04D5A97C-828B-4BEA-8ADA-CF54235F1B0B}" dt="2026-02-02T13:24:05.825" v="1049" actId="1076"/>
          <ac:picMkLst>
            <pc:docMk/>
            <pc:sldMk cId="2974538550" sldId="337"/>
            <ac:picMk id="11" creationId="{EEE03AE2-7FE4-C755-DE42-6CBF3D0C10C9}"/>
          </ac:picMkLst>
        </pc:picChg>
        <pc:picChg chg="add mod ord">
          <ac:chgData name="Lhoest Rémy" userId="a082b7f1-8b59-4f35-9dff-8f8edb24495b" providerId="ADAL" clId="{04D5A97C-828B-4BEA-8ADA-CF54235F1B0B}" dt="2026-02-02T13:24:47.939" v="1068" actId="692"/>
          <ac:picMkLst>
            <pc:docMk/>
            <pc:sldMk cId="2974538550" sldId="337"/>
            <ac:picMk id="15" creationId="{11533E65-B620-F1F4-2C1C-F2285701EE0B}"/>
          </ac:picMkLst>
        </pc:picChg>
      </pc:sldChg>
      <pc:sldChg chg="addSp delSp modSp mod">
        <pc:chgData name="Lhoest Rémy" userId="a082b7f1-8b59-4f35-9dff-8f8edb24495b" providerId="ADAL" clId="{04D5A97C-828B-4BEA-8ADA-CF54235F1B0B}" dt="2026-02-02T13:28:26.461" v="1137" actId="1035"/>
        <pc:sldMkLst>
          <pc:docMk/>
          <pc:sldMk cId="3334846039" sldId="338"/>
        </pc:sldMkLst>
        <pc:spChg chg="mod">
          <ac:chgData name="Lhoest Rémy" userId="a082b7f1-8b59-4f35-9dff-8f8edb24495b" providerId="ADAL" clId="{04D5A97C-828B-4BEA-8ADA-CF54235F1B0B}" dt="2026-01-21T09:27:35.060" v="8"/>
          <ac:spMkLst>
            <pc:docMk/>
            <pc:sldMk cId="3334846039" sldId="338"/>
            <ac:spMk id="2" creationId="{00000000-0000-0000-0000-000000000000}"/>
          </ac:spMkLst>
        </pc:spChg>
        <pc:spChg chg="mod">
          <ac:chgData name="Lhoest Rémy" userId="a082b7f1-8b59-4f35-9dff-8f8edb24495b" providerId="ADAL" clId="{04D5A97C-828B-4BEA-8ADA-CF54235F1B0B}" dt="2026-01-21T09:27:35.060" v="8"/>
          <ac:spMkLst>
            <pc:docMk/>
            <pc:sldMk cId="3334846039" sldId="338"/>
            <ac:spMk id="3" creationId="{00000000-0000-0000-0000-000000000000}"/>
          </ac:spMkLst>
        </pc:spChg>
        <pc:spChg chg="mod">
          <ac:chgData name="Lhoest Rémy" userId="a082b7f1-8b59-4f35-9dff-8f8edb24495b" providerId="ADAL" clId="{04D5A97C-828B-4BEA-8ADA-CF54235F1B0B}" dt="2026-01-21T09:27:35.060" v="8"/>
          <ac:spMkLst>
            <pc:docMk/>
            <pc:sldMk cId="3334846039" sldId="338"/>
            <ac:spMk id="4" creationId="{00000000-0000-0000-0000-000000000000}"/>
          </ac:spMkLst>
        </pc:spChg>
        <pc:spChg chg="add mod">
          <ac:chgData name="Lhoest Rémy" userId="a082b7f1-8b59-4f35-9dff-8f8edb24495b" providerId="ADAL" clId="{04D5A97C-828B-4BEA-8ADA-CF54235F1B0B}" dt="2026-02-02T13:28:26.461" v="1137" actId="1035"/>
          <ac:spMkLst>
            <pc:docMk/>
            <pc:sldMk cId="3334846039" sldId="338"/>
            <ac:spMk id="9" creationId="{B046E03C-8F0C-F70F-0717-EBD7E9B6FB07}"/>
          </ac:spMkLst>
        </pc:spChg>
        <pc:spChg chg="add mod">
          <ac:chgData name="Lhoest Rémy" userId="a082b7f1-8b59-4f35-9dff-8f8edb24495b" providerId="ADAL" clId="{04D5A97C-828B-4BEA-8ADA-CF54235F1B0B}" dt="2026-02-02T13:28:26.461" v="1137" actId="1035"/>
          <ac:spMkLst>
            <pc:docMk/>
            <pc:sldMk cId="3334846039" sldId="338"/>
            <ac:spMk id="11" creationId="{822C262E-CE6F-C91B-7AF1-ABF9AFE6CD4B}"/>
          </ac:spMkLst>
        </pc:spChg>
        <pc:spChg chg="add mod">
          <ac:chgData name="Lhoest Rémy" userId="a082b7f1-8b59-4f35-9dff-8f8edb24495b" providerId="ADAL" clId="{04D5A97C-828B-4BEA-8ADA-CF54235F1B0B}" dt="2026-02-02T13:28:26.461" v="1137" actId="1035"/>
          <ac:spMkLst>
            <pc:docMk/>
            <pc:sldMk cId="3334846039" sldId="338"/>
            <ac:spMk id="13" creationId="{4F20A888-8C9F-F904-EA99-51861B63362C}"/>
          </ac:spMkLst>
        </pc:spChg>
        <pc:picChg chg="add mod">
          <ac:chgData name="Lhoest Rémy" userId="a082b7f1-8b59-4f35-9dff-8f8edb24495b" providerId="ADAL" clId="{04D5A97C-828B-4BEA-8ADA-CF54235F1B0B}" dt="2026-02-02T13:28:26.461" v="1137" actId="1035"/>
          <ac:picMkLst>
            <pc:docMk/>
            <pc:sldMk cId="3334846039" sldId="338"/>
            <ac:picMk id="7" creationId="{66BB5B2D-1659-D38E-5B55-DF8AAEACE3FE}"/>
          </ac:picMkLst>
        </pc:picChg>
        <pc:picChg chg="add mod">
          <ac:chgData name="Lhoest Rémy" userId="a082b7f1-8b59-4f35-9dff-8f8edb24495b" providerId="ADAL" clId="{04D5A97C-828B-4BEA-8ADA-CF54235F1B0B}" dt="2026-02-02T13:28:26.461" v="1137" actId="1035"/>
          <ac:picMkLst>
            <pc:docMk/>
            <pc:sldMk cId="3334846039" sldId="338"/>
            <ac:picMk id="8" creationId="{51E9DED8-08EE-DBB6-2D30-3AF3B2571588}"/>
          </ac:picMkLst>
        </pc:picChg>
        <pc:picChg chg="add mod">
          <ac:chgData name="Lhoest Rémy" userId="a082b7f1-8b59-4f35-9dff-8f8edb24495b" providerId="ADAL" clId="{04D5A97C-828B-4BEA-8ADA-CF54235F1B0B}" dt="2026-02-02T13:28:26.461" v="1137" actId="1035"/>
          <ac:picMkLst>
            <pc:docMk/>
            <pc:sldMk cId="3334846039" sldId="338"/>
            <ac:picMk id="10" creationId="{6261203B-9FA7-604D-DDA6-7B3E635B5465}"/>
          </ac:picMkLst>
        </pc:picChg>
        <pc:picChg chg="add mod">
          <ac:chgData name="Lhoest Rémy" userId="a082b7f1-8b59-4f35-9dff-8f8edb24495b" providerId="ADAL" clId="{04D5A97C-828B-4BEA-8ADA-CF54235F1B0B}" dt="2026-02-02T13:28:26.461" v="1137" actId="1035"/>
          <ac:picMkLst>
            <pc:docMk/>
            <pc:sldMk cId="3334846039" sldId="338"/>
            <ac:picMk id="12" creationId="{8113215C-96D5-5D68-632B-6A33A4BEDA5B}"/>
          </ac:picMkLst>
        </pc:picChg>
      </pc:sldChg>
      <pc:sldChg chg="addSp delSp modSp mod">
        <pc:chgData name="Lhoest Rémy" userId="a082b7f1-8b59-4f35-9dff-8f8edb24495b" providerId="ADAL" clId="{04D5A97C-828B-4BEA-8ADA-CF54235F1B0B}" dt="2026-02-02T14:25:55.861" v="1835" actId="1036"/>
        <pc:sldMkLst>
          <pc:docMk/>
          <pc:sldMk cId="1267496070" sldId="339"/>
        </pc:sldMkLst>
        <pc:spChg chg="mod">
          <ac:chgData name="Lhoest Rémy" userId="a082b7f1-8b59-4f35-9dff-8f8edb24495b" providerId="ADAL" clId="{04D5A97C-828B-4BEA-8ADA-CF54235F1B0B}" dt="2026-01-21T09:27:35.060" v="8"/>
          <ac:spMkLst>
            <pc:docMk/>
            <pc:sldMk cId="1267496070" sldId="339"/>
            <ac:spMk id="2" creationId="{00000000-0000-0000-0000-000000000000}"/>
          </ac:spMkLst>
        </pc:spChg>
        <pc:spChg chg="mod">
          <ac:chgData name="Lhoest Rémy" userId="a082b7f1-8b59-4f35-9dff-8f8edb24495b" providerId="ADAL" clId="{04D5A97C-828B-4BEA-8ADA-CF54235F1B0B}" dt="2026-02-02T14:25:46.211" v="1814" actId="20577"/>
          <ac:spMkLst>
            <pc:docMk/>
            <pc:sldMk cId="1267496070" sldId="339"/>
            <ac:spMk id="3" creationId="{00000000-0000-0000-0000-000000000000}"/>
          </ac:spMkLst>
        </pc:spChg>
        <pc:spChg chg="mod">
          <ac:chgData name="Lhoest Rémy" userId="a082b7f1-8b59-4f35-9dff-8f8edb24495b" providerId="ADAL" clId="{04D5A97C-828B-4BEA-8ADA-CF54235F1B0B}" dt="2026-01-21T09:27:35.060" v="8"/>
          <ac:spMkLst>
            <pc:docMk/>
            <pc:sldMk cId="1267496070" sldId="339"/>
            <ac:spMk id="4" creationId="{00000000-0000-0000-0000-000000000000}"/>
          </ac:spMkLst>
        </pc:spChg>
        <pc:picChg chg="add mod ord">
          <ac:chgData name="Lhoest Rémy" userId="a082b7f1-8b59-4f35-9dff-8f8edb24495b" providerId="ADAL" clId="{04D5A97C-828B-4BEA-8ADA-CF54235F1B0B}" dt="2026-02-02T14:25:55.861" v="1835" actId="1036"/>
          <ac:picMkLst>
            <pc:docMk/>
            <pc:sldMk cId="1267496070" sldId="339"/>
            <ac:picMk id="13" creationId="{B1217737-E838-4BA7-1029-6D028B50C765}"/>
          </ac:picMkLst>
        </pc:picChg>
      </pc:sldChg>
      <pc:sldChg chg="addSp delSp modSp mod modNotes">
        <pc:chgData name="Lhoest Rémy" userId="a082b7f1-8b59-4f35-9dff-8f8edb24495b" providerId="ADAL" clId="{04D5A97C-828B-4BEA-8ADA-CF54235F1B0B}" dt="2026-02-02T14:27:52.133" v="1862" actId="1037"/>
        <pc:sldMkLst>
          <pc:docMk/>
          <pc:sldMk cId="970166482" sldId="340"/>
        </pc:sldMkLst>
        <pc:spChg chg="mod">
          <ac:chgData name="Lhoest Rémy" userId="a082b7f1-8b59-4f35-9dff-8f8edb24495b" providerId="ADAL" clId="{04D5A97C-828B-4BEA-8ADA-CF54235F1B0B}" dt="2026-01-21T09:27:35.060" v="8"/>
          <ac:spMkLst>
            <pc:docMk/>
            <pc:sldMk cId="970166482" sldId="340"/>
            <ac:spMk id="2" creationId="{00000000-0000-0000-0000-000000000000}"/>
          </ac:spMkLst>
        </pc:spChg>
        <pc:spChg chg="mod">
          <ac:chgData name="Lhoest Rémy" userId="a082b7f1-8b59-4f35-9dff-8f8edb24495b" providerId="ADAL" clId="{04D5A97C-828B-4BEA-8ADA-CF54235F1B0B}" dt="2026-02-02T13:58:00.584" v="1368" actId="20577"/>
          <ac:spMkLst>
            <pc:docMk/>
            <pc:sldMk cId="970166482" sldId="340"/>
            <ac:spMk id="3" creationId="{00000000-0000-0000-0000-000000000000}"/>
          </ac:spMkLst>
        </pc:spChg>
        <pc:spChg chg="mod">
          <ac:chgData name="Lhoest Rémy" userId="a082b7f1-8b59-4f35-9dff-8f8edb24495b" providerId="ADAL" clId="{04D5A97C-828B-4BEA-8ADA-CF54235F1B0B}" dt="2026-01-21T09:27:35.060" v="8"/>
          <ac:spMkLst>
            <pc:docMk/>
            <pc:sldMk cId="970166482" sldId="340"/>
            <ac:spMk id="4" creationId="{00000000-0000-0000-0000-000000000000}"/>
          </ac:spMkLst>
        </pc:spChg>
        <pc:spChg chg="add mod">
          <ac:chgData name="Lhoest Rémy" userId="a082b7f1-8b59-4f35-9dff-8f8edb24495b" providerId="ADAL" clId="{04D5A97C-828B-4BEA-8ADA-CF54235F1B0B}" dt="2026-02-02T14:00:01.347" v="1417" actId="1076"/>
          <ac:spMkLst>
            <pc:docMk/>
            <pc:sldMk cId="970166482" sldId="340"/>
            <ac:spMk id="14" creationId="{4E3F8B46-F228-6AB2-7B0E-B36C0914F27C}"/>
          </ac:spMkLst>
        </pc:spChg>
        <pc:spChg chg="add mod">
          <ac:chgData name="Lhoest Rémy" userId="a082b7f1-8b59-4f35-9dff-8f8edb24495b" providerId="ADAL" clId="{04D5A97C-828B-4BEA-8ADA-CF54235F1B0B}" dt="2026-02-02T14:00:31.456" v="1432" actId="1037"/>
          <ac:spMkLst>
            <pc:docMk/>
            <pc:sldMk cId="970166482" sldId="340"/>
            <ac:spMk id="16" creationId="{BC13DCE3-7CDF-48D1-C0CD-6E8017FB3328}"/>
          </ac:spMkLst>
        </pc:spChg>
        <pc:spChg chg="add mod">
          <ac:chgData name="Lhoest Rémy" userId="a082b7f1-8b59-4f35-9dff-8f8edb24495b" providerId="ADAL" clId="{04D5A97C-828B-4BEA-8ADA-CF54235F1B0B}" dt="2026-02-02T14:00:49.347" v="1439" actId="20577"/>
          <ac:spMkLst>
            <pc:docMk/>
            <pc:sldMk cId="970166482" sldId="340"/>
            <ac:spMk id="18" creationId="{85645ECD-E384-62D1-AA06-7C39410932F6}"/>
          </ac:spMkLst>
        </pc:spChg>
        <pc:spChg chg="add mod">
          <ac:chgData name="Lhoest Rémy" userId="a082b7f1-8b59-4f35-9dff-8f8edb24495b" providerId="ADAL" clId="{04D5A97C-828B-4BEA-8ADA-CF54235F1B0B}" dt="2026-02-02T14:27:25.507" v="1848" actId="1036"/>
          <ac:spMkLst>
            <pc:docMk/>
            <pc:sldMk cId="970166482" sldId="340"/>
            <ac:spMk id="20" creationId="{01B22112-8A7D-0C16-C773-31EE6C61C581}"/>
          </ac:spMkLst>
        </pc:spChg>
        <pc:picChg chg="add mod">
          <ac:chgData name="Lhoest Rémy" userId="a082b7f1-8b59-4f35-9dff-8f8edb24495b" providerId="ADAL" clId="{04D5A97C-828B-4BEA-8ADA-CF54235F1B0B}" dt="2026-02-02T14:00:21.251" v="1421" actId="1076"/>
          <ac:picMkLst>
            <pc:docMk/>
            <pc:sldMk cId="970166482" sldId="340"/>
            <ac:picMk id="15" creationId="{8B9BBFA7-E24A-7900-EF88-2E58DA3A3E86}"/>
          </ac:picMkLst>
        </pc:picChg>
        <pc:picChg chg="add mod">
          <ac:chgData name="Lhoest Rémy" userId="a082b7f1-8b59-4f35-9dff-8f8edb24495b" providerId="ADAL" clId="{04D5A97C-828B-4BEA-8ADA-CF54235F1B0B}" dt="2026-02-02T14:00:42.619" v="1436" actId="1076"/>
          <ac:picMkLst>
            <pc:docMk/>
            <pc:sldMk cId="970166482" sldId="340"/>
            <ac:picMk id="17" creationId="{5EC7D0AC-FE62-C342-7EF3-CE3FBB3776FF}"/>
          </ac:picMkLst>
        </pc:picChg>
        <pc:picChg chg="add mod">
          <ac:chgData name="Lhoest Rémy" userId="a082b7f1-8b59-4f35-9dff-8f8edb24495b" providerId="ADAL" clId="{04D5A97C-828B-4BEA-8ADA-CF54235F1B0B}" dt="2026-02-02T14:01:09.021" v="1448" actId="1037"/>
          <ac:picMkLst>
            <pc:docMk/>
            <pc:sldMk cId="970166482" sldId="340"/>
            <ac:picMk id="19" creationId="{29DE037A-4EB3-5579-85B1-B79E89E1F698}"/>
          </ac:picMkLst>
        </pc:picChg>
        <pc:picChg chg="add mod ord">
          <ac:chgData name="Lhoest Rémy" userId="a082b7f1-8b59-4f35-9dff-8f8edb24495b" providerId="ADAL" clId="{04D5A97C-828B-4BEA-8ADA-CF54235F1B0B}" dt="2026-02-02T14:27:43.587" v="1854" actId="692"/>
          <ac:picMkLst>
            <pc:docMk/>
            <pc:sldMk cId="970166482" sldId="340"/>
            <ac:picMk id="22" creationId="{A06385F5-0A78-3A70-282D-ACA315678B28}"/>
          </ac:picMkLst>
        </pc:picChg>
        <pc:picChg chg="add mod ord">
          <ac:chgData name="Lhoest Rémy" userId="a082b7f1-8b59-4f35-9dff-8f8edb24495b" providerId="ADAL" clId="{04D5A97C-828B-4BEA-8ADA-CF54235F1B0B}" dt="2026-02-02T14:27:52.133" v="1862" actId="1037"/>
          <ac:picMkLst>
            <pc:docMk/>
            <pc:sldMk cId="970166482" sldId="340"/>
            <ac:picMk id="24" creationId="{8EE6562D-868B-26B3-268F-41E6E818BA36}"/>
          </ac:picMkLst>
        </pc:picChg>
      </pc:sldChg>
      <pc:sldChg chg="addSp delSp modSp mod">
        <pc:chgData name="Lhoest Rémy" userId="a082b7f1-8b59-4f35-9dff-8f8edb24495b" providerId="ADAL" clId="{04D5A97C-828B-4BEA-8ADA-CF54235F1B0B}" dt="2026-02-02T14:28:52.950" v="1887" actId="20577"/>
        <pc:sldMkLst>
          <pc:docMk/>
          <pc:sldMk cId="1929108458" sldId="341"/>
        </pc:sldMkLst>
        <pc:spChg chg="mod">
          <ac:chgData name="Lhoest Rémy" userId="a082b7f1-8b59-4f35-9dff-8f8edb24495b" providerId="ADAL" clId="{04D5A97C-828B-4BEA-8ADA-CF54235F1B0B}" dt="2026-01-21T09:27:35.060" v="8"/>
          <ac:spMkLst>
            <pc:docMk/>
            <pc:sldMk cId="1929108458" sldId="341"/>
            <ac:spMk id="2" creationId="{00000000-0000-0000-0000-000000000000}"/>
          </ac:spMkLst>
        </pc:spChg>
        <pc:spChg chg="mod">
          <ac:chgData name="Lhoest Rémy" userId="a082b7f1-8b59-4f35-9dff-8f8edb24495b" providerId="ADAL" clId="{04D5A97C-828B-4BEA-8ADA-CF54235F1B0B}" dt="2026-02-02T14:28:52.950" v="1887" actId="20577"/>
          <ac:spMkLst>
            <pc:docMk/>
            <pc:sldMk cId="1929108458" sldId="341"/>
            <ac:spMk id="3" creationId="{00000000-0000-0000-0000-000000000000}"/>
          </ac:spMkLst>
        </pc:spChg>
        <pc:spChg chg="mod">
          <ac:chgData name="Lhoest Rémy" userId="a082b7f1-8b59-4f35-9dff-8f8edb24495b" providerId="ADAL" clId="{04D5A97C-828B-4BEA-8ADA-CF54235F1B0B}" dt="2026-01-21T09:27:35.060" v="8"/>
          <ac:spMkLst>
            <pc:docMk/>
            <pc:sldMk cId="1929108458" sldId="341"/>
            <ac:spMk id="4" creationId="{00000000-0000-0000-0000-000000000000}"/>
          </ac:spMkLst>
        </pc:spChg>
        <pc:picChg chg="add mod">
          <ac:chgData name="Lhoest Rémy" userId="a082b7f1-8b59-4f35-9dff-8f8edb24495b" providerId="ADAL" clId="{04D5A97C-828B-4BEA-8ADA-CF54235F1B0B}" dt="2026-02-02T14:28:29.188" v="1868" actId="692"/>
          <ac:picMkLst>
            <pc:docMk/>
            <pc:sldMk cId="1929108458" sldId="341"/>
            <ac:picMk id="9" creationId="{80E5203A-175C-66E2-3CFA-E012F51F2E32}"/>
          </ac:picMkLst>
        </pc:picChg>
      </pc:sldChg>
      <pc:sldChg chg="addSp delSp modSp mod">
        <pc:chgData name="Lhoest Rémy" userId="a082b7f1-8b59-4f35-9dff-8f8edb24495b" providerId="ADAL" clId="{04D5A97C-828B-4BEA-8ADA-CF54235F1B0B}" dt="2026-02-02T14:29:30.052" v="1897" actId="14100"/>
        <pc:sldMkLst>
          <pc:docMk/>
          <pc:sldMk cId="1057251737" sldId="343"/>
        </pc:sldMkLst>
        <pc:spChg chg="mod">
          <ac:chgData name="Lhoest Rémy" userId="a082b7f1-8b59-4f35-9dff-8f8edb24495b" providerId="ADAL" clId="{04D5A97C-828B-4BEA-8ADA-CF54235F1B0B}" dt="2026-01-21T09:27:35.060" v="8"/>
          <ac:spMkLst>
            <pc:docMk/>
            <pc:sldMk cId="1057251737" sldId="343"/>
            <ac:spMk id="2" creationId="{00000000-0000-0000-0000-000000000000}"/>
          </ac:spMkLst>
        </pc:spChg>
        <pc:spChg chg="mod">
          <ac:chgData name="Lhoest Rémy" userId="a082b7f1-8b59-4f35-9dff-8f8edb24495b" providerId="ADAL" clId="{04D5A97C-828B-4BEA-8ADA-CF54235F1B0B}" dt="2026-01-21T09:27:35.060" v="8"/>
          <ac:spMkLst>
            <pc:docMk/>
            <pc:sldMk cId="1057251737" sldId="343"/>
            <ac:spMk id="3" creationId="{00000000-0000-0000-0000-000000000000}"/>
          </ac:spMkLst>
        </pc:spChg>
        <pc:spChg chg="mod">
          <ac:chgData name="Lhoest Rémy" userId="a082b7f1-8b59-4f35-9dff-8f8edb24495b" providerId="ADAL" clId="{04D5A97C-828B-4BEA-8ADA-CF54235F1B0B}" dt="2026-01-21T09:27:35.060" v="8"/>
          <ac:spMkLst>
            <pc:docMk/>
            <pc:sldMk cId="1057251737" sldId="343"/>
            <ac:spMk id="4" creationId="{00000000-0000-0000-0000-000000000000}"/>
          </ac:spMkLst>
        </pc:spChg>
        <pc:spChg chg="add mod">
          <ac:chgData name="Lhoest Rémy" userId="a082b7f1-8b59-4f35-9dff-8f8edb24495b" providerId="ADAL" clId="{04D5A97C-828B-4BEA-8ADA-CF54235F1B0B}" dt="2026-02-02T14:29:30.052" v="1897" actId="14100"/>
          <ac:spMkLst>
            <pc:docMk/>
            <pc:sldMk cId="1057251737" sldId="343"/>
            <ac:spMk id="8" creationId="{355B9FD1-37DA-5340-30A6-AAFA132E4F3C}"/>
          </ac:spMkLst>
        </pc:spChg>
        <pc:picChg chg="add mod">
          <ac:chgData name="Lhoest Rémy" userId="a082b7f1-8b59-4f35-9dff-8f8edb24495b" providerId="ADAL" clId="{04D5A97C-828B-4BEA-8ADA-CF54235F1B0B}" dt="2026-02-02T14:29:18.972" v="1894" actId="692"/>
          <ac:picMkLst>
            <pc:docMk/>
            <pc:sldMk cId="1057251737" sldId="343"/>
            <ac:picMk id="7" creationId="{EFA54D8B-4E4F-98F8-A6D3-AC907C1BF970}"/>
          </ac:picMkLst>
        </pc:picChg>
      </pc:sldChg>
      <pc:sldChg chg="modSp">
        <pc:chgData name="Lhoest Rémy" userId="a082b7f1-8b59-4f35-9dff-8f8edb24495b" providerId="ADAL" clId="{04D5A97C-828B-4BEA-8ADA-CF54235F1B0B}" dt="2026-01-21T09:27:35.060" v="8"/>
        <pc:sldMkLst>
          <pc:docMk/>
          <pc:sldMk cId="1665709646" sldId="344"/>
        </pc:sldMkLst>
        <pc:spChg chg="mod">
          <ac:chgData name="Lhoest Rémy" userId="a082b7f1-8b59-4f35-9dff-8f8edb24495b" providerId="ADAL" clId="{04D5A97C-828B-4BEA-8ADA-CF54235F1B0B}" dt="2026-01-21T09:27:35.060" v="8"/>
          <ac:spMkLst>
            <pc:docMk/>
            <pc:sldMk cId="1665709646" sldId="344"/>
            <ac:spMk id="2" creationId="{00000000-0000-0000-0000-000000000000}"/>
          </ac:spMkLst>
        </pc:spChg>
        <pc:spChg chg="mod">
          <ac:chgData name="Lhoest Rémy" userId="a082b7f1-8b59-4f35-9dff-8f8edb24495b" providerId="ADAL" clId="{04D5A97C-828B-4BEA-8ADA-CF54235F1B0B}" dt="2026-01-21T09:27:35.060" v="8"/>
          <ac:spMkLst>
            <pc:docMk/>
            <pc:sldMk cId="1665709646" sldId="344"/>
            <ac:spMk id="3" creationId="{00000000-0000-0000-0000-000000000000}"/>
          </ac:spMkLst>
        </pc:spChg>
        <pc:spChg chg="mod">
          <ac:chgData name="Lhoest Rémy" userId="a082b7f1-8b59-4f35-9dff-8f8edb24495b" providerId="ADAL" clId="{04D5A97C-828B-4BEA-8ADA-CF54235F1B0B}" dt="2026-01-21T09:27:35.060" v="8"/>
          <ac:spMkLst>
            <pc:docMk/>
            <pc:sldMk cId="1665709646" sldId="344"/>
            <ac:spMk id="4" creationId="{00000000-0000-0000-0000-000000000000}"/>
          </ac:spMkLst>
        </pc:spChg>
      </pc:sldChg>
      <pc:sldChg chg="modSp">
        <pc:chgData name="Lhoest Rémy" userId="a082b7f1-8b59-4f35-9dff-8f8edb24495b" providerId="ADAL" clId="{04D5A97C-828B-4BEA-8ADA-CF54235F1B0B}" dt="2026-01-21T09:27:35.060" v="8"/>
        <pc:sldMkLst>
          <pc:docMk/>
          <pc:sldMk cId="2620787067" sldId="345"/>
        </pc:sldMkLst>
        <pc:spChg chg="mod">
          <ac:chgData name="Lhoest Rémy" userId="a082b7f1-8b59-4f35-9dff-8f8edb24495b" providerId="ADAL" clId="{04D5A97C-828B-4BEA-8ADA-CF54235F1B0B}" dt="2026-01-21T09:27:35.060" v="8"/>
          <ac:spMkLst>
            <pc:docMk/>
            <pc:sldMk cId="2620787067" sldId="345"/>
            <ac:spMk id="2" creationId="{00000000-0000-0000-0000-000000000000}"/>
          </ac:spMkLst>
        </pc:spChg>
        <pc:spChg chg="mod">
          <ac:chgData name="Lhoest Rémy" userId="a082b7f1-8b59-4f35-9dff-8f8edb24495b" providerId="ADAL" clId="{04D5A97C-828B-4BEA-8ADA-CF54235F1B0B}" dt="2026-01-21T09:27:35.060" v="8"/>
          <ac:spMkLst>
            <pc:docMk/>
            <pc:sldMk cId="2620787067" sldId="345"/>
            <ac:spMk id="3" creationId="{00000000-0000-0000-0000-000000000000}"/>
          </ac:spMkLst>
        </pc:spChg>
        <pc:spChg chg="mod">
          <ac:chgData name="Lhoest Rémy" userId="a082b7f1-8b59-4f35-9dff-8f8edb24495b" providerId="ADAL" clId="{04D5A97C-828B-4BEA-8ADA-CF54235F1B0B}" dt="2026-01-21T09:27:35.060" v="8"/>
          <ac:spMkLst>
            <pc:docMk/>
            <pc:sldMk cId="2620787067" sldId="345"/>
            <ac:spMk id="4" creationId="{00000000-0000-0000-0000-000000000000}"/>
          </ac:spMkLst>
        </pc:spChg>
      </pc:sldChg>
      <pc:sldChg chg="modSp">
        <pc:chgData name="Lhoest Rémy" userId="a082b7f1-8b59-4f35-9dff-8f8edb24495b" providerId="ADAL" clId="{04D5A97C-828B-4BEA-8ADA-CF54235F1B0B}" dt="2026-01-21T09:27:35.060" v="8"/>
        <pc:sldMkLst>
          <pc:docMk/>
          <pc:sldMk cId="23275182" sldId="346"/>
        </pc:sldMkLst>
        <pc:spChg chg="mod">
          <ac:chgData name="Lhoest Rémy" userId="a082b7f1-8b59-4f35-9dff-8f8edb24495b" providerId="ADAL" clId="{04D5A97C-828B-4BEA-8ADA-CF54235F1B0B}" dt="2026-01-21T09:27:35.060" v="8"/>
          <ac:spMkLst>
            <pc:docMk/>
            <pc:sldMk cId="23275182" sldId="346"/>
            <ac:spMk id="2" creationId="{00000000-0000-0000-0000-000000000000}"/>
          </ac:spMkLst>
        </pc:spChg>
        <pc:spChg chg="mod">
          <ac:chgData name="Lhoest Rémy" userId="a082b7f1-8b59-4f35-9dff-8f8edb24495b" providerId="ADAL" clId="{04D5A97C-828B-4BEA-8ADA-CF54235F1B0B}" dt="2026-01-21T09:27:35.060" v="8"/>
          <ac:spMkLst>
            <pc:docMk/>
            <pc:sldMk cId="23275182" sldId="346"/>
            <ac:spMk id="3" creationId="{00000000-0000-0000-0000-000000000000}"/>
          </ac:spMkLst>
        </pc:spChg>
        <pc:spChg chg="mod">
          <ac:chgData name="Lhoest Rémy" userId="a082b7f1-8b59-4f35-9dff-8f8edb24495b" providerId="ADAL" clId="{04D5A97C-828B-4BEA-8ADA-CF54235F1B0B}" dt="2026-01-21T09:27:35.060" v="8"/>
          <ac:spMkLst>
            <pc:docMk/>
            <pc:sldMk cId="23275182" sldId="346"/>
            <ac:spMk id="4" creationId="{00000000-0000-0000-0000-000000000000}"/>
          </ac:spMkLst>
        </pc:spChg>
      </pc:sldChg>
      <pc:sldChg chg="modSp">
        <pc:chgData name="Lhoest Rémy" userId="a082b7f1-8b59-4f35-9dff-8f8edb24495b" providerId="ADAL" clId="{04D5A97C-828B-4BEA-8ADA-CF54235F1B0B}" dt="2026-01-21T09:27:35.060" v="8"/>
        <pc:sldMkLst>
          <pc:docMk/>
          <pc:sldMk cId="1140908747" sldId="347"/>
        </pc:sldMkLst>
        <pc:spChg chg="mod">
          <ac:chgData name="Lhoest Rémy" userId="a082b7f1-8b59-4f35-9dff-8f8edb24495b" providerId="ADAL" clId="{04D5A97C-828B-4BEA-8ADA-CF54235F1B0B}" dt="2026-01-21T09:27:35.060" v="8"/>
          <ac:spMkLst>
            <pc:docMk/>
            <pc:sldMk cId="1140908747" sldId="347"/>
            <ac:spMk id="2" creationId="{00000000-0000-0000-0000-000000000000}"/>
          </ac:spMkLst>
        </pc:spChg>
        <pc:spChg chg="mod">
          <ac:chgData name="Lhoest Rémy" userId="a082b7f1-8b59-4f35-9dff-8f8edb24495b" providerId="ADAL" clId="{04D5A97C-828B-4BEA-8ADA-CF54235F1B0B}" dt="2026-01-21T09:27:35.060" v="8"/>
          <ac:spMkLst>
            <pc:docMk/>
            <pc:sldMk cId="1140908747" sldId="347"/>
            <ac:spMk id="4" creationId="{00000000-0000-0000-0000-000000000000}"/>
          </ac:spMkLst>
        </pc:spChg>
      </pc:sldChg>
      <pc:sldChg chg="modSp">
        <pc:chgData name="Lhoest Rémy" userId="a082b7f1-8b59-4f35-9dff-8f8edb24495b" providerId="ADAL" clId="{04D5A97C-828B-4BEA-8ADA-CF54235F1B0B}" dt="2026-01-21T09:27:35.060" v="8"/>
        <pc:sldMkLst>
          <pc:docMk/>
          <pc:sldMk cId="2659402237" sldId="348"/>
        </pc:sldMkLst>
        <pc:spChg chg="mod">
          <ac:chgData name="Lhoest Rémy" userId="a082b7f1-8b59-4f35-9dff-8f8edb24495b" providerId="ADAL" clId="{04D5A97C-828B-4BEA-8ADA-CF54235F1B0B}" dt="2026-01-21T09:27:35.060" v="8"/>
          <ac:spMkLst>
            <pc:docMk/>
            <pc:sldMk cId="2659402237" sldId="348"/>
            <ac:spMk id="2" creationId="{00000000-0000-0000-0000-000000000000}"/>
          </ac:spMkLst>
        </pc:spChg>
        <pc:spChg chg="mod">
          <ac:chgData name="Lhoest Rémy" userId="a082b7f1-8b59-4f35-9dff-8f8edb24495b" providerId="ADAL" clId="{04D5A97C-828B-4BEA-8ADA-CF54235F1B0B}" dt="2026-01-21T09:27:35.060" v="8"/>
          <ac:spMkLst>
            <pc:docMk/>
            <pc:sldMk cId="2659402237" sldId="348"/>
            <ac:spMk id="4" creationId="{00000000-0000-0000-0000-000000000000}"/>
          </ac:spMkLst>
        </pc:spChg>
      </pc:sldChg>
      <pc:sldChg chg="modSp">
        <pc:chgData name="Lhoest Rémy" userId="a082b7f1-8b59-4f35-9dff-8f8edb24495b" providerId="ADAL" clId="{04D5A97C-828B-4BEA-8ADA-CF54235F1B0B}" dt="2026-01-21T09:27:35.060" v="8"/>
        <pc:sldMkLst>
          <pc:docMk/>
          <pc:sldMk cId="433199559" sldId="350"/>
        </pc:sldMkLst>
        <pc:spChg chg="mod">
          <ac:chgData name="Lhoest Rémy" userId="a082b7f1-8b59-4f35-9dff-8f8edb24495b" providerId="ADAL" clId="{04D5A97C-828B-4BEA-8ADA-CF54235F1B0B}" dt="2026-01-21T09:27:35.060" v="8"/>
          <ac:spMkLst>
            <pc:docMk/>
            <pc:sldMk cId="433199559" sldId="350"/>
            <ac:spMk id="2" creationId="{00000000-0000-0000-0000-000000000000}"/>
          </ac:spMkLst>
        </pc:spChg>
        <pc:spChg chg="mod">
          <ac:chgData name="Lhoest Rémy" userId="a082b7f1-8b59-4f35-9dff-8f8edb24495b" providerId="ADAL" clId="{04D5A97C-828B-4BEA-8ADA-CF54235F1B0B}" dt="2026-01-21T09:27:35.060" v="8"/>
          <ac:spMkLst>
            <pc:docMk/>
            <pc:sldMk cId="433199559" sldId="350"/>
            <ac:spMk id="3" creationId="{00000000-0000-0000-0000-000000000000}"/>
          </ac:spMkLst>
        </pc:spChg>
        <pc:spChg chg="mod">
          <ac:chgData name="Lhoest Rémy" userId="a082b7f1-8b59-4f35-9dff-8f8edb24495b" providerId="ADAL" clId="{04D5A97C-828B-4BEA-8ADA-CF54235F1B0B}" dt="2026-01-21T09:27:35.060" v="8"/>
          <ac:spMkLst>
            <pc:docMk/>
            <pc:sldMk cId="433199559" sldId="350"/>
            <ac:spMk id="4" creationId="{00000000-0000-0000-0000-000000000000}"/>
          </ac:spMkLst>
        </pc:spChg>
      </pc:sldChg>
      <pc:sldChg chg="modSp">
        <pc:chgData name="Lhoest Rémy" userId="a082b7f1-8b59-4f35-9dff-8f8edb24495b" providerId="ADAL" clId="{04D5A97C-828B-4BEA-8ADA-CF54235F1B0B}" dt="2026-01-21T09:27:35.060" v="8"/>
        <pc:sldMkLst>
          <pc:docMk/>
          <pc:sldMk cId="1276481736" sldId="351"/>
        </pc:sldMkLst>
        <pc:spChg chg="mod">
          <ac:chgData name="Lhoest Rémy" userId="a082b7f1-8b59-4f35-9dff-8f8edb24495b" providerId="ADAL" clId="{04D5A97C-828B-4BEA-8ADA-CF54235F1B0B}" dt="2026-01-21T09:27:35.060" v="8"/>
          <ac:spMkLst>
            <pc:docMk/>
            <pc:sldMk cId="1276481736" sldId="351"/>
            <ac:spMk id="2" creationId="{00000000-0000-0000-0000-000000000000}"/>
          </ac:spMkLst>
        </pc:spChg>
        <pc:spChg chg="mod">
          <ac:chgData name="Lhoest Rémy" userId="a082b7f1-8b59-4f35-9dff-8f8edb24495b" providerId="ADAL" clId="{04D5A97C-828B-4BEA-8ADA-CF54235F1B0B}" dt="2026-01-21T09:27:35.060" v="8"/>
          <ac:spMkLst>
            <pc:docMk/>
            <pc:sldMk cId="1276481736" sldId="351"/>
            <ac:spMk id="4" creationId="{00000000-0000-0000-0000-000000000000}"/>
          </ac:spMkLst>
        </pc:spChg>
        <pc:spChg chg="mod">
          <ac:chgData name="Lhoest Rémy" userId="a082b7f1-8b59-4f35-9dff-8f8edb24495b" providerId="ADAL" clId="{04D5A97C-828B-4BEA-8ADA-CF54235F1B0B}" dt="2026-01-21T09:27:35.060" v="8"/>
          <ac:spMkLst>
            <pc:docMk/>
            <pc:sldMk cId="1276481736" sldId="351"/>
            <ac:spMk id="6" creationId="{00000000-0000-0000-0000-000000000000}"/>
          </ac:spMkLst>
        </pc:spChg>
      </pc:sldChg>
      <pc:sldChg chg="modSp">
        <pc:chgData name="Lhoest Rémy" userId="a082b7f1-8b59-4f35-9dff-8f8edb24495b" providerId="ADAL" clId="{04D5A97C-828B-4BEA-8ADA-CF54235F1B0B}" dt="2026-01-21T09:27:35.060" v="8"/>
        <pc:sldMkLst>
          <pc:docMk/>
          <pc:sldMk cId="4121467340" sldId="352"/>
        </pc:sldMkLst>
        <pc:spChg chg="mod">
          <ac:chgData name="Lhoest Rémy" userId="a082b7f1-8b59-4f35-9dff-8f8edb24495b" providerId="ADAL" clId="{04D5A97C-828B-4BEA-8ADA-CF54235F1B0B}" dt="2026-01-21T09:27:35.060" v="8"/>
          <ac:spMkLst>
            <pc:docMk/>
            <pc:sldMk cId="4121467340" sldId="352"/>
            <ac:spMk id="2" creationId="{00000000-0000-0000-0000-000000000000}"/>
          </ac:spMkLst>
        </pc:spChg>
        <pc:spChg chg="mod">
          <ac:chgData name="Lhoest Rémy" userId="a082b7f1-8b59-4f35-9dff-8f8edb24495b" providerId="ADAL" clId="{04D5A97C-828B-4BEA-8ADA-CF54235F1B0B}" dt="2026-01-21T09:27:35.060" v="8"/>
          <ac:spMkLst>
            <pc:docMk/>
            <pc:sldMk cId="4121467340" sldId="352"/>
            <ac:spMk id="3" creationId="{00000000-0000-0000-0000-000000000000}"/>
          </ac:spMkLst>
        </pc:spChg>
        <pc:spChg chg="mod">
          <ac:chgData name="Lhoest Rémy" userId="a082b7f1-8b59-4f35-9dff-8f8edb24495b" providerId="ADAL" clId="{04D5A97C-828B-4BEA-8ADA-CF54235F1B0B}" dt="2026-01-21T09:27:35.060" v="8"/>
          <ac:spMkLst>
            <pc:docMk/>
            <pc:sldMk cId="4121467340" sldId="352"/>
            <ac:spMk id="4" creationId="{00000000-0000-0000-0000-000000000000}"/>
          </ac:spMkLst>
        </pc:spChg>
      </pc:sldChg>
      <pc:sldChg chg="modSp">
        <pc:chgData name="Lhoest Rémy" userId="a082b7f1-8b59-4f35-9dff-8f8edb24495b" providerId="ADAL" clId="{04D5A97C-828B-4BEA-8ADA-CF54235F1B0B}" dt="2026-01-21T09:27:35.060" v="8"/>
        <pc:sldMkLst>
          <pc:docMk/>
          <pc:sldMk cId="1276234653" sldId="353"/>
        </pc:sldMkLst>
        <pc:spChg chg="mod">
          <ac:chgData name="Lhoest Rémy" userId="a082b7f1-8b59-4f35-9dff-8f8edb24495b" providerId="ADAL" clId="{04D5A97C-828B-4BEA-8ADA-CF54235F1B0B}" dt="2026-01-21T09:27:35.060" v="8"/>
          <ac:spMkLst>
            <pc:docMk/>
            <pc:sldMk cId="1276234653" sldId="353"/>
            <ac:spMk id="2" creationId="{00000000-0000-0000-0000-000000000000}"/>
          </ac:spMkLst>
        </pc:spChg>
        <pc:spChg chg="mod">
          <ac:chgData name="Lhoest Rémy" userId="a082b7f1-8b59-4f35-9dff-8f8edb24495b" providerId="ADAL" clId="{04D5A97C-828B-4BEA-8ADA-CF54235F1B0B}" dt="2026-01-21T09:27:35.060" v="8"/>
          <ac:spMkLst>
            <pc:docMk/>
            <pc:sldMk cId="1276234653" sldId="353"/>
            <ac:spMk id="3" creationId="{00000000-0000-0000-0000-000000000000}"/>
          </ac:spMkLst>
        </pc:spChg>
        <pc:spChg chg="mod">
          <ac:chgData name="Lhoest Rémy" userId="a082b7f1-8b59-4f35-9dff-8f8edb24495b" providerId="ADAL" clId="{04D5A97C-828B-4BEA-8ADA-CF54235F1B0B}" dt="2026-01-21T09:27:35.060" v="8"/>
          <ac:spMkLst>
            <pc:docMk/>
            <pc:sldMk cId="1276234653" sldId="353"/>
            <ac:spMk id="4" creationId="{00000000-0000-0000-0000-000000000000}"/>
          </ac:spMkLst>
        </pc:spChg>
      </pc:sldChg>
      <pc:sldChg chg="modSp">
        <pc:chgData name="Lhoest Rémy" userId="a082b7f1-8b59-4f35-9dff-8f8edb24495b" providerId="ADAL" clId="{04D5A97C-828B-4BEA-8ADA-CF54235F1B0B}" dt="2026-01-21T09:27:35.060" v="8"/>
        <pc:sldMkLst>
          <pc:docMk/>
          <pc:sldMk cId="220274857" sldId="354"/>
        </pc:sldMkLst>
        <pc:spChg chg="mod">
          <ac:chgData name="Lhoest Rémy" userId="a082b7f1-8b59-4f35-9dff-8f8edb24495b" providerId="ADAL" clId="{04D5A97C-828B-4BEA-8ADA-CF54235F1B0B}" dt="2026-01-21T09:27:35.060" v="8"/>
          <ac:spMkLst>
            <pc:docMk/>
            <pc:sldMk cId="220274857" sldId="354"/>
            <ac:spMk id="2" creationId="{00000000-0000-0000-0000-000000000000}"/>
          </ac:spMkLst>
        </pc:spChg>
        <pc:spChg chg="mod">
          <ac:chgData name="Lhoest Rémy" userId="a082b7f1-8b59-4f35-9dff-8f8edb24495b" providerId="ADAL" clId="{04D5A97C-828B-4BEA-8ADA-CF54235F1B0B}" dt="2026-01-21T09:27:35.060" v="8"/>
          <ac:spMkLst>
            <pc:docMk/>
            <pc:sldMk cId="220274857" sldId="354"/>
            <ac:spMk id="3" creationId="{00000000-0000-0000-0000-000000000000}"/>
          </ac:spMkLst>
        </pc:spChg>
        <pc:spChg chg="mod">
          <ac:chgData name="Lhoest Rémy" userId="a082b7f1-8b59-4f35-9dff-8f8edb24495b" providerId="ADAL" clId="{04D5A97C-828B-4BEA-8ADA-CF54235F1B0B}" dt="2026-01-21T09:27:35.060" v="8"/>
          <ac:spMkLst>
            <pc:docMk/>
            <pc:sldMk cId="220274857" sldId="354"/>
            <ac:spMk id="4" creationId="{00000000-0000-0000-0000-000000000000}"/>
          </ac:spMkLst>
        </pc:spChg>
        <pc:spChg chg="mod">
          <ac:chgData name="Lhoest Rémy" userId="a082b7f1-8b59-4f35-9dff-8f8edb24495b" providerId="ADAL" clId="{04D5A97C-828B-4BEA-8ADA-CF54235F1B0B}" dt="2026-01-21T09:26:09.769" v="0"/>
          <ac:spMkLst>
            <pc:docMk/>
            <pc:sldMk cId="220274857" sldId="354"/>
            <ac:spMk id="8" creationId="{00000000-0000-0000-0000-000000000000}"/>
          </ac:spMkLst>
        </pc:spChg>
        <pc:spChg chg="mod">
          <ac:chgData name="Lhoest Rémy" userId="a082b7f1-8b59-4f35-9dff-8f8edb24495b" providerId="ADAL" clId="{04D5A97C-828B-4BEA-8ADA-CF54235F1B0B}" dt="2026-01-21T09:26:09.769" v="0"/>
          <ac:spMkLst>
            <pc:docMk/>
            <pc:sldMk cId="220274857" sldId="354"/>
            <ac:spMk id="10" creationId="{00000000-0000-0000-0000-000000000000}"/>
          </ac:spMkLst>
        </pc:spChg>
        <pc:spChg chg="mod">
          <ac:chgData name="Lhoest Rémy" userId="a082b7f1-8b59-4f35-9dff-8f8edb24495b" providerId="ADAL" clId="{04D5A97C-828B-4BEA-8ADA-CF54235F1B0B}" dt="2026-01-21T09:26:09.769" v="0"/>
          <ac:spMkLst>
            <pc:docMk/>
            <pc:sldMk cId="220274857" sldId="354"/>
            <ac:spMk id="12" creationId="{00000000-0000-0000-0000-000000000000}"/>
          </ac:spMkLst>
        </pc:spChg>
      </pc:sldChg>
      <pc:sldChg chg="modSp">
        <pc:chgData name="Lhoest Rémy" userId="a082b7f1-8b59-4f35-9dff-8f8edb24495b" providerId="ADAL" clId="{04D5A97C-828B-4BEA-8ADA-CF54235F1B0B}" dt="2026-01-21T09:27:35.060" v="8"/>
        <pc:sldMkLst>
          <pc:docMk/>
          <pc:sldMk cId="1419687492" sldId="355"/>
        </pc:sldMkLst>
        <pc:spChg chg="mod">
          <ac:chgData name="Lhoest Rémy" userId="a082b7f1-8b59-4f35-9dff-8f8edb24495b" providerId="ADAL" clId="{04D5A97C-828B-4BEA-8ADA-CF54235F1B0B}" dt="2026-01-21T09:27:35.060" v="8"/>
          <ac:spMkLst>
            <pc:docMk/>
            <pc:sldMk cId="1419687492" sldId="355"/>
            <ac:spMk id="2" creationId="{00000000-0000-0000-0000-000000000000}"/>
          </ac:spMkLst>
        </pc:spChg>
        <pc:spChg chg="mod">
          <ac:chgData name="Lhoest Rémy" userId="a082b7f1-8b59-4f35-9dff-8f8edb24495b" providerId="ADAL" clId="{04D5A97C-828B-4BEA-8ADA-CF54235F1B0B}" dt="2026-01-21T09:27:35.060" v="8"/>
          <ac:spMkLst>
            <pc:docMk/>
            <pc:sldMk cId="1419687492" sldId="355"/>
            <ac:spMk id="3" creationId="{00000000-0000-0000-0000-000000000000}"/>
          </ac:spMkLst>
        </pc:spChg>
        <pc:spChg chg="mod">
          <ac:chgData name="Lhoest Rémy" userId="a082b7f1-8b59-4f35-9dff-8f8edb24495b" providerId="ADAL" clId="{04D5A97C-828B-4BEA-8ADA-CF54235F1B0B}" dt="2026-01-21T09:27:35.060" v="8"/>
          <ac:spMkLst>
            <pc:docMk/>
            <pc:sldMk cId="1419687492" sldId="355"/>
            <ac:spMk id="4" creationId="{00000000-0000-0000-0000-000000000000}"/>
          </ac:spMkLst>
        </pc:spChg>
      </pc:sldChg>
      <pc:sldChg chg="modSp">
        <pc:chgData name="Lhoest Rémy" userId="a082b7f1-8b59-4f35-9dff-8f8edb24495b" providerId="ADAL" clId="{04D5A97C-828B-4BEA-8ADA-CF54235F1B0B}" dt="2026-01-21T09:27:35.060" v="8"/>
        <pc:sldMkLst>
          <pc:docMk/>
          <pc:sldMk cId="175006729" sldId="356"/>
        </pc:sldMkLst>
        <pc:spChg chg="mod">
          <ac:chgData name="Lhoest Rémy" userId="a082b7f1-8b59-4f35-9dff-8f8edb24495b" providerId="ADAL" clId="{04D5A97C-828B-4BEA-8ADA-CF54235F1B0B}" dt="2026-01-21T09:27:35.060" v="8"/>
          <ac:spMkLst>
            <pc:docMk/>
            <pc:sldMk cId="175006729" sldId="356"/>
            <ac:spMk id="2" creationId="{00000000-0000-0000-0000-000000000000}"/>
          </ac:spMkLst>
        </pc:spChg>
        <pc:spChg chg="mod">
          <ac:chgData name="Lhoest Rémy" userId="a082b7f1-8b59-4f35-9dff-8f8edb24495b" providerId="ADAL" clId="{04D5A97C-828B-4BEA-8ADA-CF54235F1B0B}" dt="2026-01-21T09:26:09.769" v="0"/>
          <ac:spMkLst>
            <pc:docMk/>
            <pc:sldMk cId="175006729" sldId="356"/>
            <ac:spMk id="3" creationId="{00000000-0000-0000-0000-000000000000}"/>
          </ac:spMkLst>
        </pc:spChg>
        <pc:spChg chg="mod">
          <ac:chgData name="Lhoest Rémy" userId="a082b7f1-8b59-4f35-9dff-8f8edb24495b" providerId="ADAL" clId="{04D5A97C-828B-4BEA-8ADA-CF54235F1B0B}" dt="2026-01-21T09:27:35.060" v="8"/>
          <ac:spMkLst>
            <pc:docMk/>
            <pc:sldMk cId="175006729" sldId="356"/>
            <ac:spMk id="4" creationId="{00000000-0000-0000-0000-000000000000}"/>
          </ac:spMkLst>
        </pc:spChg>
      </pc:sldChg>
      <pc:sldChg chg="modSp">
        <pc:chgData name="Lhoest Rémy" userId="a082b7f1-8b59-4f35-9dff-8f8edb24495b" providerId="ADAL" clId="{04D5A97C-828B-4BEA-8ADA-CF54235F1B0B}" dt="2026-01-21T09:27:35.060" v="8"/>
        <pc:sldMkLst>
          <pc:docMk/>
          <pc:sldMk cId="2654164302" sldId="357"/>
        </pc:sldMkLst>
        <pc:spChg chg="mod">
          <ac:chgData name="Lhoest Rémy" userId="a082b7f1-8b59-4f35-9dff-8f8edb24495b" providerId="ADAL" clId="{04D5A97C-828B-4BEA-8ADA-CF54235F1B0B}" dt="2026-01-21T09:27:35.060" v="8"/>
          <ac:spMkLst>
            <pc:docMk/>
            <pc:sldMk cId="2654164302" sldId="357"/>
            <ac:spMk id="2" creationId="{00000000-0000-0000-0000-000000000000}"/>
          </ac:spMkLst>
        </pc:spChg>
        <pc:spChg chg="mod">
          <ac:chgData name="Lhoest Rémy" userId="a082b7f1-8b59-4f35-9dff-8f8edb24495b" providerId="ADAL" clId="{04D5A97C-828B-4BEA-8ADA-CF54235F1B0B}" dt="2026-01-21T09:27:35.060" v="8"/>
          <ac:spMkLst>
            <pc:docMk/>
            <pc:sldMk cId="2654164302" sldId="357"/>
            <ac:spMk id="3" creationId="{00000000-0000-0000-0000-000000000000}"/>
          </ac:spMkLst>
        </pc:spChg>
        <pc:spChg chg="mod">
          <ac:chgData name="Lhoest Rémy" userId="a082b7f1-8b59-4f35-9dff-8f8edb24495b" providerId="ADAL" clId="{04D5A97C-828B-4BEA-8ADA-CF54235F1B0B}" dt="2026-01-21T09:27:35.060" v="8"/>
          <ac:spMkLst>
            <pc:docMk/>
            <pc:sldMk cId="2654164302" sldId="357"/>
            <ac:spMk id="4" creationId="{00000000-0000-0000-0000-000000000000}"/>
          </ac:spMkLst>
        </pc:spChg>
      </pc:sldChg>
      <pc:sldChg chg="modSp">
        <pc:chgData name="Lhoest Rémy" userId="a082b7f1-8b59-4f35-9dff-8f8edb24495b" providerId="ADAL" clId="{04D5A97C-828B-4BEA-8ADA-CF54235F1B0B}" dt="2026-01-21T09:27:35.060" v="8"/>
        <pc:sldMkLst>
          <pc:docMk/>
          <pc:sldMk cId="2955193850" sldId="358"/>
        </pc:sldMkLst>
        <pc:spChg chg="mod">
          <ac:chgData name="Lhoest Rémy" userId="a082b7f1-8b59-4f35-9dff-8f8edb24495b" providerId="ADAL" clId="{04D5A97C-828B-4BEA-8ADA-CF54235F1B0B}" dt="2026-01-21T09:27:35.060" v="8"/>
          <ac:spMkLst>
            <pc:docMk/>
            <pc:sldMk cId="2955193850" sldId="358"/>
            <ac:spMk id="2" creationId="{00000000-0000-0000-0000-000000000000}"/>
          </ac:spMkLst>
        </pc:spChg>
        <pc:spChg chg="mod">
          <ac:chgData name="Lhoest Rémy" userId="a082b7f1-8b59-4f35-9dff-8f8edb24495b" providerId="ADAL" clId="{04D5A97C-828B-4BEA-8ADA-CF54235F1B0B}" dt="2026-01-21T09:27:35.060" v="8"/>
          <ac:spMkLst>
            <pc:docMk/>
            <pc:sldMk cId="2955193850" sldId="358"/>
            <ac:spMk id="3" creationId="{00000000-0000-0000-0000-000000000000}"/>
          </ac:spMkLst>
        </pc:spChg>
        <pc:spChg chg="mod">
          <ac:chgData name="Lhoest Rémy" userId="a082b7f1-8b59-4f35-9dff-8f8edb24495b" providerId="ADAL" clId="{04D5A97C-828B-4BEA-8ADA-CF54235F1B0B}" dt="2026-01-21T09:27:35.060" v="8"/>
          <ac:spMkLst>
            <pc:docMk/>
            <pc:sldMk cId="2955193850" sldId="358"/>
            <ac:spMk id="4" creationId="{00000000-0000-0000-0000-000000000000}"/>
          </ac:spMkLst>
        </pc:spChg>
      </pc:sldChg>
      <pc:sldChg chg="modSp">
        <pc:chgData name="Lhoest Rémy" userId="a082b7f1-8b59-4f35-9dff-8f8edb24495b" providerId="ADAL" clId="{04D5A97C-828B-4BEA-8ADA-CF54235F1B0B}" dt="2026-01-21T09:27:35.060" v="8"/>
        <pc:sldMkLst>
          <pc:docMk/>
          <pc:sldMk cId="3784220627" sldId="359"/>
        </pc:sldMkLst>
        <pc:spChg chg="mod">
          <ac:chgData name="Lhoest Rémy" userId="a082b7f1-8b59-4f35-9dff-8f8edb24495b" providerId="ADAL" clId="{04D5A97C-828B-4BEA-8ADA-CF54235F1B0B}" dt="2026-01-21T09:27:35.060" v="8"/>
          <ac:spMkLst>
            <pc:docMk/>
            <pc:sldMk cId="3784220627" sldId="359"/>
            <ac:spMk id="2" creationId="{00000000-0000-0000-0000-000000000000}"/>
          </ac:spMkLst>
        </pc:spChg>
        <pc:spChg chg="mod">
          <ac:chgData name="Lhoest Rémy" userId="a082b7f1-8b59-4f35-9dff-8f8edb24495b" providerId="ADAL" clId="{04D5A97C-828B-4BEA-8ADA-CF54235F1B0B}" dt="2026-01-21T09:27:35.060" v="8"/>
          <ac:spMkLst>
            <pc:docMk/>
            <pc:sldMk cId="3784220627" sldId="359"/>
            <ac:spMk id="3" creationId="{00000000-0000-0000-0000-000000000000}"/>
          </ac:spMkLst>
        </pc:spChg>
        <pc:spChg chg="mod">
          <ac:chgData name="Lhoest Rémy" userId="a082b7f1-8b59-4f35-9dff-8f8edb24495b" providerId="ADAL" clId="{04D5A97C-828B-4BEA-8ADA-CF54235F1B0B}" dt="2026-01-21T09:27:35.060" v="8"/>
          <ac:spMkLst>
            <pc:docMk/>
            <pc:sldMk cId="3784220627" sldId="359"/>
            <ac:spMk id="4" creationId="{00000000-0000-0000-0000-000000000000}"/>
          </ac:spMkLst>
        </pc:spChg>
      </pc:sldChg>
      <pc:sldChg chg="modSp">
        <pc:chgData name="Lhoest Rémy" userId="a082b7f1-8b59-4f35-9dff-8f8edb24495b" providerId="ADAL" clId="{04D5A97C-828B-4BEA-8ADA-CF54235F1B0B}" dt="2026-01-21T09:27:35.060" v="8"/>
        <pc:sldMkLst>
          <pc:docMk/>
          <pc:sldMk cId="1267709325" sldId="360"/>
        </pc:sldMkLst>
        <pc:spChg chg="mod">
          <ac:chgData name="Lhoest Rémy" userId="a082b7f1-8b59-4f35-9dff-8f8edb24495b" providerId="ADAL" clId="{04D5A97C-828B-4BEA-8ADA-CF54235F1B0B}" dt="2026-01-21T09:27:35.060" v="8"/>
          <ac:spMkLst>
            <pc:docMk/>
            <pc:sldMk cId="1267709325" sldId="360"/>
            <ac:spMk id="2" creationId="{00000000-0000-0000-0000-000000000000}"/>
          </ac:spMkLst>
        </pc:spChg>
        <pc:spChg chg="mod">
          <ac:chgData name="Lhoest Rémy" userId="a082b7f1-8b59-4f35-9dff-8f8edb24495b" providerId="ADAL" clId="{04D5A97C-828B-4BEA-8ADA-CF54235F1B0B}" dt="2026-01-21T09:27:35.060" v="8"/>
          <ac:spMkLst>
            <pc:docMk/>
            <pc:sldMk cId="1267709325" sldId="360"/>
            <ac:spMk id="3" creationId="{00000000-0000-0000-0000-000000000000}"/>
          </ac:spMkLst>
        </pc:spChg>
        <pc:spChg chg="mod">
          <ac:chgData name="Lhoest Rémy" userId="a082b7f1-8b59-4f35-9dff-8f8edb24495b" providerId="ADAL" clId="{04D5A97C-828B-4BEA-8ADA-CF54235F1B0B}" dt="2026-01-21T09:27:35.060" v="8"/>
          <ac:spMkLst>
            <pc:docMk/>
            <pc:sldMk cId="1267709325" sldId="360"/>
            <ac:spMk id="4" creationId="{00000000-0000-0000-0000-000000000000}"/>
          </ac:spMkLst>
        </pc:spChg>
      </pc:sldChg>
      <pc:sldChg chg="modSp">
        <pc:chgData name="Lhoest Rémy" userId="a082b7f1-8b59-4f35-9dff-8f8edb24495b" providerId="ADAL" clId="{04D5A97C-828B-4BEA-8ADA-CF54235F1B0B}" dt="2026-01-21T09:27:35.060" v="8"/>
        <pc:sldMkLst>
          <pc:docMk/>
          <pc:sldMk cId="1625803631" sldId="361"/>
        </pc:sldMkLst>
        <pc:spChg chg="mod">
          <ac:chgData name="Lhoest Rémy" userId="a082b7f1-8b59-4f35-9dff-8f8edb24495b" providerId="ADAL" clId="{04D5A97C-828B-4BEA-8ADA-CF54235F1B0B}" dt="2026-01-21T09:27:35.060" v="8"/>
          <ac:spMkLst>
            <pc:docMk/>
            <pc:sldMk cId="1625803631" sldId="361"/>
            <ac:spMk id="2" creationId="{00000000-0000-0000-0000-000000000000}"/>
          </ac:spMkLst>
        </pc:spChg>
        <pc:spChg chg="mod">
          <ac:chgData name="Lhoest Rémy" userId="a082b7f1-8b59-4f35-9dff-8f8edb24495b" providerId="ADAL" clId="{04D5A97C-828B-4BEA-8ADA-CF54235F1B0B}" dt="2026-01-21T09:27:35.060" v="8"/>
          <ac:spMkLst>
            <pc:docMk/>
            <pc:sldMk cId="1625803631" sldId="361"/>
            <ac:spMk id="3" creationId="{00000000-0000-0000-0000-000000000000}"/>
          </ac:spMkLst>
        </pc:spChg>
        <pc:spChg chg="mod">
          <ac:chgData name="Lhoest Rémy" userId="a082b7f1-8b59-4f35-9dff-8f8edb24495b" providerId="ADAL" clId="{04D5A97C-828B-4BEA-8ADA-CF54235F1B0B}" dt="2026-01-21T09:27:35.060" v="8"/>
          <ac:spMkLst>
            <pc:docMk/>
            <pc:sldMk cId="1625803631" sldId="361"/>
            <ac:spMk id="4" creationId="{00000000-0000-0000-0000-000000000000}"/>
          </ac:spMkLst>
        </pc:spChg>
      </pc:sldChg>
      <pc:sldChg chg="modSp">
        <pc:chgData name="Lhoest Rémy" userId="a082b7f1-8b59-4f35-9dff-8f8edb24495b" providerId="ADAL" clId="{04D5A97C-828B-4BEA-8ADA-CF54235F1B0B}" dt="2026-01-21T09:27:35.060" v="8"/>
        <pc:sldMkLst>
          <pc:docMk/>
          <pc:sldMk cId="1038897607" sldId="362"/>
        </pc:sldMkLst>
        <pc:spChg chg="mod">
          <ac:chgData name="Lhoest Rémy" userId="a082b7f1-8b59-4f35-9dff-8f8edb24495b" providerId="ADAL" clId="{04D5A97C-828B-4BEA-8ADA-CF54235F1B0B}" dt="2026-01-21T09:27:35.060" v="8"/>
          <ac:spMkLst>
            <pc:docMk/>
            <pc:sldMk cId="1038897607" sldId="362"/>
            <ac:spMk id="2" creationId="{00000000-0000-0000-0000-000000000000}"/>
          </ac:spMkLst>
        </pc:spChg>
        <pc:spChg chg="mod">
          <ac:chgData name="Lhoest Rémy" userId="a082b7f1-8b59-4f35-9dff-8f8edb24495b" providerId="ADAL" clId="{04D5A97C-828B-4BEA-8ADA-CF54235F1B0B}" dt="2026-01-21T09:27:35.060" v="8"/>
          <ac:spMkLst>
            <pc:docMk/>
            <pc:sldMk cId="1038897607" sldId="362"/>
            <ac:spMk id="3" creationId="{00000000-0000-0000-0000-000000000000}"/>
          </ac:spMkLst>
        </pc:spChg>
        <pc:spChg chg="mod">
          <ac:chgData name="Lhoest Rémy" userId="a082b7f1-8b59-4f35-9dff-8f8edb24495b" providerId="ADAL" clId="{04D5A97C-828B-4BEA-8ADA-CF54235F1B0B}" dt="2026-01-21T09:27:35.060" v="8"/>
          <ac:spMkLst>
            <pc:docMk/>
            <pc:sldMk cId="1038897607" sldId="362"/>
            <ac:spMk id="4" creationId="{00000000-0000-0000-0000-000000000000}"/>
          </ac:spMkLst>
        </pc:spChg>
        <pc:spChg chg="mod">
          <ac:chgData name="Lhoest Rémy" userId="a082b7f1-8b59-4f35-9dff-8f8edb24495b" providerId="ADAL" clId="{04D5A97C-828B-4BEA-8ADA-CF54235F1B0B}" dt="2026-01-21T09:26:09.769" v="0"/>
          <ac:spMkLst>
            <pc:docMk/>
            <pc:sldMk cId="1038897607" sldId="362"/>
            <ac:spMk id="6" creationId="{00000000-0000-0000-0000-000000000000}"/>
          </ac:spMkLst>
        </pc:spChg>
        <pc:spChg chg="mod">
          <ac:chgData name="Lhoest Rémy" userId="a082b7f1-8b59-4f35-9dff-8f8edb24495b" providerId="ADAL" clId="{04D5A97C-828B-4BEA-8ADA-CF54235F1B0B}" dt="2026-01-21T09:26:09.769" v="0"/>
          <ac:spMkLst>
            <pc:docMk/>
            <pc:sldMk cId="1038897607" sldId="362"/>
            <ac:spMk id="7" creationId="{00000000-0000-0000-0000-000000000000}"/>
          </ac:spMkLst>
        </pc:spChg>
        <pc:spChg chg="mod">
          <ac:chgData name="Lhoest Rémy" userId="a082b7f1-8b59-4f35-9dff-8f8edb24495b" providerId="ADAL" clId="{04D5A97C-828B-4BEA-8ADA-CF54235F1B0B}" dt="2026-01-21T09:26:09.769" v="0"/>
          <ac:spMkLst>
            <pc:docMk/>
            <pc:sldMk cId="1038897607" sldId="362"/>
            <ac:spMk id="8" creationId="{00000000-0000-0000-0000-000000000000}"/>
          </ac:spMkLst>
        </pc:spChg>
      </pc:sldChg>
      <pc:sldChg chg="modSp">
        <pc:chgData name="Lhoest Rémy" userId="a082b7f1-8b59-4f35-9dff-8f8edb24495b" providerId="ADAL" clId="{04D5A97C-828B-4BEA-8ADA-CF54235F1B0B}" dt="2026-01-21T09:27:35.060" v="8"/>
        <pc:sldMkLst>
          <pc:docMk/>
          <pc:sldMk cId="3644459251" sldId="363"/>
        </pc:sldMkLst>
        <pc:spChg chg="mod">
          <ac:chgData name="Lhoest Rémy" userId="a082b7f1-8b59-4f35-9dff-8f8edb24495b" providerId="ADAL" clId="{04D5A97C-828B-4BEA-8ADA-CF54235F1B0B}" dt="2026-01-21T09:27:35.060" v="8"/>
          <ac:spMkLst>
            <pc:docMk/>
            <pc:sldMk cId="3644459251" sldId="363"/>
            <ac:spMk id="2" creationId="{00000000-0000-0000-0000-000000000000}"/>
          </ac:spMkLst>
        </pc:spChg>
        <pc:spChg chg="mod">
          <ac:chgData name="Lhoest Rémy" userId="a082b7f1-8b59-4f35-9dff-8f8edb24495b" providerId="ADAL" clId="{04D5A97C-828B-4BEA-8ADA-CF54235F1B0B}" dt="2026-01-21T09:27:35.060" v="8"/>
          <ac:spMkLst>
            <pc:docMk/>
            <pc:sldMk cId="3644459251" sldId="363"/>
            <ac:spMk id="3" creationId="{00000000-0000-0000-0000-000000000000}"/>
          </ac:spMkLst>
        </pc:spChg>
        <pc:spChg chg="mod">
          <ac:chgData name="Lhoest Rémy" userId="a082b7f1-8b59-4f35-9dff-8f8edb24495b" providerId="ADAL" clId="{04D5A97C-828B-4BEA-8ADA-CF54235F1B0B}" dt="2026-01-21T09:27:35.060" v="8"/>
          <ac:spMkLst>
            <pc:docMk/>
            <pc:sldMk cId="3644459251" sldId="363"/>
            <ac:spMk id="4" creationId="{00000000-0000-0000-0000-000000000000}"/>
          </ac:spMkLst>
        </pc:spChg>
      </pc:sldChg>
      <pc:sldChg chg="modSp">
        <pc:chgData name="Lhoest Rémy" userId="a082b7f1-8b59-4f35-9dff-8f8edb24495b" providerId="ADAL" clId="{04D5A97C-828B-4BEA-8ADA-CF54235F1B0B}" dt="2026-01-21T09:27:35.060" v="8"/>
        <pc:sldMkLst>
          <pc:docMk/>
          <pc:sldMk cId="3715938556" sldId="364"/>
        </pc:sldMkLst>
        <pc:spChg chg="mod">
          <ac:chgData name="Lhoest Rémy" userId="a082b7f1-8b59-4f35-9dff-8f8edb24495b" providerId="ADAL" clId="{04D5A97C-828B-4BEA-8ADA-CF54235F1B0B}" dt="2026-01-21T09:27:35.060" v="8"/>
          <ac:spMkLst>
            <pc:docMk/>
            <pc:sldMk cId="3715938556" sldId="364"/>
            <ac:spMk id="2" creationId="{00000000-0000-0000-0000-000000000000}"/>
          </ac:spMkLst>
        </pc:spChg>
        <pc:spChg chg="mod">
          <ac:chgData name="Lhoest Rémy" userId="a082b7f1-8b59-4f35-9dff-8f8edb24495b" providerId="ADAL" clId="{04D5A97C-828B-4BEA-8ADA-CF54235F1B0B}" dt="2026-01-21T09:27:35.060" v="8"/>
          <ac:spMkLst>
            <pc:docMk/>
            <pc:sldMk cId="3715938556" sldId="364"/>
            <ac:spMk id="3" creationId="{00000000-0000-0000-0000-000000000000}"/>
          </ac:spMkLst>
        </pc:spChg>
        <pc:spChg chg="mod">
          <ac:chgData name="Lhoest Rémy" userId="a082b7f1-8b59-4f35-9dff-8f8edb24495b" providerId="ADAL" clId="{04D5A97C-828B-4BEA-8ADA-CF54235F1B0B}" dt="2026-01-21T09:27:35.060" v="8"/>
          <ac:spMkLst>
            <pc:docMk/>
            <pc:sldMk cId="3715938556" sldId="364"/>
            <ac:spMk id="4" creationId="{00000000-0000-0000-0000-000000000000}"/>
          </ac:spMkLst>
        </pc:spChg>
      </pc:sldChg>
      <pc:sldChg chg="modSp">
        <pc:chgData name="Lhoest Rémy" userId="a082b7f1-8b59-4f35-9dff-8f8edb24495b" providerId="ADAL" clId="{04D5A97C-828B-4BEA-8ADA-CF54235F1B0B}" dt="2026-01-21T09:27:35.060" v="8"/>
        <pc:sldMkLst>
          <pc:docMk/>
          <pc:sldMk cId="544831151" sldId="365"/>
        </pc:sldMkLst>
        <pc:spChg chg="mod">
          <ac:chgData name="Lhoest Rémy" userId="a082b7f1-8b59-4f35-9dff-8f8edb24495b" providerId="ADAL" clId="{04D5A97C-828B-4BEA-8ADA-CF54235F1B0B}" dt="2026-01-21T09:27:35.060" v="8"/>
          <ac:spMkLst>
            <pc:docMk/>
            <pc:sldMk cId="544831151" sldId="365"/>
            <ac:spMk id="2" creationId="{00000000-0000-0000-0000-000000000000}"/>
          </ac:spMkLst>
        </pc:spChg>
        <pc:spChg chg="mod">
          <ac:chgData name="Lhoest Rémy" userId="a082b7f1-8b59-4f35-9dff-8f8edb24495b" providerId="ADAL" clId="{04D5A97C-828B-4BEA-8ADA-CF54235F1B0B}" dt="2026-01-21T09:27:35.060" v="8"/>
          <ac:spMkLst>
            <pc:docMk/>
            <pc:sldMk cId="544831151" sldId="365"/>
            <ac:spMk id="3" creationId="{00000000-0000-0000-0000-000000000000}"/>
          </ac:spMkLst>
        </pc:spChg>
        <pc:spChg chg="mod">
          <ac:chgData name="Lhoest Rémy" userId="a082b7f1-8b59-4f35-9dff-8f8edb24495b" providerId="ADAL" clId="{04D5A97C-828B-4BEA-8ADA-CF54235F1B0B}" dt="2026-01-21T09:27:35.060" v="8"/>
          <ac:spMkLst>
            <pc:docMk/>
            <pc:sldMk cId="544831151" sldId="365"/>
            <ac:spMk id="4" creationId="{00000000-0000-0000-0000-000000000000}"/>
          </ac:spMkLst>
        </pc:spChg>
      </pc:sldChg>
      <pc:sldChg chg="modSp">
        <pc:chgData name="Lhoest Rémy" userId="a082b7f1-8b59-4f35-9dff-8f8edb24495b" providerId="ADAL" clId="{04D5A97C-828B-4BEA-8ADA-CF54235F1B0B}" dt="2026-01-21T09:27:35.060" v="8"/>
        <pc:sldMkLst>
          <pc:docMk/>
          <pc:sldMk cId="1997124411" sldId="366"/>
        </pc:sldMkLst>
        <pc:spChg chg="mod">
          <ac:chgData name="Lhoest Rémy" userId="a082b7f1-8b59-4f35-9dff-8f8edb24495b" providerId="ADAL" clId="{04D5A97C-828B-4BEA-8ADA-CF54235F1B0B}" dt="2026-01-21T09:27:35.060" v="8"/>
          <ac:spMkLst>
            <pc:docMk/>
            <pc:sldMk cId="1997124411" sldId="366"/>
            <ac:spMk id="2" creationId="{00000000-0000-0000-0000-000000000000}"/>
          </ac:spMkLst>
        </pc:spChg>
        <pc:spChg chg="mod">
          <ac:chgData name="Lhoest Rémy" userId="a082b7f1-8b59-4f35-9dff-8f8edb24495b" providerId="ADAL" clId="{04D5A97C-828B-4BEA-8ADA-CF54235F1B0B}" dt="2026-01-21T09:27:35.060" v="8"/>
          <ac:spMkLst>
            <pc:docMk/>
            <pc:sldMk cId="1997124411" sldId="366"/>
            <ac:spMk id="3" creationId="{00000000-0000-0000-0000-000000000000}"/>
          </ac:spMkLst>
        </pc:spChg>
        <pc:spChg chg="mod">
          <ac:chgData name="Lhoest Rémy" userId="a082b7f1-8b59-4f35-9dff-8f8edb24495b" providerId="ADAL" clId="{04D5A97C-828B-4BEA-8ADA-CF54235F1B0B}" dt="2026-01-21T09:27:35.060" v="8"/>
          <ac:spMkLst>
            <pc:docMk/>
            <pc:sldMk cId="1997124411" sldId="366"/>
            <ac:spMk id="4" creationId="{00000000-0000-0000-0000-000000000000}"/>
          </ac:spMkLst>
        </pc:spChg>
      </pc:sldChg>
      <pc:sldChg chg="modSp">
        <pc:chgData name="Lhoest Rémy" userId="a082b7f1-8b59-4f35-9dff-8f8edb24495b" providerId="ADAL" clId="{04D5A97C-828B-4BEA-8ADA-CF54235F1B0B}" dt="2026-01-21T09:27:35.060" v="8"/>
        <pc:sldMkLst>
          <pc:docMk/>
          <pc:sldMk cId="725050365" sldId="367"/>
        </pc:sldMkLst>
        <pc:spChg chg="mod">
          <ac:chgData name="Lhoest Rémy" userId="a082b7f1-8b59-4f35-9dff-8f8edb24495b" providerId="ADAL" clId="{04D5A97C-828B-4BEA-8ADA-CF54235F1B0B}" dt="2026-01-21T09:27:35.060" v="8"/>
          <ac:spMkLst>
            <pc:docMk/>
            <pc:sldMk cId="725050365" sldId="367"/>
            <ac:spMk id="2" creationId="{00000000-0000-0000-0000-000000000000}"/>
          </ac:spMkLst>
        </pc:spChg>
        <pc:spChg chg="mod">
          <ac:chgData name="Lhoest Rémy" userId="a082b7f1-8b59-4f35-9dff-8f8edb24495b" providerId="ADAL" clId="{04D5A97C-828B-4BEA-8ADA-CF54235F1B0B}" dt="2026-01-21T09:27:35.060" v="8"/>
          <ac:spMkLst>
            <pc:docMk/>
            <pc:sldMk cId="725050365" sldId="367"/>
            <ac:spMk id="3" creationId="{00000000-0000-0000-0000-000000000000}"/>
          </ac:spMkLst>
        </pc:spChg>
        <pc:spChg chg="mod">
          <ac:chgData name="Lhoest Rémy" userId="a082b7f1-8b59-4f35-9dff-8f8edb24495b" providerId="ADAL" clId="{04D5A97C-828B-4BEA-8ADA-CF54235F1B0B}" dt="2026-01-21T09:27:35.060" v="8"/>
          <ac:spMkLst>
            <pc:docMk/>
            <pc:sldMk cId="725050365" sldId="367"/>
            <ac:spMk id="4" creationId="{00000000-0000-0000-0000-000000000000}"/>
          </ac:spMkLst>
        </pc:spChg>
      </pc:sldChg>
      <pc:sldChg chg="modSp mod">
        <pc:chgData name="Lhoest Rémy" userId="a082b7f1-8b59-4f35-9dff-8f8edb24495b" providerId="ADAL" clId="{04D5A97C-828B-4BEA-8ADA-CF54235F1B0B}" dt="2026-01-21T09:27:35.060" v="8"/>
        <pc:sldMkLst>
          <pc:docMk/>
          <pc:sldMk cId="3094943335" sldId="368"/>
        </pc:sldMkLst>
        <pc:spChg chg="mod">
          <ac:chgData name="Lhoest Rémy" userId="a082b7f1-8b59-4f35-9dff-8f8edb24495b" providerId="ADAL" clId="{04D5A97C-828B-4BEA-8ADA-CF54235F1B0B}" dt="2026-01-21T09:27:35.060" v="8"/>
          <ac:spMkLst>
            <pc:docMk/>
            <pc:sldMk cId="3094943335" sldId="368"/>
            <ac:spMk id="2" creationId="{00000000-0000-0000-0000-000000000000}"/>
          </ac:spMkLst>
        </pc:spChg>
        <pc:spChg chg="mod">
          <ac:chgData name="Lhoest Rémy" userId="a082b7f1-8b59-4f35-9dff-8f8edb24495b" providerId="ADAL" clId="{04D5A97C-828B-4BEA-8ADA-CF54235F1B0B}" dt="2026-01-21T09:27:35.060" v="8"/>
          <ac:spMkLst>
            <pc:docMk/>
            <pc:sldMk cId="3094943335" sldId="368"/>
            <ac:spMk id="4" creationId="{00000000-0000-0000-0000-000000000000}"/>
          </ac:spMkLst>
        </pc:spChg>
        <pc:spChg chg="mod">
          <ac:chgData name="Lhoest Rémy" userId="a082b7f1-8b59-4f35-9dff-8f8edb24495b" providerId="ADAL" clId="{04D5A97C-828B-4BEA-8ADA-CF54235F1B0B}" dt="2026-01-21T09:27:35.060" v="8"/>
          <ac:spMkLst>
            <pc:docMk/>
            <pc:sldMk cId="3094943335" sldId="368"/>
            <ac:spMk id="6" creationId="{00000000-0000-0000-0000-000000000000}"/>
          </ac:spMkLst>
        </pc:spChg>
      </pc:sldChg>
      <pc:sldChg chg="modSp modNotes">
        <pc:chgData name="Lhoest Rémy" userId="a082b7f1-8b59-4f35-9dff-8f8edb24495b" providerId="ADAL" clId="{04D5A97C-828B-4BEA-8ADA-CF54235F1B0B}" dt="2026-01-21T09:27:35.060" v="8"/>
        <pc:sldMkLst>
          <pc:docMk/>
          <pc:sldMk cId="1412044216" sldId="370"/>
        </pc:sldMkLst>
        <pc:spChg chg="mod">
          <ac:chgData name="Lhoest Rémy" userId="a082b7f1-8b59-4f35-9dff-8f8edb24495b" providerId="ADAL" clId="{04D5A97C-828B-4BEA-8ADA-CF54235F1B0B}" dt="2026-01-21T09:27:35.060" v="8"/>
          <ac:spMkLst>
            <pc:docMk/>
            <pc:sldMk cId="1412044216" sldId="370"/>
            <ac:spMk id="2" creationId="{00000000-0000-0000-0000-000000000000}"/>
          </ac:spMkLst>
        </pc:spChg>
        <pc:spChg chg="mod">
          <ac:chgData name="Lhoest Rémy" userId="a082b7f1-8b59-4f35-9dff-8f8edb24495b" providerId="ADAL" clId="{04D5A97C-828B-4BEA-8ADA-CF54235F1B0B}" dt="2026-01-21T09:27:35.060" v="8"/>
          <ac:spMkLst>
            <pc:docMk/>
            <pc:sldMk cId="1412044216" sldId="370"/>
            <ac:spMk id="3" creationId="{00000000-0000-0000-0000-000000000000}"/>
          </ac:spMkLst>
        </pc:spChg>
        <pc:spChg chg="mod">
          <ac:chgData name="Lhoest Rémy" userId="a082b7f1-8b59-4f35-9dff-8f8edb24495b" providerId="ADAL" clId="{04D5A97C-828B-4BEA-8ADA-CF54235F1B0B}" dt="2026-01-21T09:27:35.060" v="8"/>
          <ac:spMkLst>
            <pc:docMk/>
            <pc:sldMk cId="1412044216" sldId="370"/>
            <ac:spMk id="4" creationId="{00000000-0000-0000-0000-000000000000}"/>
          </ac:spMkLst>
        </pc:spChg>
      </pc:sldChg>
      <pc:sldChg chg="modSp mod chgLayout">
        <pc:chgData name="Lhoest Rémy" userId="a082b7f1-8b59-4f35-9dff-8f8edb24495b" providerId="ADAL" clId="{04D5A97C-828B-4BEA-8ADA-CF54235F1B0B}" dt="2026-02-02T13:02:53.153" v="811" actId="700"/>
        <pc:sldMkLst>
          <pc:docMk/>
          <pc:sldMk cId="3478602327" sldId="377"/>
        </pc:sldMkLst>
        <pc:spChg chg="mod ord">
          <ac:chgData name="Lhoest Rémy" userId="a082b7f1-8b59-4f35-9dff-8f8edb24495b" providerId="ADAL" clId="{04D5A97C-828B-4BEA-8ADA-CF54235F1B0B}" dt="2026-02-02T13:02:53.153" v="811" actId="700"/>
          <ac:spMkLst>
            <pc:docMk/>
            <pc:sldMk cId="3478602327" sldId="377"/>
            <ac:spMk id="2" creationId="{00000000-0000-0000-0000-000000000000}"/>
          </ac:spMkLst>
        </pc:spChg>
        <pc:spChg chg="mod ord">
          <ac:chgData name="Lhoest Rémy" userId="a082b7f1-8b59-4f35-9dff-8f8edb24495b" providerId="ADAL" clId="{04D5A97C-828B-4BEA-8ADA-CF54235F1B0B}" dt="2026-02-02T13:02:53.153" v="811" actId="700"/>
          <ac:spMkLst>
            <pc:docMk/>
            <pc:sldMk cId="3478602327" sldId="377"/>
            <ac:spMk id="3" creationId="{00000000-0000-0000-0000-000000000000}"/>
          </ac:spMkLst>
        </pc:spChg>
        <pc:spChg chg="mod ord">
          <ac:chgData name="Lhoest Rémy" userId="a082b7f1-8b59-4f35-9dff-8f8edb24495b" providerId="ADAL" clId="{04D5A97C-828B-4BEA-8ADA-CF54235F1B0B}" dt="2026-02-02T13:02:53.153" v="811" actId="700"/>
          <ac:spMkLst>
            <pc:docMk/>
            <pc:sldMk cId="3478602327" sldId="377"/>
            <ac:spMk id="4" creationId="{00000000-0000-0000-0000-000000000000}"/>
          </ac:spMkLst>
        </pc:spChg>
      </pc:sldChg>
      <pc:sldChg chg="modNotes">
        <pc:chgData name="Lhoest Rémy" userId="a082b7f1-8b59-4f35-9dff-8f8edb24495b" providerId="ADAL" clId="{04D5A97C-828B-4BEA-8ADA-CF54235F1B0B}" dt="2026-01-21T09:26:09.769" v="0"/>
        <pc:sldMkLst>
          <pc:docMk/>
          <pc:sldMk cId="2185331130" sldId="378"/>
        </pc:sldMkLst>
      </pc:sldChg>
      <pc:sldChg chg="addSp delSp modSp add del mod ord modNotesTx">
        <pc:chgData name="Lhoest Rémy" userId="a082b7f1-8b59-4f35-9dff-8f8edb24495b" providerId="ADAL" clId="{04D5A97C-828B-4BEA-8ADA-CF54235F1B0B}" dt="2026-02-13T14:33:47.047" v="1898" actId="2696"/>
        <pc:sldMkLst>
          <pc:docMk/>
          <pc:sldMk cId="3522771393" sldId="379"/>
        </pc:sldMkLst>
      </pc:sldChg>
      <pc:sldChg chg="add">
        <pc:chgData name="Lhoest Rémy" userId="a082b7f1-8b59-4f35-9dff-8f8edb24495b" providerId="ADAL" clId="{04D5A97C-828B-4BEA-8ADA-CF54235F1B0B}" dt="2026-02-02T12:56:38.249" v="716"/>
        <pc:sldMkLst>
          <pc:docMk/>
          <pc:sldMk cId="240837739" sldId="380"/>
        </pc:sldMkLst>
      </pc:sldChg>
      <pc:sldChg chg="add">
        <pc:chgData name="Lhoest Rémy" userId="a082b7f1-8b59-4f35-9dff-8f8edb24495b" providerId="ADAL" clId="{04D5A97C-828B-4BEA-8ADA-CF54235F1B0B}" dt="2026-02-02T12:56:38.249" v="716"/>
        <pc:sldMkLst>
          <pc:docMk/>
          <pc:sldMk cId="1588455262" sldId="381"/>
        </pc:sldMkLst>
      </pc:sldChg>
      <pc:sldChg chg="add">
        <pc:chgData name="Lhoest Rémy" userId="a082b7f1-8b59-4f35-9dff-8f8edb24495b" providerId="ADAL" clId="{04D5A97C-828B-4BEA-8ADA-CF54235F1B0B}" dt="2026-02-02T12:56:38.249" v="716"/>
        <pc:sldMkLst>
          <pc:docMk/>
          <pc:sldMk cId="2509262133" sldId="382"/>
        </pc:sldMkLst>
      </pc:sldChg>
      <pc:sldChg chg="add">
        <pc:chgData name="Lhoest Rémy" userId="a082b7f1-8b59-4f35-9dff-8f8edb24495b" providerId="ADAL" clId="{04D5A97C-828B-4BEA-8ADA-CF54235F1B0B}" dt="2026-02-02T12:56:38.249" v="716"/>
        <pc:sldMkLst>
          <pc:docMk/>
          <pc:sldMk cId="1742415343" sldId="383"/>
        </pc:sldMkLst>
      </pc:sldChg>
      <pc:sldChg chg="add">
        <pc:chgData name="Lhoest Rémy" userId="a082b7f1-8b59-4f35-9dff-8f8edb24495b" providerId="ADAL" clId="{04D5A97C-828B-4BEA-8ADA-CF54235F1B0B}" dt="2026-02-02T12:56:38.249" v="716"/>
        <pc:sldMkLst>
          <pc:docMk/>
          <pc:sldMk cId="3530870852" sldId="384"/>
        </pc:sldMkLst>
      </pc:sldChg>
      <pc:sldChg chg="add">
        <pc:chgData name="Lhoest Rémy" userId="a082b7f1-8b59-4f35-9dff-8f8edb24495b" providerId="ADAL" clId="{04D5A97C-828B-4BEA-8ADA-CF54235F1B0B}" dt="2026-02-02T12:56:38.249" v="716"/>
        <pc:sldMkLst>
          <pc:docMk/>
          <pc:sldMk cId="2127720913" sldId="385"/>
        </pc:sldMkLst>
      </pc:sldChg>
      <pc:sldChg chg="add">
        <pc:chgData name="Lhoest Rémy" userId="a082b7f1-8b59-4f35-9dff-8f8edb24495b" providerId="ADAL" clId="{04D5A97C-828B-4BEA-8ADA-CF54235F1B0B}" dt="2026-02-02T12:56:38.249" v="716"/>
        <pc:sldMkLst>
          <pc:docMk/>
          <pc:sldMk cId="2590397142" sldId="386"/>
        </pc:sldMkLst>
      </pc:sldChg>
      <pc:sldChg chg="delSp modSp add mod">
        <pc:chgData name="Lhoest Rémy" userId="a082b7f1-8b59-4f35-9dff-8f8edb24495b" providerId="ADAL" clId="{04D5A97C-828B-4BEA-8ADA-CF54235F1B0B}" dt="2026-02-02T12:58:08.819" v="779" actId="1037"/>
        <pc:sldMkLst>
          <pc:docMk/>
          <pc:sldMk cId="3244104005" sldId="387"/>
        </pc:sldMkLst>
        <pc:picChg chg="mod">
          <ac:chgData name="Lhoest Rémy" userId="a082b7f1-8b59-4f35-9dff-8f8edb24495b" providerId="ADAL" clId="{04D5A97C-828B-4BEA-8ADA-CF54235F1B0B}" dt="2026-02-02T12:58:08.819" v="779" actId="1037"/>
          <ac:picMkLst>
            <pc:docMk/>
            <pc:sldMk cId="3244104005" sldId="387"/>
            <ac:picMk id="12" creationId="{589F3FAB-ED5B-E5D7-D249-17A88C07CF7F}"/>
          </ac:picMkLst>
        </pc:picChg>
      </pc:sldChg>
      <pc:sldChg chg="add">
        <pc:chgData name="Lhoest Rémy" userId="a082b7f1-8b59-4f35-9dff-8f8edb24495b" providerId="ADAL" clId="{04D5A97C-828B-4BEA-8ADA-CF54235F1B0B}" dt="2026-02-02T12:56:38.249" v="716"/>
        <pc:sldMkLst>
          <pc:docMk/>
          <pc:sldMk cId="466954772" sldId="388"/>
        </pc:sldMkLst>
      </pc:sldChg>
      <pc:sldChg chg="add">
        <pc:chgData name="Lhoest Rémy" userId="a082b7f1-8b59-4f35-9dff-8f8edb24495b" providerId="ADAL" clId="{04D5A97C-828B-4BEA-8ADA-CF54235F1B0B}" dt="2026-02-02T12:56:38.249" v="716"/>
        <pc:sldMkLst>
          <pc:docMk/>
          <pc:sldMk cId="3446017331" sldId="389"/>
        </pc:sldMkLst>
      </pc:sldChg>
      <pc:sldChg chg="add">
        <pc:chgData name="Lhoest Rémy" userId="a082b7f1-8b59-4f35-9dff-8f8edb24495b" providerId="ADAL" clId="{04D5A97C-828B-4BEA-8ADA-CF54235F1B0B}" dt="2026-02-02T12:56:38.249" v="716"/>
        <pc:sldMkLst>
          <pc:docMk/>
          <pc:sldMk cId="1198650110" sldId="390"/>
        </pc:sldMkLst>
      </pc:sldChg>
      <pc:sldMasterChg chg="modSp modSldLayout">
        <pc:chgData name="Lhoest Rémy" userId="a082b7f1-8b59-4f35-9dff-8f8edb24495b" providerId="ADAL" clId="{04D5A97C-828B-4BEA-8ADA-CF54235F1B0B}" dt="2026-01-21T09:29:13.103" v="33" actId="1076"/>
        <pc:sldMasterMkLst>
          <pc:docMk/>
          <pc:sldMasterMk cId="1467231817" sldId="2147483664"/>
        </pc:sldMasterMkLst>
        <pc:spChg chg="mod">
          <ac:chgData name="Lhoest Rémy" userId="a082b7f1-8b59-4f35-9dff-8f8edb24495b" providerId="ADAL" clId="{04D5A97C-828B-4BEA-8ADA-CF54235F1B0B}" dt="2026-01-21T09:26:09.769" v="0"/>
          <ac:spMkLst>
            <pc:docMk/>
            <pc:sldMasterMk cId="1467231817" sldId="2147483664"/>
            <ac:spMk id="2"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ac:spMk id="3"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ac:spMk id="4"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ac:spMk id="5"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ac:spMk id="6" creationId="{00000000-0000-0000-0000-000000000000}"/>
          </ac:spMkLst>
        </pc:spChg>
        <pc:sldLayoutChg chg="addSp delSp modSp mod">
          <pc:chgData name="Lhoest Rémy" userId="a082b7f1-8b59-4f35-9dff-8f8edb24495b" providerId="ADAL" clId="{04D5A97C-828B-4BEA-8ADA-CF54235F1B0B}" dt="2026-01-21T09:27:19.248" v="7" actId="1076"/>
          <pc:sldLayoutMkLst>
            <pc:docMk/>
            <pc:sldMasterMk cId="1467231817" sldId="2147483664"/>
            <pc:sldLayoutMk cId="3677929346" sldId="2147483665"/>
          </pc:sldLayoutMkLst>
          <pc:spChg chg="mod">
            <ac:chgData name="Lhoest Rémy" userId="a082b7f1-8b59-4f35-9dff-8f8edb24495b" providerId="ADAL" clId="{04D5A97C-828B-4BEA-8ADA-CF54235F1B0B}" dt="2026-01-21T09:26:09.769" v="0"/>
            <ac:spMkLst>
              <pc:docMk/>
              <pc:sldMasterMk cId="1467231817" sldId="2147483664"/>
              <pc:sldLayoutMk cId="3677929346" sldId="2147483665"/>
              <ac:spMk id="2"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3677929346" sldId="2147483665"/>
              <ac:spMk id="3"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3677929346" sldId="2147483665"/>
              <ac:spMk id="7"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3677929346" sldId="2147483665"/>
              <ac:spMk id="10"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3677929346" sldId="2147483665"/>
              <ac:spMk id="11" creationId="{00000000-0000-0000-0000-000000000000}"/>
            </ac:spMkLst>
          </pc:spChg>
          <pc:picChg chg="mod">
            <ac:chgData name="Lhoest Rémy" userId="a082b7f1-8b59-4f35-9dff-8f8edb24495b" providerId="ADAL" clId="{04D5A97C-828B-4BEA-8ADA-CF54235F1B0B}" dt="2026-01-21T09:26:47.927" v="3" actId="14100"/>
            <ac:picMkLst>
              <pc:docMk/>
              <pc:sldMasterMk cId="1467231817" sldId="2147483664"/>
              <pc:sldLayoutMk cId="3677929346" sldId="2147483665"/>
              <ac:picMk id="8" creationId="{00000000-0000-0000-0000-000000000000}"/>
            </ac:picMkLst>
          </pc:picChg>
          <pc:picChg chg="add mod">
            <ac:chgData name="Lhoest Rémy" userId="a082b7f1-8b59-4f35-9dff-8f8edb24495b" providerId="ADAL" clId="{04D5A97C-828B-4BEA-8ADA-CF54235F1B0B}" dt="2026-01-21T09:27:19.248" v="7" actId="1076"/>
            <ac:picMkLst>
              <pc:docMk/>
              <pc:sldMasterMk cId="1467231817" sldId="2147483664"/>
              <pc:sldLayoutMk cId="3677929346" sldId="2147483665"/>
              <ac:picMk id="9" creationId="{8B89958D-BC69-4CFC-D303-B32AEEC34C62}"/>
            </ac:picMkLst>
          </pc:picChg>
        </pc:sldLayoutChg>
        <pc:sldLayoutChg chg="addSp delSp modSp mod">
          <pc:chgData name="Lhoest Rémy" userId="a082b7f1-8b59-4f35-9dff-8f8edb24495b" providerId="ADAL" clId="{04D5A97C-828B-4BEA-8ADA-CF54235F1B0B}" dt="2026-01-21T09:27:56.132" v="11" actId="1076"/>
          <pc:sldLayoutMkLst>
            <pc:docMk/>
            <pc:sldMasterMk cId="1467231817" sldId="2147483664"/>
            <pc:sldLayoutMk cId="1575294930" sldId="2147483666"/>
          </pc:sldLayoutMkLst>
          <pc:spChg chg="mod">
            <ac:chgData name="Lhoest Rémy" userId="a082b7f1-8b59-4f35-9dff-8f8edb24495b" providerId="ADAL" clId="{04D5A97C-828B-4BEA-8ADA-CF54235F1B0B}" dt="2026-01-21T09:26:09.769" v="0"/>
            <ac:spMkLst>
              <pc:docMk/>
              <pc:sldMasterMk cId="1467231817" sldId="2147483664"/>
              <pc:sldLayoutMk cId="1575294930" sldId="2147483666"/>
              <ac:spMk id="9"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1575294930" sldId="2147483666"/>
              <ac:spMk id="10"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1575294930" sldId="2147483666"/>
              <ac:spMk id="11"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1575294930" sldId="2147483666"/>
              <ac:spMk id="14"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1575294930" sldId="2147483666"/>
              <ac:spMk id="15" creationId="{00000000-0000-0000-0000-000000000000}"/>
            </ac:spMkLst>
          </pc:spChg>
          <pc:grpChg chg="mod">
            <ac:chgData name="Lhoest Rémy" userId="a082b7f1-8b59-4f35-9dff-8f8edb24495b" providerId="ADAL" clId="{04D5A97C-828B-4BEA-8ADA-CF54235F1B0B}" dt="2026-01-21T09:26:09.769" v="0"/>
            <ac:grpSpMkLst>
              <pc:docMk/>
              <pc:sldMasterMk cId="1467231817" sldId="2147483664"/>
              <pc:sldLayoutMk cId="1575294930" sldId="2147483666"/>
              <ac:grpSpMk id="8" creationId="{00000000-0000-0000-0000-000000000000}"/>
            </ac:grpSpMkLst>
          </pc:grpChg>
          <pc:picChg chg="add mod">
            <ac:chgData name="Lhoest Rémy" userId="a082b7f1-8b59-4f35-9dff-8f8edb24495b" providerId="ADAL" clId="{04D5A97C-828B-4BEA-8ADA-CF54235F1B0B}" dt="2026-01-21T09:27:56.132" v="11" actId="1076"/>
            <ac:picMkLst>
              <pc:docMk/>
              <pc:sldMasterMk cId="1467231817" sldId="2147483664"/>
              <pc:sldLayoutMk cId="1575294930" sldId="2147483666"/>
              <ac:picMk id="3" creationId="{AC7FBA34-68EA-07DA-75DB-AC0971F7714C}"/>
            </ac:picMkLst>
          </pc:picChg>
        </pc:sldLayoutChg>
        <pc:sldLayoutChg chg="addSp delSp modSp mod">
          <pc:chgData name="Lhoest Rémy" userId="a082b7f1-8b59-4f35-9dff-8f8edb24495b" providerId="ADAL" clId="{04D5A97C-828B-4BEA-8ADA-CF54235F1B0B}" dt="2026-01-21T09:28:08.405" v="14" actId="1076"/>
          <pc:sldLayoutMkLst>
            <pc:docMk/>
            <pc:sldMasterMk cId="1467231817" sldId="2147483664"/>
            <pc:sldLayoutMk cId="2426188533" sldId="2147483667"/>
          </pc:sldLayoutMkLst>
          <pc:spChg chg="mod">
            <ac:chgData name="Lhoest Rémy" userId="a082b7f1-8b59-4f35-9dff-8f8edb24495b" providerId="ADAL" clId="{04D5A97C-828B-4BEA-8ADA-CF54235F1B0B}" dt="2026-01-21T09:26:09.769" v="0"/>
            <ac:spMkLst>
              <pc:docMk/>
              <pc:sldMasterMk cId="1467231817" sldId="2147483664"/>
              <pc:sldLayoutMk cId="2426188533" sldId="2147483667"/>
              <ac:spMk id="12"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2426188533" sldId="2147483667"/>
              <ac:spMk id="13"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2426188533" sldId="2147483667"/>
              <ac:spMk id="15"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2426188533" sldId="2147483667"/>
              <ac:spMk id="16" creationId="{00000000-0000-0000-0000-000000000000}"/>
            </ac:spMkLst>
          </pc:spChg>
          <pc:grpChg chg="mod">
            <ac:chgData name="Lhoest Rémy" userId="a082b7f1-8b59-4f35-9dff-8f8edb24495b" providerId="ADAL" clId="{04D5A97C-828B-4BEA-8ADA-CF54235F1B0B}" dt="2026-01-21T09:26:09.769" v="0"/>
            <ac:grpSpMkLst>
              <pc:docMk/>
              <pc:sldMasterMk cId="1467231817" sldId="2147483664"/>
              <pc:sldLayoutMk cId="2426188533" sldId="2147483667"/>
              <ac:grpSpMk id="2" creationId="{00000000-0000-0000-0000-000000000000}"/>
            </ac:grpSpMkLst>
          </pc:grpChg>
          <pc:picChg chg="add mod">
            <ac:chgData name="Lhoest Rémy" userId="a082b7f1-8b59-4f35-9dff-8f8edb24495b" providerId="ADAL" clId="{04D5A97C-828B-4BEA-8ADA-CF54235F1B0B}" dt="2026-01-21T09:28:08.405" v="14" actId="1076"/>
            <ac:picMkLst>
              <pc:docMk/>
              <pc:sldMasterMk cId="1467231817" sldId="2147483664"/>
              <pc:sldLayoutMk cId="2426188533" sldId="2147483667"/>
              <ac:picMk id="7" creationId="{AC7540C5-BDC3-5E50-7BE0-6E5DA37D8272}"/>
            </ac:picMkLst>
          </pc:picChg>
        </pc:sldLayoutChg>
        <pc:sldLayoutChg chg="addSp delSp modSp mod">
          <pc:chgData name="Lhoest Rémy" userId="a082b7f1-8b59-4f35-9dff-8f8edb24495b" providerId="ADAL" clId="{04D5A97C-828B-4BEA-8ADA-CF54235F1B0B}" dt="2026-01-21T09:28:21.810" v="17" actId="1076"/>
          <pc:sldLayoutMkLst>
            <pc:docMk/>
            <pc:sldMasterMk cId="1467231817" sldId="2147483664"/>
            <pc:sldLayoutMk cId="306715623" sldId="2147483668"/>
          </pc:sldLayoutMkLst>
          <pc:spChg chg="mod">
            <ac:chgData name="Lhoest Rémy" userId="a082b7f1-8b59-4f35-9dff-8f8edb24495b" providerId="ADAL" clId="{04D5A97C-828B-4BEA-8ADA-CF54235F1B0B}" dt="2026-01-21T09:26:09.769" v="0"/>
            <ac:spMkLst>
              <pc:docMk/>
              <pc:sldMasterMk cId="1467231817" sldId="2147483664"/>
              <pc:sldLayoutMk cId="306715623" sldId="2147483668"/>
              <ac:spMk id="2" creationId="{00000000-0000-0000-0000-000000000000}"/>
            </ac:spMkLst>
          </pc:spChg>
          <pc:picChg chg="add mod">
            <ac:chgData name="Lhoest Rémy" userId="a082b7f1-8b59-4f35-9dff-8f8edb24495b" providerId="ADAL" clId="{04D5A97C-828B-4BEA-8ADA-CF54235F1B0B}" dt="2026-01-21T09:28:21.810" v="17" actId="1076"/>
            <ac:picMkLst>
              <pc:docMk/>
              <pc:sldMasterMk cId="1467231817" sldId="2147483664"/>
              <pc:sldLayoutMk cId="306715623" sldId="2147483668"/>
              <ac:picMk id="7" creationId="{9483A676-AE2B-31E8-583B-7DA5BE1315E7}"/>
            </ac:picMkLst>
          </pc:picChg>
        </pc:sldLayoutChg>
        <pc:sldLayoutChg chg="addSp delSp modSp mod">
          <pc:chgData name="Lhoest Rémy" userId="a082b7f1-8b59-4f35-9dff-8f8edb24495b" providerId="ADAL" clId="{04D5A97C-828B-4BEA-8ADA-CF54235F1B0B}" dt="2026-01-21T09:28:28.653" v="20" actId="1076"/>
          <pc:sldLayoutMkLst>
            <pc:docMk/>
            <pc:sldMasterMk cId="1467231817" sldId="2147483664"/>
            <pc:sldLayoutMk cId="4128512950" sldId="2147483669"/>
          </pc:sldLayoutMkLst>
          <pc:spChg chg="mod">
            <ac:chgData name="Lhoest Rémy" userId="a082b7f1-8b59-4f35-9dff-8f8edb24495b" providerId="ADAL" clId="{04D5A97C-828B-4BEA-8ADA-CF54235F1B0B}" dt="2026-01-21T09:26:09.769" v="0"/>
            <ac:spMkLst>
              <pc:docMk/>
              <pc:sldMasterMk cId="1467231817" sldId="2147483664"/>
              <pc:sldLayoutMk cId="4128512950" sldId="2147483669"/>
              <ac:spMk id="3"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4128512950" sldId="2147483669"/>
              <ac:spMk id="4"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4128512950" sldId="2147483669"/>
              <ac:spMk id="8" creationId="{00000000-0000-0000-0000-000000000000}"/>
            </ac:spMkLst>
          </pc:spChg>
          <pc:picChg chg="add mod">
            <ac:chgData name="Lhoest Rémy" userId="a082b7f1-8b59-4f35-9dff-8f8edb24495b" providerId="ADAL" clId="{04D5A97C-828B-4BEA-8ADA-CF54235F1B0B}" dt="2026-01-21T09:28:28.653" v="20" actId="1076"/>
            <ac:picMkLst>
              <pc:docMk/>
              <pc:sldMasterMk cId="1467231817" sldId="2147483664"/>
              <pc:sldLayoutMk cId="4128512950" sldId="2147483669"/>
              <ac:picMk id="2" creationId="{5BDD209C-5BF2-0920-6573-FFE02D9B1E12}"/>
            </ac:picMkLst>
          </pc:picChg>
        </pc:sldLayoutChg>
        <pc:sldLayoutChg chg="addSp delSp modSp mod">
          <pc:chgData name="Lhoest Rémy" userId="a082b7f1-8b59-4f35-9dff-8f8edb24495b" providerId="ADAL" clId="{04D5A97C-828B-4BEA-8ADA-CF54235F1B0B}" dt="2026-01-21T09:28:40.210" v="24"/>
          <pc:sldLayoutMkLst>
            <pc:docMk/>
            <pc:sldMasterMk cId="1467231817" sldId="2147483664"/>
            <pc:sldLayoutMk cId="187154198" sldId="2147483670"/>
          </pc:sldLayoutMkLst>
          <pc:picChg chg="add mod">
            <ac:chgData name="Lhoest Rémy" userId="a082b7f1-8b59-4f35-9dff-8f8edb24495b" providerId="ADAL" clId="{04D5A97C-828B-4BEA-8ADA-CF54235F1B0B}" dt="2026-01-21T09:28:40.210" v="24"/>
            <ac:picMkLst>
              <pc:docMk/>
              <pc:sldMasterMk cId="1467231817" sldId="2147483664"/>
              <pc:sldLayoutMk cId="187154198" sldId="2147483670"/>
              <ac:picMk id="7" creationId="{F1913178-E2C9-2F68-4014-21AE243100EF}"/>
            </ac:picMkLst>
          </pc:picChg>
        </pc:sldLayoutChg>
        <pc:sldLayoutChg chg="addSp delSp modSp mod">
          <pc:chgData name="Lhoest Rémy" userId="a082b7f1-8b59-4f35-9dff-8f8edb24495b" providerId="ADAL" clId="{04D5A97C-828B-4BEA-8ADA-CF54235F1B0B}" dt="2026-01-21T09:28:42.804" v="26"/>
          <pc:sldLayoutMkLst>
            <pc:docMk/>
            <pc:sldMasterMk cId="1467231817" sldId="2147483664"/>
            <pc:sldLayoutMk cId="1865626881" sldId="2147483671"/>
          </pc:sldLayoutMkLst>
          <pc:spChg chg="mod">
            <ac:chgData name="Lhoest Rémy" userId="a082b7f1-8b59-4f35-9dff-8f8edb24495b" providerId="ADAL" clId="{04D5A97C-828B-4BEA-8ADA-CF54235F1B0B}" dt="2026-01-21T09:26:09.769" v="0"/>
            <ac:spMkLst>
              <pc:docMk/>
              <pc:sldMasterMk cId="1467231817" sldId="2147483664"/>
              <pc:sldLayoutMk cId="1865626881" sldId="2147483671"/>
              <ac:spMk id="3"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1865626881" sldId="2147483671"/>
              <ac:spMk id="4" creationId="{00000000-0000-0000-0000-000000000000}"/>
            </ac:spMkLst>
          </pc:spChg>
          <pc:picChg chg="add mod">
            <ac:chgData name="Lhoest Rémy" userId="a082b7f1-8b59-4f35-9dff-8f8edb24495b" providerId="ADAL" clId="{04D5A97C-828B-4BEA-8ADA-CF54235F1B0B}" dt="2026-01-21T09:28:42.804" v="26"/>
            <ac:picMkLst>
              <pc:docMk/>
              <pc:sldMasterMk cId="1467231817" sldId="2147483664"/>
              <pc:sldLayoutMk cId="1865626881" sldId="2147483671"/>
              <ac:picMk id="2" creationId="{74D84B62-7ECD-36F3-19BD-DD543FCCACB3}"/>
            </ac:picMkLst>
          </pc:picChg>
        </pc:sldLayoutChg>
        <pc:sldLayoutChg chg="addSp delSp modSp mod">
          <pc:chgData name="Lhoest Rémy" userId="a082b7f1-8b59-4f35-9dff-8f8edb24495b" providerId="ADAL" clId="{04D5A97C-828B-4BEA-8ADA-CF54235F1B0B}" dt="2026-01-21T09:28:54.865" v="28"/>
          <pc:sldLayoutMkLst>
            <pc:docMk/>
            <pc:sldMasterMk cId="1467231817" sldId="2147483664"/>
            <pc:sldLayoutMk cId="838615846" sldId="2147483672"/>
          </pc:sldLayoutMkLst>
          <pc:spChg chg="mod">
            <ac:chgData name="Lhoest Rémy" userId="a082b7f1-8b59-4f35-9dff-8f8edb24495b" providerId="ADAL" clId="{04D5A97C-828B-4BEA-8ADA-CF54235F1B0B}" dt="2026-01-21T09:26:09.769" v="0"/>
            <ac:spMkLst>
              <pc:docMk/>
              <pc:sldMasterMk cId="1467231817" sldId="2147483664"/>
              <pc:sldLayoutMk cId="838615846" sldId="2147483672"/>
              <ac:spMk id="9"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838615846" sldId="2147483672"/>
              <ac:spMk id="10"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838615846" sldId="2147483672"/>
              <ac:spMk id="11"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838615846" sldId="2147483672"/>
              <ac:spMk id="14" creationId="{00000000-0000-0000-0000-000000000000}"/>
            </ac:spMkLst>
          </pc:spChg>
          <pc:grpChg chg="mod">
            <ac:chgData name="Lhoest Rémy" userId="a082b7f1-8b59-4f35-9dff-8f8edb24495b" providerId="ADAL" clId="{04D5A97C-828B-4BEA-8ADA-CF54235F1B0B}" dt="2026-01-21T09:26:09.769" v="0"/>
            <ac:grpSpMkLst>
              <pc:docMk/>
              <pc:sldMasterMk cId="1467231817" sldId="2147483664"/>
              <pc:sldLayoutMk cId="838615846" sldId="2147483672"/>
              <ac:grpSpMk id="8" creationId="{00000000-0000-0000-0000-000000000000}"/>
            </ac:grpSpMkLst>
          </pc:grpChg>
          <pc:picChg chg="add mod">
            <ac:chgData name="Lhoest Rémy" userId="a082b7f1-8b59-4f35-9dff-8f8edb24495b" providerId="ADAL" clId="{04D5A97C-828B-4BEA-8ADA-CF54235F1B0B}" dt="2026-01-21T09:28:54.865" v="28"/>
            <ac:picMkLst>
              <pc:docMk/>
              <pc:sldMasterMk cId="1467231817" sldId="2147483664"/>
              <pc:sldLayoutMk cId="838615846" sldId="2147483672"/>
              <ac:picMk id="2" creationId="{75B094AC-3E77-6D2C-7DEA-672A31E4DF64}"/>
            </ac:picMkLst>
          </pc:picChg>
        </pc:sldLayoutChg>
        <pc:sldLayoutChg chg="addSp delSp modSp mod">
          <pc:chgData name="Lhoest Rémy" userId="a082b7f1-8b59-4f35-9dff-8f8edb24495b" providerId="ADAL" clId="{04D5A97C-828B-4BEA-8ADA-CF54235F1B0B}" dt="2026-01-21T09:28:57.507" v="30"/>
          <pc:sldLayoutMkLst>
            <pc:docMk/>
            <pc:sldMasterMk cId="1467231817" sldId="2147483664"/>
            <pc:sldLayoutMk cId="1186743077" sldId="2147483673"/>
          </pc:sldLayoutMkLst>
          <pc:spChg chg="mod">
            <ac:chgData name="Lhoest Rémy" userId="a082b7f1-8b59-4f35-9dff-8f8edb24495b" providerId="ADAL" clId="{04D5A97C-828B-4BEA-8ADA-CF54235F1B0B}" dt="2026-01-21T09:26:09.769" v="0"/>
            <ac:spMkLst>
              <pc:docMk/>
              <pc:sldMasterMk cId="1467231817" sldId="2147483664"/>
              <pc:sldLayoutMk cId="1186743077" sldId="2147483673"/>
              <ac:spMk id="3"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1186743077" sldId="2147483673"/>
              <ac:spMk id="9"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1186743077" sldId="2147483673"/>
              <ac:spMk id="10"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1186743077" sldId="2147483673"/>
              <ac:spMk id="11" creationId="{00000000-0000-0000-0000-000000000000}"/>
            </ac:spMkLst>
          </pc:spChg>
          <pc:spChg chg="mod">
            <ac:chgData name="Lhoest Rémy" userId="a082b7f1-8b59-4f35-9dff-8f8edb24495b" providerId="ADAL" clId="{04D5A97C-828B-4BEA-8ADA-CF54235F1B0B}" dt="2026-01-21T09:26:09.769" v="0"/>
            <ac:spMkLst>
              <pc:docMk/>
              <pc:sldMasterMk cId="1467231817" sldId="2147483664"/>
              <pc:sldLayoutMk cId="1186743077" sldId="2147483673"/>
              <ac:spMk id="14" creationId="{00000000-0000-0000-0000-000000000000}"/>
            </ac:spMkLst>
          </pc:spChg>
          <pc:grpChg chg="mod">
            <ac:chgData name="Lhoest Rémy" userId="a082b7f1-8b59-4f35-9dff-8f8edb24495b" providerId="ADAL" clId="{04D5A97C-828B-4BEA-8ADA-CF54235F1B0B}" dt="2026-01-21T09:26:09.769" v="0"/>
            <ac:grpSpMkLst>
              <pc:docMk/>
              <pc:sldMasterMk cId="1467231817" sldId="2147483664"/>
              <pc:sldLayoutMk cId="1186743077" sldId="2147483673"/>
              <ac:grpSpMk id="8" creationId="{00000000-0000-0000-0000-000000000000}"/>
            </ac:grpSpMkLst>
          </pc:grpChg>
          <pc:picChg chg="add mod">
            <ac:chgData name="Lhoest Rémy" userId="a082b7f1-8b59-4f35-9dff-8f8edb24495b" providerId="ADAL" clId="{04D5A97C-828B-4BEA-8ADA-CF54235F1B0B}" dt="2026-01-21T09:28:57.507" v="30"/>
            <ac:picMkLst>
              <pc:docMk/>
              <pc:sldMasterMk cId="1467231817" sldId="2147483664"/>
              <pc:sldLayoutMk cId="1186743077" sldId="2147483673"/>
              <ac:picMk id="2" creationId="{EEE0F8D9-22F8-9BA5-7065-1DA4C8B3BE19}"/>
            </ac:picMkLst>
          </pc:picChg>
        </pc:sldLayoutChg>
        <pc:sldLayoutChg chg="addSp delSp modSp mod">
          <pc:chgData name="Lhoest Rémy" userId="a082b7f1-8b59-4f35-9dff-8f8edb24495b" providerId="ADAL" clId="{04D5A97C-828B-4BEA-8ADA-CF54235F1B0B}" dt="2026-01-21T09:29:13.103" v="33" actId="1076"/>
          <pc:sldLayoutMkLst>
            <pc:docMk/>
            <pc:sldMasterMk cId="1467231817" sldId="2147483664"/>
            <pc:sldLayoutMk cId="2005157177" sldId="2147483674"/>
          </pc:sldLayoutMkLst>
          <pc:picChg chg="add mod">
            <ac:chgData name="Lhoest Rémy" userId="a082b7f1-8b59-4f35-9dff-8f8edb24495b" providerId="ADAL" clId="{04D5A97C-828B-4BEA-8ADA-CF54235F1B0B}" dt="2026-01-21T09:29:13.103" v="33" actId="1076"/>
            <ac:picMkLst>
              <pc:docMk/>
              <pc:sldMasterMk cId="1467231817" sldId="2147483664"/>
              <pc:sldLayoutMk cId="2005157177" sldId="2147483674"/>
              <ac:picMk id="3" creationId="{294B39FF-EC93-A98C-DB04-C77158F32B8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CA9BF-06F4-1B4F-871E-08BFB1D3CC5F}" type="datetimeFigureOut">
              <a:rPr lang="fr-FR" smtClean="0"/>
              <a:t>13/02/2026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EEF71-3952-194F-85CC-3FDA4381B35B}" type="slidenum">
              <a:rPr lang="fr-FR" smtClean="0"/>
              <a:t>‹N°›</a:t>
            </a:fld>
            <a:endParaRPr lang="fr-FR"/>
          </a:p>
        </p:txBody>
      </p:sp>
    </p:spTree>
    <p:extLst>
      <p:ext uri="{BB962C8B-B14F-4D97-AF65-F5344CB8AC3E}">
        <p14:creationId xmlns:p14="http://schemas.microsoft.com/office/powerpoint/2010/main" val="2095879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87052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40</a:t>
            </a:fld>
            <a:endParaRPr lang="fr-FR"/>
          </a:p>
        </p:txBody>
      </p:sp>
    </p:spTree>
    <p:extLst>
      <p:ext uri="{BB962C8B-B14F-4D97-AF65-F5344CB8AC3E}">
        <p14:creationId xmlns:p14="http://schemas.microsoft.com/office/powerpoint/2010/main" val="302698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41</a:t>
            </a:fld>
            <a:endParaRPr lang="fr-FR"/>
          </a:p>
        </p:txBody>
      </p:sp>
    </p:spTree>
    <p:extLst>
      <p:ext uri="{BB962C8B-B14F-4D97-AF65-F5344CB8AC3E}">
        <p14:creationId xmlns:p14="http://schemas.microsoft.com/office/powerpoint/2010/main" val="149833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42</a:t>
            </a:fld>
            <a:endParaRPr lang="fr-FR"/>
          </a:p>
        </p:txBody>
      </p:sp>
    </p:spTree>
    <p:extLst>
      <p:ext uri="{BB962C8B-B14F-4D97-AF65-F5344CB8AC3E}">
        <p14:creationId xmlns:p14="http://schemas.microsoft.com/office/powerpoint/2010/main" val="2772652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44</a:t>
            </a:fld>
            <a:endParaRPr lang="fr-FR"/>
          </a:p>
        </p:txBody>
      </p:sp>
    </p:spTree>
    <p:extLst>
      <p:ext uri="{BB962C8B-B14F-4D97-AF65-F5344CB8AC3E}">
        <p14:creationId xmlns:p14="http://schemas.microsoft.com/office/powerpoint/2010/main" val="340024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45</a:t>
            </a:fld>
            <a:endParaRPr lang="fr-FR"/>
          </a:p>
        </p:txBody>
      </p:sp>
    </p:spTree>
    <p:extLst>
      <p:ext uri="{BB962C8B-B14F-4D97-AF65-F5344CB8AC3E}">
        <p14:creationId xmlns:p14="http://schemas.microsoft.com/office/powerpoint/2010/main" val="3109980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46</a:t>
            </a:fld>
            <a:endParaRPr lang="fr-FR"/>
          </a:p>
        </p:txBody>
      </p:sp>
    </p:spTree>
    <p:extLst>
      <p:ext uri="{BB962C8B-B14F-4D97-AF65-F5344CB8AC3E}">
        <p14:creationId xmlns:p14="http://schemas.microsoft.com/office/powerpoint/2010/main" val="2233386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47</a:t>
            </a:fld>
            <a:endParaRPr lang="fr-FR"/>
          </a:p>
        </p:txBody>
      </p:sp>
    </p:spTree>
    <p:extLst>
      <p:ext uri="{BB962C8B-B14F-4D97-AF65-F5344CB8AC3E}">
        <p14:creationId xmlns:p14="http://schemas.microsoft.com/office/powerpoint/2010/main" val="20409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48</a:t>
            </a:fld>
            <a:endParaRPr lang="fr-FR"/>
          </a:p>
        </p:txBody>
      </p:sp>
    </p:spTree>
    <p:extLst>
      <p:ext uri="{BB962C8B-B14F-4D97-AF65-F5344CB8AC3E}">
        <p14:creationId xmlns:p14="http://schemas.microsoft.com/office/powerpoint/2010/main" val="4288596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49</a:t>
            </a:fld>
            <a:endParaRPr lang="fr-FR"/>
          </a:p>
        </p:txBody>
      </p:sp>
    </p:spTree>
    <p:extLst>
      <p:ext uri="{BB962C8B-B14F-4D97-AF65-F5344CB8AC3E}">
        <p14:creationId xmlns:p14="http://schemas.microsoft.com/office/powerpoint/2010/main" val="4106878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50</a:t>
            </a:fld>
            <a:endParaRPr lang="fr-FR"/>
          </a:p>
        </p:txBody>
      </p:sp>
    </p:spTree>
    <p:extLst>
      <p:ext uri="{BB962C8B-B14F-4D97-AF65-F5344CB8AC3E}">
        <p14:creationId xmlns:p14="http://schemas.microsoft.com/office/powerpoint/2010/main" val="230562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a:t>
            </a:fld>
            <a:endParaRPr lang="fr-FR"/>
          </a:p>
        </p:txBody>
      </p:sp>
    </p:spTree>
    <p:extLst>
      <p:ext uri="{BB962C8B-B14F-4D97-AF65-F5344CB8AC3E}">
        <p14:creationId xmlns:p14="http://schemas.microsoft.com/office/powerpoint/2010/main" val="15370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52</a:t>
            </a:fld>
            <a:endParaRPr lang="fr-FR"/>
          </a:p>
        </p:txBody>
      </p:sp>
    </p:spTree>
    <p:extLst>
      <p:ext uri="{BB962C8B-B14F-4D97-AF65-F5344CB8AC3E}">
        <p14:creationId xmlns:p14="http://schemas.microsoft.com/office/powerpoint/2010/main" val="3518453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53</a:t>
            </a:fld>
            <a:endParaRPr lang="fr-FR"/>
          </a:p>
        </p:txBody>
      </p:sp>
    </p:spTree>
    <p:extLst>
      <p:ext uri="{BB962C8B-B14F-4D97-AF65-F5344CB8AC3E}">
        <p14:creationId xmlns:p14="http://schemas.microsoft.com/office/powerpoint/2010/main" val="1244297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54</a:t>
            </a:fld>
            <a:endParaRPr lang="fr-FR"/>
          </a:p>
        </p:txBody>
      </p:sp>
    </p:spTree>
    <p:extLst>
      <p:ext uri="{BB962C8B-B14F-4D97-AF65-F5344CB8AC3E}">
        <p14:creationId xmlns:p14="http://schemas.microsoft.com/office/powerpoint/2010/main" val="766465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55</a:t>
            </a:fld>
            <a:endParaRPr lang="fr-FR"/>
          </a:p>
        </p:txBody>
      </p:sp>
    </p:spTree>
    <p:extLst>
      <p:ext uri="{BB962C8B-B14F-4D97-AF65-F5344CB8AC3E}">
        <p14:creationId xmlns:p14="http://schemas.microsoft.com/office/powerpoint/2010/main" val="2167690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56</a:t>
            </a:fld>
            <a:endParaRPr lang="fr-FR"/>
          </a:p>
        </p:txBody>
      </p:sp>
    </p:spTree>
    <p:extLst>
      <p:ext uri="{BB962C8B-B14F-4D97-AF65-F5344CB8AC3E}">
        <p14:creationId xmlns:p14="http://schemas.microsoft.com/office/powerpoint/2010/main" val="821074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57</a:t>
            </a:fld>
            <a:endParaRPr lang="fr-FR"/>
          </a:p>
        </p:txBody>
      </p:sp>
    </p:spTree>
    <p:extLst>
      <p:ext uri="{BB962C8B-B14F-4D97-AF65-F5344CB8AC3E}">
        <p14:creationId xmlns:p14="http://schemas.microsoft.com/office/powerpoint/2010/main" val="2817925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58</a:t>
            </a:fld>
            <a:endParaRPr lang="fr-FR"/>
          </a:p>
        </p:txBody>
      </p:sp>
    </p:spTree>
    <p:extLst>
      <p:ext uri="{BB962C8B-B14F-4D97-AF65-F5344CB8AC3E}">
        <p14:creationId xmlns:p14="http://schemas.microsoft.com/office/powerpoint/2010/main" val="4185349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60</a:t>
            </a:fld>
            <a:endParaRPr lang="fr-FR"/>
          </a:p>
        </p:txBody>
      </p:sp>
    </p:spTree>
    <p:extLst>
      <p:ext uri="{BB962C8B-B14F-4D97-AF65-F5344CB8AC3E}">
        <p14:creationId xmlns:p14="http://schemas.microsoft.com/office/powerpoint/2010/main" val="4011219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61</a:t>
            </a:fld>
            <a:endParaRPr lang="fr-FR"/>
          </a:p>
        </p:txBody>
      </p:sp>
    </p:spTree>
    <p:extLst>
      <p:ext uri="{BB962C8B-B14F-4D97-AF65-F5344CB8AC3E}">
        <p14:creationId xmlns:p14="http://schemas.microsoft.com/office/powerpoint/2010/main" val="748163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62</a:t>
            </a:fld>
            <a:endParaRPr lang="fr-FR"/>
          </a:p>
        </p:txBody>
      </p:sp>
    </p:spTree>
    <p:extLst>
      <p:ext uri="{BB962C8B-B14F-4D97-AF65-F5344CB8AC3E}">
        <p14:creationId xmlns:p14="http://schemas.microsoft.com/office/powerpoint/2010/main" val="138284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29</a:t>
            </a:fld>
            <a:endParaRPr lang="fr-FR"/>
          </a:p>
        </p:txBody>
      </p:sp>
    </p:spTree>
    <p:extLst>
      <p:ext uri="{BB962C8B-B14F-4D97-AF65-F5344CB8AC3E}">
        <p14:creationId xmlns:p14="http://schemas.microsoft.com/office/powerpoint/2010/main" val="1428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63</a:t>
            </a:fld>
            <a:endParaRPr lang="fr-FR"/>
          </a:p>
        </p:txBody>
      </p:sp>
    </p:spTree>
    <p:extLst>
      <p:ext uri="{BB962C8B-B14F-4D97-AF65-F5344CB8AC3E}">
        <p14:creationId xmlns:p14="http://schemas.microsoft.com/office/powerpoint/2010/main" val="2381045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64</a:t>
            </a:fld>
            <a:endParaRPr lang="fr-FR"/>
          </a:p>
        </p:txBody>
      </p:sp>
    </p:spTree>
    <p:extLst>
      <p:ext uri="{BB962C8B-B14F-4D97-AF65-F5344CB8AC3E}">
        <p14:creationId xmlns:p14="http://schemas.microsoft.com/office/powerpoint/2010/main" val="2895354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65</a:t>
            </a:fld>
            <a:endParaRPr lang="fr-FR"/>
          </a:p>
        </p:txBody>
      </p:sp>
    </p:spTree>
    <p:extLst>
      <p:ext uri="{BB962C8B-B14F-4D97-AF65-F5344CB8AC3E}">
        <p14:creationId xmlns:p14="http://schemas.microsoft.com/office/powerpoint/2010/main" val="2597147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68</a:t>
            </a:fld>
            <a:endParaRPr lang="fr-FR"/>
          </a:p>
        </p:txBody>
      </p:sp>
    </p:spTree>
    <p:extLst>
      <p:ext uri="{BB962C8B-B14F-4D97-AF65-F5344CB8AC3E}">
        <p14:creationId xmlns:p14="http://schemas.microsoft.com/office/powerpoint/2010/main" val="1151065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73</a:t>
            </a:fld>
            <a:endParaRPr lang="fr-FR"/>
          </a:p>
        </p:txBody>
      </p:sp>
    </p:spTree>
    <p:extLst>
      <p:ext uri="{BB962C8B-B14F-4D97-AF65-F5344CB8AC3E}">
        <p14:creationId xmlns:p14="http://schemas.microsoft.com/office/powerpoint/2010/main" val="2751668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76</a:t>
            </a:fld>
            <a:endParaRPr lang="fr-FR"/>
          </a:p>
        </p:txBody>
      </p:sp>
    </p:spTree>
    <p:extLst>
      <p:ext uri="{BB962C8B-B14F-4D97-AF65-F5344CB8AC3E}">
        <p14:creationId xmlns:p14="http://schemas.microsoft.com/office/powerpoint/2010/main" val="4039281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79</a:t>
            </a:fld>
            <a:endParaRPr lang="fr-FR"/>
          </a:p>
        </p:txBody>
      </p:sp>
    </p:spTree>
    <p:extLst>
      <p:ext uri="{BB962C8B-B14F-4D97-AF65-F5344CB8AC3E}">
        <p14:creationId xmlns:p14="http://schemas.microsoft.com/office/powerpoint/2010/main" val="1768927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80</a:t>
            </a:fld>
            <a:endParaRPr lang="fr-FR"/>
          </a:p>
        </p:txBody>
      </p:sp>
    </p:spTree>
    <p:extLst>
      <p:ext uri="{BB962C8B-B14F-4D97-AF65-F5344CB8AC3E}">
        <p14:creationId xmlns:p14="http://schemas.microsoft.com/office/powerpoint/2010/main" val="52365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31</a:t>
            </a:fld>
            <a:endParaRPr lang="fr-FR"/>
          </a:p>
        </p:txBody>
      </p:sp>
    </p:spTree>
    <p:extLst>
      <p:ext uri="{BB962C8B-B14F-4D97-AF65-F5344CB8AC3E}">
        <p14:creationId xmlns:p14="http://schemas.microsoft.com/office/powerpoint/2010/main" val="405407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33</a:t>
            </a:fld>
            <a:endParaRPr lang="fr-FR"/>
          </a:p>
        </p:txBody>
      </p:sp>
    </p:spTree>
    <p:extLst>
      <p:ext uri="{BB962C8B-B14F-4D97-AF65-F5344CB8AC3E}">
        <p14:creationId xmlns:p14="http://schemas.microsoft.com/office/powerpoint/2010/main" val="358292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35</a:t>
            </a:fld>
            <a:endParaRPr lang="fr-FR"/>
          </a:p>
        </p:txBody>
      </p:sp>
    </p:spTree>
    <p:extLst>
      <p:ext uri="{BB962C8B-B14F-4D97-AF65-F5344CB8AC3E}">
        <p14:creationId xmlns:p14="http://schemas.microsoft.com/office/powerpoint/2010/main" val="92665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37</a:t>
            </a:fld>
            <a:endParaRPr lang="fr-FR"/>
          </a:p>
        </p:txBody>
      </p:sp>
    </p:spTree>
    <p:extLst>
      <p:ext uri="{BB962C8B-B14F-4D97-AF65-F5344CB8AC3E}">
        <p14:creationId xmlns:p14="http://schemas.microsoft.com/office/powerpoint/2010/main" val="232844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38</a:t>
            </a:fld>
            <a:endParaRPr lang="fr-FR"/>
          </a:p>
        </p:txBody>
      </p:sp>
    </p:spTree>
    <p:extLst>
      <p:ext uri="{BB962C8B-B14F-4D97-AF65-F5344CB8AC3E}">
        <p14:creationId xmlns:p14="http://schemas.microsoft.com/office/powerpoint/2010/main" val="90833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6EEF71-3952-194F-85CC-3FDA4381B35B}" type="slidenum">
              <a:rPr lang="fr-FR" smtClean="0"/>
              <a:t>39</a:t>
            </a:fld>
            <a:endParaRPr lang="fr-FR"/>
          </a:p>
        </p:txBody>
      </p:sp>
    </p:spTree>
    <p:extLst>
      <p:ext uri="{BB962C8B-B14F-4D97-AF65-F5344CB8AC3E}">
        <p14:creationId xmlns:p14="http://schemas.microsoft.com/office/powerpoint/2010/main" val="303027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20758" cy="6858000"/>
          </a:xfrm>
          <a:prstGeom prst="rect">
            <a:avLst/>
          </a:prstGeom>
        </p:spPr>
      </p:pic>
      <p:sp>
        <p:nvSpPr>
          <p:cNvPr id="11" name="Triangle rectangle 10"/>
          <p:cNvSpPr/>
          <p:nvPr userDrawn="1"/>
        </p:nvSpPr>
        <p:spPr>
          <a:xfrm rot="10800000" flipV="1">
            <a:off x="0" y="2258059"/>
            <a:ext cx="12192000" cy="4599941"/>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latin typeface="Source Sans Pro" panose="020B0503030403020204" pitchFamily="34" charset="0"/>
              <a:ea typeface="Source Sans Pro" panose="020B0503030403020204" pitchFamily="34" charset="0"/>
            </a:endParaRPr>
          </a:p>
        </p:txBody>
      </p:sp>
      <p:sp>
        <p:nvSpPr>
          <p:cNvPr id="2" name="Titre 1"/>
          <p:cNvSpPr>
            <a:spLocks noGrp="1"/>
          </p:cNvSpPr>
          <p:nvPr>
            <p:ph type="ctrTitle"/>
          </p:nvPr>
        </p:nvSpPr>
        <p:spPr>
          <a:xfrm>
            <a:off x="1396860" y="4572580"/>
            <a:ext cx="10363200" cy="796567"/>
          </a:xfrm>
        </p:spPr>
        <p:txBody>
          <a:bodyPr>
            <a:normAutofit/>
          </a:bodyPr>
          <a:lstStyle>
            <a:lvl1pPr algn="r">
              <a:defRPr sz="3200" b="1" i="0">
                <a:solidFill>
                  <a:srgbClr val="5FA3B0"/>
                </a:solidFill>
                <a:latin typeface="+mn-lt"/>
                <a:ea typeface="Source Sans Pro" panose="020B0503030403020204" pitchFamily="34" charset="0"/>
                <a:cs typeface="Source Sans Pro" panose="020B0503030403020204" pitchFamily="34" charset="0"/>
              </a:defRPr>
            </a:lvl1pPr>
          </a:lstStyle>
          <a:p>
            <a:r>
              <a:rPr lang="fr-FR" dirty="0"/>
              <a:t>Cliquez et modifiez le titre</a:t>
            </a:r>
          </a:p>
        </p:txBody>
      </p:sp>
      <p:sp>
        <p:nvSpPr>
          <p:cNvPr id="3" name="Sous-titre 2"/>
          <p:cNvSpPr>
            <a:spLocks noGrp="1"/>
          </p:cNvSpPr>
          <p:nvPr>
            <p:ph type="subTitle" idx="1"/>
          </p:nvPr>
        </p:nvSpPr>
        <p:spPr>
          <a:xfrm>
            <a:off x="3225660" y="5496031"/>
            <a:ext cx="8534400" cy="550475"/>
          </a:xfrm>
        </p:spPr>
        <p:txBody>
          <a:bodyPr>
            <a:noAutofit/>
          </a:bodyPr>
          <a:lstStyle>
            <a:lvl1pPr marL="0" indent="0" algn="r">
              <a:buNone/>
              <a:defRPr sz="2400">
                <a:solidFill>
                  <a:schemeClr val="tx1"/>
                </a:solidFill>
                <a:latin typeface="+mn-lt"/>
                <a:ea typeface="Source Sans Pro" panose="020B05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fld id="{1F1410E3-9082-4122-BD0F-717244A7CBE7}" type="datetime1">
              <a:rPr lang="fr-FR" smtClean="0">
                <a:solidFill>
                  <a:prstClr val="black">
                    <a:tint val="75000"/>
                  </a:prstClr>
                </a:solidFill>
              </a:rPr>
              <a:pPr/>
              <a:t>13/02/2026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19329706-12B3-8F4C-9CA9-063F8C6A2AC6}" type="slidenum">
              <a:rPr lang="fr-FR" smtClean="0">
                <a:solidFill>
                  <a:prstClr val="black">
                    <a:tint val="75000"/>
                  </a:prstClr>
                </a:solidFill>
              </a:rPr>
              <a:pPr/>
              <a:t>‹N°›</a:t>
            </a:fld>
            <a:endParaRPr lang="fr-FR">
              <a:solidFill>
                <a:prstClr val="black">
                  <a:tint val="75000"/>
                </a:prstClr>
              </a:solidFill>
            </a:endParaRPr>
          </a:p>
        </p:txBody>
      </p:sp>
      <p:sp>
        <p:nvSpPr>
          <p:cNvPr id="7" name="Triangle rectangle 6"/>
          <p:cNvSpPr>
            <a:spLocks noChangeAspect="1"/>
          </p:cNvSpPr>
          <p:nvPr userDrawn="1"/>
        </p:nvSpPr>
        <p:spPr>
          <a:xfrm rot="10800000">
            <a:off x="4461176" y="1"/>
            <a:ext cx="7730824"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latin typeface="Source Sans Pro" panose="020B0503030403020204" pitchFamily="34" charset="0"/>
              <a:ea typeface="Source Sans Pro" panose="020B0503030403020204" pitchFamily="34" charset="0"/>
            </a:endParaRPr>
          </a:p>
        </p:txBody>
      </p:sp>
      <p:sp>
        <p:nvSpPr>
          <p:cNvPr id="10" name="Triangle rectangle 9"/>
          <p:cNvSpPr/>
          <p:nvPr userDrawn="1"/>
        </p:nvSpPr>
        <p:spPr>
          <a:xfrm>
            <a:off x="0" y="4525194"/>
            <a:ext cx="6176712" cy="2332806"/>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latin typeface="Source Sans Pro" panose="020B0503030403020204" pitchFamily="34" charset="0"/>
              <a:ea typeface="Source Sans Pro" panose="020B0503030403020204" pitchFamily="34" charset="0"/>
            </a:endParaRPr>
          </a:p>
        </p:txBody>
      </p:sp>
      <p:pic>
        <p:nvPicPr>
          <p:cNvPr id="9" name="Image 8">
            <a:extLst>
              <a:ext uri="{FF2B5EF4-FFF2-40B4-BE49-F238E27FC236}">
                <a16:creationId xmlns:a16="http://schemas.microsoft.com/office/drawing/2014/main" id="{8B89958D-BC69-4CFC-D303-B32AEEC34C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25439" y="72105"/>
            <a:ext cx="2777548" cy="1140574"/>
          </a:xfrm>
          <a:prstGeom prst="rect">
            <a:avLst/>
          </a:prstGeom>
        </p:spPr>
      </p:pic>
    </p:spTree>
    <p:extLst>
      <p:ext uri="{BB962C8B-B14F-4D97-AF65-F5344CB8AC3E}">
        <p14:creationId xmlns:p14="http://schemas.microsoft.com/office/powerpoint/2010/main" val="367792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94B39FF-EC93-A98C-DB04-C77158F32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9891" y="2625742"/>
            <a:ext cx="3912217" cy="1606515"/>
          </a:xfrm>
          <a:prstGeom prst="rect">
            <a:avLst/>
          </a:prstGeom>
        </p:spPr>
      </p:pic>
    </p:spTree>
    <p:extLst>
      <p:ext uri="{BB962C8B-B14F-4D97-AF65-F5344CB8AC3E}">
        <p14:creationId xmlns:p14="http://schemas.microsoft.com/office/powerpoint/2010/main" val="200515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1219388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latin typeface="Source Sans Pro" panose="020B0503030403020204" pitchFamily="34" charset="0"/>
                <a:ea typeface="Source Sans Pro" panose="020B0503030403020204" pitchFamily="34" charset="0"/>
              </a:endParaRP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latin typeface="Source Sans Pro" panose="020B0503030403020204" pitchFamily="34" charset="0"/>
                <a:ea typeface="Source Sans Pro" panose="020B0503030403020204" pitchFamily="34" charset="0"/>
              </a:endParaRP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solidFill>
                  <a:prstClr val="white"/>
                </a:solidFill>
                <a:latin typeface="Source Sans Pro" panose="020B0503030403020204" pitchFamily="34" charset="0"/>
                <a:ea typeface="Source Sans Pro" panose="020B0503030403020204" pitchFamily="34" charset="0"/>
              </a:endParaRPr>
            </a:p>
          </p:txBody>
        </p:sp>
      </p:grpSp>
      <p:sp>
        <p:nvSpPr>
          <p:cNvPr id="4" name="Espace réservé de la date 3"/>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fld id="{90BB4A46-2F4D-4FA2-ADD6-EE1C8641F306}" type="datetime1">
              <a:rPr lang="fr-FR" smtClean="0">
                <a:solidFill>
                  <a:prstClr val="black">
                    <a:tint val="75000"/>
                  </a:prstClr>
                </a:solidFill>
              </a:rPr>
              <a:pPr/>
              <a:t>13/02/2026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19329706-12B3-8F4C-9CA9-063F8C6A2AC6}" type="slidenum">
              <a:rPr lang="fr-FR" smtClean="0">
                <a:solidFill>
                  <a:prstClr val="black">
                    <a:tint val="75000"/>
                  </a:prstClr>
                </a:solidFill>
              </a:rPr>
              <a:pPr/>
              <a:t>‹N°›</a:t>
            </a:fld>
            <a:endParaRPr lang="fr-FR">
              <a:solidFill>
                <a:prstClr val="black">
                  <a:tint val="75000"/>
                </a:prstClr>
              </a:solidFill>
            </a:endParaRPr>
          </a:p>
        </p:txBody>
      </p:sp>
      <p:sp>
        <p:nvSpPr>
          <p:cNvPr id="14" name="Titre 1"/>
          <p:cNvSpPr>
            <a:spLocks noGrp="1"/>
          </p:cNvSpPr>
          <p:nvPr>
            <p:ph type="title"/>
          </p:nvPr>
        </p:nvSpPr>
        <p:spPr>
          <a:xfrm>
            <a:off x="1100136" y="2653448"/>
            <a:ext cx="9991728" cy="567349"/>
          </a:xfrm>
        </p:spPr>
        <p:txBody>
          <a:bodyPr>
            <a:normAutofit/>
          </a:bodyPr>
          <a:lstStyle>
            <a:lvl1pPr>
              <a:defRPr sz="3200" b="1">
                <a:solidFill>
                  <a:srgbClr val="5FA3B0"/>
                </a:solidFill>
                <a:latin typeface="+mn-lt"/>
                <a:ea typeface="Source Sans Pro" panose="020B0503030403020204" pitchFamily="34" charset="0"/>
              </a:defRPr>
            </a:lvl1pPr>
          </a:lstStyle>
          <a:p>
            <a:r>
              <a:rPr lang="fr-FR" dirty="0"/>
              <a:t>Cliquez et modifiez le titre</a:t>
            </a:r>
          </a:p>
        </p:txBody>
      </p:sp>
      <p:sp>
        <p:nvSpPr>
          <p:cNvPr id="15" name="Espace réservé du texte 6"/>
          <p:cNvSpPr>
            <a:spLocks noGrp="1"/>
          </p:cNvSpPr>
          <p:nvPr>
            <p:ph type="body" sz="quarter" idx="13" hasCustomPrompt="1"/>
          </p:nvPr>
        </p:nvSpPr>
        <p:spPr>
          <a:xfrm>
            <a:off x="2682908" y="3429001"/>
            <a:ext cx="6826184" cy="552855"/>
          </a:xfrm>
        </p:spPr>
        <p:txBody>
          <a:bodyPr>
            <a:noAutofit/>
          </a:bodyPr>
          <a:lstStyle>
            <a:lvl1pPr marL="0" indent="0" algn="ctr">
              <a:buNone/>
              <a:defRPr sz="2400">
                <a:latin typeface="+mn-lt"/>
                <a:ea typeface="Source Sans Pro" panose="020B0503030403020204" pitchFamily="34" charset="0"/>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3" name="Image 2">
            <a:extLst>
              <a:ext uri="{FF2B5EF4-FFF2-40B4-BE49-F238E27FC236}">
                <a16:creationId xmlns:a16="http://schemas.microsoft.com/office/drawing/2014/main" id="{AC7FBA34-68EA-07DA-75DB-AC0971F771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7226" y="364343"/>
            <a:ext cx="2777548" cy="1140574"/>
          </a:xfrm>
          <a:prstGeom prst="rect">
            <a:avLst/>
          </a:prstGeom>
        </p:spPr>
      </p:pic>
    </p:spTree>
    <p:extLst>
      <p:ext uri="{BB962C8B-B14F-4D97-AF65-F5344CB8AC3E}">
        <p14:creationId xmlns:p14="http://schemas.microsoft.com/office/powerpoint/2010/main" val="157529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fld id="{B6976F31-04EB-4FF6-A894-A4E78DEF918B}" type="datetime1">
              <a:rPr lang="fr-FR" smtClean="0">
                <a:solidFill>
                  <a:prstClr val="black">
                    <a:tint val="75000"/>
                  </a:prstClr>
                </a:solidFill>
              </a:rPr>
              <a:pPr/>
              <a:t>13/02/2026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19329706-12B3-8F4C-9CA9-063F8C6A2AC6}" type="slidenum">
              <a:rPr lang="fr-FR" smtClean="0">
                <a:solidFill>
                  <a:prstClr val="black">
                    <a:tint val="75000"/>
                  </a:prstClr>
                </a:solidFill>
              </a:rPr>
              <a:pPr/>
              <a:t>‹N°›</a:t>
            </a:fld>
            <a:endParaRPr lang="fr-FR">
              <a:solidFill>
                <a:prstClr val="black">
                  <a:tint val="75000"/>
                </a:prstClr>
              </a:solidFill>
            </a:endParaRPr>
          </a:p>
        </p:txBody>
      </p:sp>
      <p:sp>
        <p:nvSpPr>
          <p:cNvPr id="12" name="Titre 1"/>
          <p:cNvSpPr>
            <a:spLocks noGrp="1"/>
          </p:cNvSpPr>
          <p:nvPr>
            <p:ph type="title"/>
          </p:nvPr>
        </p:nvSpPr>
        <p:spPr>
          <a:xfrm>
            <a:off x="4256720" y="4716149"/>
            <a:ext cx="7496437" cy="567349"/>
          </a:xfrm>
        </p:spPr>
        <p:txBody>
          <a:bodyPr>
            <a:normAutofit/>
          </a:bodyPr>
          <a:lstStyle>
            <a:lvl1pPr algn="r">
              <a:defRPr sz="3200" b="1">
                <a:solidFill>
                  <a:srgbClr val="5FA4B0"/>
                </a:solidFill>
                <a:latin typeface="+mn-lt"/>
                <a:ea typeface="Source Sans Pro" panose="020B0503030403020204" pitchFamily="34" charset="0"/>
              </a:defRPr>
            </a:lvl1pPr>
          </a:lstStyle>
          <a:p>
            <a:r>
              <a:rPr lang="fr-FR" dirty="0"/>
              <a:t>Cliquez et modifiez le titre</a:t>
            </a:r>
          </a:p>
        </p:txBody>
      </p:sp>
      <p:sp>
        <p:nvSpPr>
          <p:cNvPr id="13" name="Espace réservé du texte 6"/>
          <p:cNvSpPr>
            <a:spLocks noGrp="1"/>
          </p:cNvSpPr>
          <p:nvPr>
            <p:ph type="body" sz="quarter" idx="13" hasCustomPrompt="1"/>
          </p:nvPr>
        </p:nvSpPr>
        <p:spPr>
          <a:xfrm>
            <a:off x="4256720" y="5362098"/>
            <a:ext cx="7496437" cy="486486"/>
          </a:xfrm>
        </p:spPr>
        <p:txBody>
          <a:bodyPr>
            <a:noAutofit/>
          </a:bodyPr>
          <a:lstStyle>
            <a:lvl1pPr marL="0" indent="0" algn="r">
              <a:buNone/>
              <a:defRPr sz="2400">
                <a:latin typeface="+mn-lt"/>
                <a:ea typeface="Source Sans Pro" panose="020B0503030403020204" pitchFamily="34" charset="0"/>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grpSp>
        <p:nvGrpSpPr>
          <p:cNvPr id="2" name="Grouper 1"/>
          <p:cNvGrpSpPr/>
          <p:nvPr userDrawn="1"/>
        </p:nvGrpSpPr>
        <p:grpSpPr>
          <a:xfrm>
            <a:off x="-6802" y="-5100"/>
            <a:ext cx="121988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solidFill>
                  <a:prstClr val="white"/>
                </a:solidFill>
                <a:latin typeface="Source Sans Pro" panose="020B0503030403020204" pitchFamily="34" charset="0"/>
                <a:ea typeface="Source Sans Pro" panose="020B0503030403020204" pitchFamily="34" charset="0"/>
              </a:endParaRPr>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solidFill>
                  <a:prstClr val="white"/>
                </a:solidFill>
                <a:latin typeface="Source Sans Pro" panose="020B0503030403020204" pitchFamily="34" charset="0"/>
                <a:ea typeface="Source Sans Pro" panose="020B0503030403020204" pitchFamily="34" charset="0"/>
              </a:endParaRPr>
            </a:p>
          </p:txBody>
        </p:sp>
      </p:grpSp>
      <p:pic>
        <p:nvPicPr>
          <p:cNvPr id="7" name="Image 6">
            <a:extLst>
              <a:ext uri="{FF2B5EF4-FFF2-40B4-BE49-F238E27FC236}">
                <a16:creationId xmlns:a16="http://schemas.microsoft.com/office/drawing/2014/main" id="{AC7540C5-BDC3-5E50-7BE0-6E5DA37D82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6019" y="146951"/>
            <a:ext cx="1159933" cy="476316"/>
          </a:xfrm>
          <a:prstGeom prst="rect">
            <a:avLst/>
          </a:prstGeom>
        </p:spPr>
      </p:pic>
    </p:spTree>
    <p:extLst>
      <p:ext uri="{BB962C8B-B14F-4D97-AF65-F5344CB8AC3E}">
        <p14:creationId xmlns:p14="http://schemas.microsoft.com/office/powerpoint/2010/main" val="242618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796092"/>
            <a:ext cx="10972800" cy="621546"/>
          </a:xfrm>
        </p:spPr>
        <p:txBody>
          <a:bodyPr>
            <a:noAutofit/>
          </a:bodyPr>
          <a:lstStyle>
            <a:lvl1pPr algn="l">
              <a:defRPr sz="3600" b="0" i="0">
                <a:solidFill>
                  <a:srgbClr val="5FA3B0"/>
                </a:solidFill>
                <a:latin typeface="+mn-lt"/>
                <a:ea typeface="Source Sans Pro" panose="020B0503030403020204" pitchFamily="34" charset="0"/>
                <a:cs typeface="Source Sans Pro" panose="020B0503030403020204" pitchFamily="34" charset="0"/>
              </a:defRPr>
            </a:lvl1pPr>
          </a:lstStyle>
          <a:p>
            <a:r>
              <a:rPr lang="fr-FR" dirty="0"/>
              <a:t>Cliquez et modifiez le titre</a:t>
            </a:r>
          </a:p>
        </p:txBody>
      </p:sp>
      <p:sp>
        <p:nvSpPr>
          <p:cNvPr id="3" name="Espace réservé du contenu 2"/>
          <p:cNvSpPr>
            <a:spLocks noGrp="1"/>
          </p:cNvSpPr>
          <p:nvPr>
            <p:ph idx="1"/>
          </p:nvPr>
        </p:nvSpPr>
        <p:spPr/>
        <p:txBody>
          <a:bodyPr/>
          <a:lstStyle>
            <a:lvl1pPr>
              <a:defRPr>
                <a:latin typeface="+mn-lt"/>
                <a:ea typeface="Source Sans Pro" panose="020B0503030403020204" pitchFamily="34" charset="0"/>
              </a:defRPr>
            </a:lvl1pPr>
            <a:lvl2pPr>
              <a:defRPr>
                <a:latin typeface="+mn-lt"/>
                <a:ea typeface="Source Sans Pro" panose="020B0503030403020204" pitchFamily="34" charset="0"/>
              </a:defRPr>
            </a:lvl2pPr>
            <a:lvl3pPr>
              <a:defRPr>
                <a:latin typeface="+mn-lt"/>
                <a:ea typeface="Source Sans Pro" panose="020B0503030403020204" pitchFamily="34" charset="0"/>
              </a:defRPr>
            </a:lvl3pPr>
            <a:lvl4pPr>
              <a:defRPr>
                <a:latin typeface="+mn-lt"/>
                <a:ea typeface="Source Sans Pro" panose="020B0503030403020204" pitchFamily="34" charset="0"/>
              </a:defRPr>
            </a:lvl4pPr>
            <a:lvl5pPr>
              <a:defRPr>
                <a:latin typeface="+mn-lt"/>
                <a:ea typeface="Source Sans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fld id="{29839FE2-28E2-4E9B-8467-FDF9C652D8BA}" type="datetime1">
              <a:rPr lang="fr-FR" smtClean="0">
                <a:solidFill>
                  <a:prstClr val="black">
                    <a:tint val="75000"/>
                  </a:prstClr>
                </a:solidFill>
              </a:rPr>
              <a:pPr/>
              <a:t>13/02/2026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19329706-12B3-8F4C-9CA9-063F8C6A2AC6}" type="slidenum">
              <a:rPr lang="fr-FR" smtClean="0">
                <a:solidFill>
                  <a:prstClr val="black">
                    <a:tint val="75000"/>
                  </a:prstClr>
                </a:solidFill>
              </a:rPr>
              <a:pPr/>
              <a:t>‹N°›</a:t>
            </a:fld>
            <a:endParaRPr lang="fr-FR">
              <a:solidFill>
                <a:prstClr val="black">
                  <a:tint val="75000"/>
                </a:prstClr>
              </a:solidFill>
            </a:endParaRPr>
          </a:p>
        </p:txBody>
      </p:sp>
      <p:pic>
        <p:nvPicPr>
          <p:cNvPr id="7" name="Image 6" descr="uLIEGE_DroitSciencesPoCrimino_Logo_U_RVB@2x.png">
            <a:extLst>
              <a:ext uri="{FF2B5EF4-FFF2-40B4-BE49-F238E27FC236}">
                <a16:creationId xmlns:a16="http://schemas.microsoft.com/office/drawing/2014/main" id="{9483A676-AE2B-31E8-583B-7DA5BE1315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3901" y="92259"/>
            <a:ext cx="496997" cy="540000"/>
          </a:xfrm>
          <a:prstGeom prst="rect">
            <a:avLst/>
          </a:prstGeom>
        </p:spPr>
      </p:pic>
    </p:spTree>
    <p:extLst>
      <p:ext uri="{BB962C8B-B14F-4D97-AF65-F5344CB8AC3E}">
        <p14:creationId xmlns:p14="http://schemas.microsoft.com/office/powerpoint/2010/main" val="30671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deux colonne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600201"/>
            <a:ext cx="5384800" cy="4525963"/>
          </a:xfrm>
        </p:spPr>
        <p:txBody>
          <a:bodyPr/>
          <a:lstStyle>
            <a:lvl1pPr>
              <a:defRPr sz="2800">
                <a:latin typeface="+mn-lt"/>
                <a:ea typeface="Source Sans Pro" panose="020B0503030403020204" pitchFamily="34" charset="0"/>
              </a:defRPr>
            </a:lvl1pPr>
            <a:lvl2pPr>
              <a:defRPr sz="2400">
                <a:latin typeface="+mn-lt"/>
                <a:ea typeface="Source Sans Pro" panose="020B0503030403020204" pitchFamily="34" charset="0"/>
              </a:defRPr>
            </a:lvl2pPr>
            <a:lvl3pPr>
              <a:defRPr sz="2000">
                <a:latin typeface="+mn-lt"/>
                <a:ea typeface="Source Sans Pro" panose="020B0503030403020204" pitchFamily="34" charset="0"/>
              </a:defRPr>
            </a:lvl3pPr>
            <a:lvl4pPr>
              <a:defRPr sz="1800">
                <a:latin typeface="+mn-lt"/>
                <a:ea typeface="Source Sans Pro" panose="020B0503030403020204" pitchFamily="34" charset="0"/>
              </a:defRPr>
            </a:lvl4pPr>
            <a:lvl5pPr>
              <a:defRPr sz="1800">
                <a:latin typeface="+mn-lt"/>
                <a:ea typeface="Source Sans Pro" panose="020B0503030403020204"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atin typeface="+mn-lt"/>
                <a:ea typeface="Source Sans Pro" panose="020B0503030403020204" pitchFamily="34" charset="0"/>
              </a:defRPr>
            </a:lvl1pPr>
            <a:lvl2pPr>
              <a:defRPr sz="2400">
                <a:latin typeface="+mn-lt"/>
                <a:ea typeface="Source Sans Pro" panose="020B0503030403020204" pitchFamily="34" charset="0"/>
              </a:defRPr>
            </a:lvl2pPr>
            <a:lvl3pPr>
              <a:defRPr sz="2000">
                <a:latin typeface="+mn-lt"/>
                <a:ea typeface="Source Sans Pro" panose="020B0503030403020204" pitchFamily="34" charset="0"/>
              </a:defRPr>
            </a:lvl3pPr>
            <a:lvl4pPr>
              <a:defRPr sz="1800">
                <a:latin typeface="+mn-lt"/>
                <a:ea typeface="Source Sans Pro" panose="020B0503030403020204" pitchFamily="34" charset="0"/>
              </a:defRPr>
            </a:lvl4pPr>
            <a:lvl5pPr>
              <a:defRPr sz="1800">
                <a:latin typeface="+mn-lt"/>
                <a:ea typeface="Source Sans Pro" panose="020B0503030403020204"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fld id="{0ADF4229-93D4-4734-9A5C-5EB86EE6E957}" type="datetime1">
              <a:rPr lang="fr-FR" smtClean="0">
                <a:solidFill>
                  <a:prstClr val="black">
                    <a:tint val="75000"/>
                  </a:prstClr>
                </a:solidFill>
              </a:rPr>
              <a:pPr/>
              <a:t>13/02/2026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19329706-12B3-8F4C-9CA9-063F8C6A2AC6}" type="slidenum">
              <a:rPr lang="fr-FR" smtClean="0">
                <a:solidFill>
                  <a:prstClr val="black">
                    <a:tint val="75000"/>
                  </a:prstClr>
                </a:solidFill>
              </a:rPr>
              <a:pPr/>
              <a:t>‹N°›</a:t>
            </a:fld>
            <a:endParaRPr lang="fr-FR">
              <a:solidFill>
                <a:prstClr val="black">
                  <a:tint val="75000"/>
                </a:prstClr>
              </a:solidFill>
            </a:endParaRPr>
          </a:p>
        </p:txBody>
      </p:sp>
      <p:sp>
        <p:nvSpPr>
          <p:cNvPr id="8" name="Titre 1"/>
          <p:cNvSpPr>
            <a:spLocks noGrp="1"/>
          </p:cNvSpPr>
          <p:nvPr>
            <p:ph type="title"/>
          </p:nvPr>
        </p:nvSpPr>
        <p:spPr>
          <a:xfrm>
            <a:off x="609600" y="796092"/>
            <a:ext cx="10972800" cy="621546"/>
          </a:xfrm>
        </p:spPr>
        <p:txBody>
          <a:bodyPr>
            <a:noAutofit/>
          </a:bodyPr>
          <a:lstStyle>
            <a:lvl1pPr algn="l">
              <a:defRPr sz="3600" b="0" i="0">
                <a:solidFill>
                  <a:srgbClr val="5FA3B0"/>
                </a:solidFill>
                <a:latin typeface="+mn-lt"/>
                <a:ea typeface="Source Sans Pro" panose="020B0503030403020204" pitchFamily="34" charset="0"/>
                <a:cs typeface="Source Sans Pro" panose="020B0503030403020204" pitchFamily="34" charset="0"/>
              </a:defRPr>
            </a:lvl1pPr>
          </a:lstStyle>
          <a:p>
            <a:r>
              <a:rPr lang="fr-FR" dirty="0"/>
              <a:t>Cliquez et modifiez le titre</a:t>
            </a:r>
          </a:p>
        </p:txBody>
      </p:sp>
      <p:pic>
        <p:nvPicPr>
          <p:cNvPr id="2" name="Image 1" descr="uLIEGE_DroitSciencesPoCrimino_Logo_U_RVB@2x.png">
            <a:extLst>
              <a:ext uri="{FF2B5EF4-FFF2-40B4-BE49-F238E27FC236}">
                <a16:creationId xmlns:a16="http://schemas.microsoft.com/office/drawing/2014/main" id="{5BDD209C-5BF2-0920-6573-FFE02D9B1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3901" y="92259"/>
            <a:ext cx="496997" cy="540000"/>
          </a:xfrm>
          <a:prstGeom prst="rect">
            <a:avLst/>
          </a:prstGeom>
        </p:spPr>
      </p:pic>
    </p:spTree>
    <p:extLst>
      <p:ext uri="{BB962C8B-B14F-4D97-AF65-F5344CB8AC3E}">
        <p14:creationId xmlns:p14="http://schemas.microsoft.com/office/powerpoint/2010/main" val="412851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66CD96A-35AB-4EB9-A2B8-9E0D3AC939F5}" type="datetime1">
              <a:rPr lang="fr-FR" smtClean="0">
                <a:solidFill>
                  <a:prstClr val="black">
                    <a:tint val="75000"/>
                  </a:prstClr>
                </a:solidFill>
              </a:rPr>
              <a:pPr/>
              <a:t>13/02/2026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solidFill>
                  <a:prstClr val="black">
                    <a:tint val="75000"/>
                  </a:prstClr>
                </a:solidFill>
              </a:rPr>
              <a:pPr/>
              <a:t>‹N°›</a:t>
            </a:fld>
            <a:endParaRPr lang="fr-FR">
              <a:solidFill>
                <a:prstClr val="black">
                  <a:tint val="75000"/>
                </a:prstClr>
              </a:solidFill>
            </a:endParaRPr>
          </a:p>
        </p:txBody>
      </p:sp>
      <p:pic>
        <p:nvPicPr>
          <p:cNvPr id="7" name="Image 6" descr="uLIEGE_DroitSciencesPoCrimino_Logo_U_RVB@2x.png">
            <a:extLst>
              <a:ext uri="{FF2B5EF4-FFF2-40B4-BE49-F238E27FC236}">
                <a16:creationId xmlns:a16="http://schemas.microsoft.com/office/drawing/2014/main" id="{F1913178-E2C9-2F68-4014-21AE24310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3901" y="92259"/>
            <a:ext cx="496997" cy="540000"/>
          </a:xfrm>
          <a:prstGeom prst="rect">
            <a:avLst/>
          </a:prstGeom>
        </p:spPr>
      </p:pic>
    </p:spTree>
    <p:extLst>
      <p:ext uri="{BB962C8B-B14F-4D97-AF65-F5344CB8AC3E}">
        <p14:creationId xmlns:p14="http://schemas.microsoft.com/office/powerpoint/2010/main" val="1871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73FEF22-AF47-448C-B679-0D0EFB4454E9}" type="datetime1">
              <a:rPr lang="fr-FR" smtClean="0">
                <a:solidFill>
                  <a:prstClr val="black">
                    <a:tint val="75000"/>
                  </a:prstClr>
                </a:solidFill>
              </a:rPr>
              <a:pPr/>
              <a:t>13/02/2026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solidFill>
                  <a:prstClr val="black">
                    <a:tint val="75000"/>
                  </a:prstClr>
                </a:solidFill>
              </a:rPr>
              <a:pPr/>
              <a:t>‹N°›</a:t>
            </a:fld>
            <a:endParaRPr lang="fr-FR">
              <a:solidFill>
                <a:prstClr val="black">
                  <a:tint val="75000"/>
                </a:prstClr>
              </a:solidFill>
            </a:endParaRPr>
          </a:p>
        </p:txBody>
      </p:sp>
      <p:pic>
        <p:nvPicPr>
          <p:cNvPr id="2" name="Image 1" descr="uLIEGE_DroitSciencesPoCrimino_Logo_U_RVB@2x.png">
            <a:extLst>
              <a:ext uri="{FF2B5EF4-FFF2-40B4-BE49-F238E27FC236}">
                <a16:creationId xmlns:a16="http://schemas.microsoft.com/office/drawing/2014/main" id="{74D84B62-7ECD-36F3-19BD-DD543FCCAC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3901" y="92259"/>
            <a:ext cx="496997" cy="540000"/>
          </a:xfrm>
          <a:prstGeom prst="rect">
            <a:avLst/>
          </a:prstGeom>
        </p:spPr>
      </p:pic>
    </p:spTree>
    <p:extLst>
      <p:ext uri="{BB962C8B-B14F-4D97-AF65-F5344CB8AC3E}">
        <p14:creationId xmlns:p14="http://schemas.microsoft.com/office/powerpoint/2010/main" val="186562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ture ">
    <p:spTree>
      <p:nvGrpSpPr>
        <p:cNvPr id="1" name=""/>
        <p:cNvGrpSpPr/>
        <p:nvPr/>
      </p:nvGrpSpPr>
      <p:grpSpPr>
        <a:xfrm>
          <a:off x="0" y="0"/>
          <a:ext cx="0" cy="0"/>
          <a:chOff x="0" y="0"/>
          <a:chExt cx="0" cy="0"/>
        </a:xfrm>
      </p:grpSpPr>
      <p:grpSp>
        <p:nvGrpSpPr>
          <p:cNvPr id="8" name="Grouper 7"/>
          <p:cNvGrpSpPr/>
          <p:nvPr userDrawn="1"/>
        </p:nvGrpSpPr>
        <p:grpSpPr>
          <a:xfrm>
            <a:off x="0" y="3985324"/>
            <a:ext cx="1219388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latin typeface="Source Sans Pro" panose="020B0503030403020204" pitchFamily="34" charset="0"/>
                <a:ea typeface="Source Sans Pro" panose="020B0503030403020204" pitchFamily="34" charset="0"/>
              </a:endParaRP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latin typeface="Source Sans Pro" panose="020B0503030403020204" pitchFamily="34" charset="0"/>
                <a:ea typeface="Source Sans Pro" panose="020B0503030403020204" pitchFamily="34" charset="0"/>
              </a:endParaRP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solidFill>
                  <a:prstClr val="white"/>
                </a:solidFill>
                <a:latin typeface="Source Sans Pro" panose="020B0503030403020204" pitchFamily="34" charset="0"/>
                <a:ea typeface="Source Sans Pro" panose="020B0503030403020204" pitchFamily="34" charset="0"/>
              </a:endParaRPr>
            </a:p>
          </p:txBody>
        </p:sp>
      </p:grpSp>
      <p:sp>
        <p:nvSpPr>
          <p:cNvPr id="4" name="Espace réservé de la date 3"/>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fld id="{0DB4A4D3-6002-4AA6-9B8F-295A51886A92}" type="datetime1">
              <a:rPr lang="fr-FR" smtClean="0">
                <a:solidFill>
                  <a:prstClr val="black">
                    <a:tint val="75000"/>
                  </a:prstClr>
                </a:solidFill>
              </a:rPr>
              <a:pPr/>
              <a:t>13/02/2026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19329706-12B3-8F4C-9CA9-063F8C6A2AC6}" type="slidenum">
              <a:rPr lang="fr-FR" smtClean="0">
                <a:solidFill>
                  <a:prstClr val="black">
                    <a:tint val="75000"/>
                  </a:prstClr>
                </a:solidFill>
              </a:rPr>
              <a:pPr/>
              <a:t>‹N°›</a:t>
            </a:fld>
            <a:endParaRPr lang="fr-FR">
              <a:solidFill>
                <a:prstClr val="black">
                  <a:tint val="75000"/>
                </a:prstClr>
              </a:solidFill>
            </a:endParaRPr>
          </a:p>
        </p:txBody>
      </p:sp>
      <p:sp>
        <p:nvSpPr>
          <p:cNvPr id="14" name="Titre 1"/>
          <p:cNvSpPr>
            <a:spLocks noGrp="1"/>
          </p:cNvSpPr>
          <p:nvPr>
            <p:ph type="title" hasCustomPrompt="1"/>
          </p:nvPr>
        </p:nvSpPr>
        <p:spPr>
          <a:xfrm>
            <a:off x="1100136" y="2861459"/>
            <a:ext cx="9991728" cy="567349"/>
          </a:xfrm>
        </p:spPr>
        <p:txBody>
          <a:bodyPr>
            <a:noAutofit/>
          </a:bodyPr>
          <a:lstStyle>
            <a:lvl1pPr>
              <a:defRPr sz="2400" b="0" i="0">
                <a:solidFill>
                  <a:srgbClr val="5FA3B0"/>
                </a:solidFill>
                <a:latin typeface="+mn-lt"/>
                <a:ea typeface="Source Sans Pro" panose="020B0503030403020204" pitchFamily="34" charset="0"/>
                <a:cs typeface="Source Sans Pro" panose="020B0503030403020204" pitchFamily="34" charset="0"/>
              </a:defRPr>
            </a:lvl1pPr>
          </a:lstStyle>
          <a:p>
            <a:r>
              <a:rPr lang="fr-FR" dirty="0"/>
              <a:t>Merci de votre attention/</a:t>
            </a:r>
            <a:br>
              <a:rPr lang="fr-FR" dirty="0"/>
            </a:br>
            <a:r>
              <a:rPr lang="fr-FR" dirty="0"/>
              <a:t>Questions-suggestions/...</a:t>
            </a:r>
          </a:p>
        </p:txBody>
      </p:sp>
      <p:pic>
        <p:nvPicPr>
          <p:cNvPr id="2" name="Image 1">
            <a:extLst>
              <a:ext uri="{FF2B5EF4-FFF2-40B4-BE49-F238E27FC236}">
                <a16:creationId xmlns:a16="http://schemas.microsoft.com/office/drawing/2014/main" id="{75B094AC-3E77-6D2C-7DEA-672A31E4DF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7226" y="364343"/>
            <a:ext cx="2777548" cy="1140574"/>
          </a:xfrm>
          <a:prstGeom prst="rect">
            <a:avLst/>
          </a:prstGeom>
        </p:spPr>
      </p:pic>
    </p:spTree>
    <p:extLst>
      <p:ext uri="{BB962C8B-B14F-4D97-AF65-F5344CB8AC3E}">
        <p14:creationId xmlns:p14="http://schemas.microsoft.com/office/powerpoint/2010/main" val="83861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1219388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latin typeface="Source Sans Pro" panose="020B0503030403020204" pitchFamily="34" charset="0"/>
                <a:ea typeface="Source Sans Pro" panose="020B0503030403020204" pitchFamily="34" charset="0"/>
              </a:endParaRP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latin typeface="Source Sans Pro" panose="020B0503030403020204" pitchFamily="34" charset="0"/>
                <a:ea typeface="Source Sans Pro" panose="020B0503030403020204" pitchFamily="34" charset="0"/>
              </a:endParaRP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solidFill>
                  <a:prstClr val="white"/>
                </a:solidFill>
                <a:latin typeface="Source Sans Pro" panose="020B0503030403020204" pitchFamily="34" charset="0"/>
                <a:ea typeface="Source Sans Pro" panose="020B0503030403020204" pitchFamily="34" charset="0"/>
              </a:endParaRPr>
            </a:p>
          </p:txBody>
        </p:sp>
      </p:grpSp>
      <p:sp>
        <p:nvSpPr>
          <p:cNvPr id="4" name="Espace réservé de la date 3"/>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fld id="{994ABD94-56D0-4830-A76E-9A04082BA77D}" type="datetime1">
              <a:rPr lang="fr-FR" smtClean="0">
                <a:solidFill>
                  <a:prstClr val="black">
                    <a:tint val="75000"/>
                  </a:prstClr>
                </a:solidFill>
              </a:rPr>
              <a:pPr/>
              <a:t>13/02/2026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atin typeface="Source Sans Pro" panose="020B0503030403020204" pitchFamily="34" charset="0"/>
                <a:ea typeface="Source Sans Pro" panose="020B0503030403020204" pitchFamily="34" charset="0"/>
              </a:defRPr>
            </a:lvl1pPr>
          </a:lstStyle>
          <a:p>
            <a:fld id="{19329706-12B3-8F4C-9CA9-063F8C6A2AC6}" type="slidenum">
              <a:rPr lang="fr-FR" smtClean="0">
                <a:solidFill>
                  <a:prstClr val="black">
                    <a:tint val="75000"/>
                  </a:prstClr>
                </a:solidFill>
              </a:rPr>
              <a:pPr/>
              <a:t>‹N°›</a:t>
            </a:fld>
            <a:endParaRPr lang="fr-FR">
              <a:solidFill>
                <a:prstClr val="black">
                  <a:tint val="75000"/>
                </a:prstClr>
              </a:solidFill>
            </a:endParaRPr>
          </a:p>
        </p:txBody>
      </p:sp>
      <p:sp>
        <p:nvSpPr>
          <p:cNvPr id="14" name="Titre 1"/>
          <p:cNvSpPr>
            <a:spLocks noGrp="1"/>
          </p:cNvSpPr>
          <p:nvPr>
            <p:ph type="title" hasCustomPrompt="1"/>
          </p:nvPr>
        </p:nvSpPr>
        <p:spPr>
          <a:xfrm>
            <a:off x="1100136" y="2861459"/>
            <a:ext cx="9991728" cy="567349"/>
          </a:xfrm>
        </p:spPr>
        <p:txBody>
          <a:bodyPr>
            <a:noAutofit/>
          </a:bodyPr>
          <a:lstStyle>
            <a:lvl1pPr>
              <a:defRPr sz="2400" b="0" i="0">
                <a:solidFill>
                  <a:srgbClr val="5FA3B0"/>
                </a:solidFill>
                <a:latin typeface="+mn-lt"/>
                <a:ea typeface="Source Sans Pro" panose="020B0503030403020204" pitchFamily="34" charset="0"/>
                <a:cs typeface="Source Sans Pro" panose="020B0503030403020204" pitchFamily="34" charset="0"/>
              </a:defRPr>
            </a:lvl1pPr>
          </a:lstStyle>
          <a:p>
            <a:r>
              <a:rPr lang="fr-FR" dirty="0"/>
              <a:t>Merci de votre attention/</a:t>
            </a:r>
            <a:br>
              <a:rPr lang="fr-FR" dirty="0"/>
            </a:br>
            <a:r>
              <a:rPr lang="fr-FR" dirty="0"/>
              <a:t>Questions-suggestions/...</a:t>
            </a:r>
          </a:p>
        </p:txBody>
      </p:sp>
      <p:sp>
        <p:nvSpPr>
          <p:cNvPr id="3" name="Espace réservé du texte 2"/>
          <p:cNvSpPr>
            <a:spLocks noGrp="1"/>
          </p:cNvSpPr>
          <p:nvPr>
            <p:ph type="body" sz="quarter" idx="13" hasCustomPrompt="1"/>
          </p:nvPr>
        </p:nvSpPr>
        <p:spPr>
          <a:xfrm>
            <a:off x="8737600" y="5278847"/>
            <a:ext cx="2844800" cy="1004478"/>
          </a:xfrm>
        </p:spPr>
        <p:txBody>
          <a:bodyPr>
            <a:normAutofit/>
          </a:bodyPr>
          <a:lstStyle>
            <a:lvl1pPr marL="0" indent="0" algn="r">
              <a:buNone/>
              <a:defRPr sz="1600">
                <a:solidFill>
                  <a:srgbClr val="000000"/>
                </a:solidFill>
                <a:latin typeface="+mn-lt"/>
                <a:ea typeface="Source Sans Pro" panose="020B0503030403020204" pitchFamily="34" charset="0"/>
              </a:defRPr>
            </a:lvl1pPr>
          </a:lstStyle>
          <a:p>
            <a:pPr lvl="0"/>
            <a:r>
              <a:rPr lang="fr-FR" sz="1800" dirty="0">
                <a:solidFill>
                  <a:srgbClr val="5FA3B0"/>
                </a:solidFill>
              </a:rPr>
              <a:t>Contact</a:t>
            </a:r>
            <a:endParaRPr lang="fr-FR" sz="1800" dirty="0"/>
          </a:p>
          <a:p>
            <a:pPr lvl="0"/>
            <a:r>
              <a:rPr lang="fr-FR" dirty="0"/>
              <a:t>À compléter</a:t>
            </a:r>
          </a:p>
        </p:txBody>
      </p:sp>
      <p:pic>
        <p:nvPicPr>
          <p:cNvPr id="2" name="Image 1">
            <a:extLst>
              <a:ext uri="{FF2B5EF4-FFF2-40B4-BE49-F238E27FC236}">
                <a16:creationId xmlns:a16="http://schemas.microsoft.com/office/drawing/2014/main" id="{EEE0F8D9-22F8-9BA5-7065-1DA4C8B3BE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7226" y="364343"/>
            <a:ext cx="2777548" cy="1140574"/>
          </a:xfrm>
          <a:prstGeom prst="rect">
            <a:avLst/>
          </a:prstGeom>
        </p:spPr>
      </p:pic>
    </p:spTree>
    <p:extLst>
      <p:ext uri="{BB962C8B-B14F-4D97-AF65-F5344CB8AC3E}">
        <p14:creationId xmlns:p14="http://schemas.microsoft.com/office/powerpoint/2010/main" val="118674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B6A5708-9219-4ABB-8FC8-5C182745FF08}" type="datetime1">
              <a:rPr lang="fr-FR" smtClean="0">
                <a:solidFill>
                  <a:prstClr val="black">
                    <a:tint val="75000"/>
                  </a:prstClr>
                </a:solidFill>
              </a:rPr>
              <a:pPr/>
              <a:t>13/02/2026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19329706-12B3-8F4C-9CA9-063F8C6A2A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672318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ftr="0" dt="0"/>
  <p:txStyles>
    <p:titleStyle>
      <a:lvl1pPr algn="ctr" defTabSz="457200" rtl="0" eaLnBrk="1" latinLnBrk="0" hangingPunct="1">
        <a:spcBef>
          <a:spcPct val="0"/>
        </a:spcBef>
        <a:buNone/>
        <a:defRPr sz="3600" kern="1200">
          <a:solidFill>
            <a:schemeClr val="tx1"/>
          </a:solidFill>
          <a:latin typeface="+mn-lt"/>
          <a:ea typeface="Source Sans Pro" panose="020B0503030403020204" pitchFamily="34" charset="0"/>
          <a:cs typeface="Source Sans Pro" panose="020B0503030403020204" pitchFamily="34" charset="0"/>
        </a:defRPr>
      </a:lvl1pPr>
    </p:titleStyle>
    <p:body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Source Sans Pro" panose="020B0503030403020204" pitchFamily="34" charset="0"/>
          <a:cs typeface="Source Sans Pro" panose="020B0503030403020204" pitchFamily="34" charset="0"/>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Source Sans Pro" panose="020B0503030403020204" pitchFamily="34" charset="0"/>
          <a:cs typeface="Source Sans Pro" panose="020B0503030403020204" pitchFamily="34" charset="0"/>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mn-lt"/>
          <a:ea typeface="Source Sans Pro" panose="020B0503030403020204" pitchFamily="34" charset="0"/>
          <a:cs typeface="Source Sans Pro" panose="020B0503030403020204" pitchFamily="34" charset="0"/>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docs.oracle.com/en/middleware/bi/analytics-server/user-oas/functions.html#GUID-4CBCE8D4-CF17-43BD-AAEF-C5D614A8040A"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57.png"/><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84.png"/></Relationships>
</file>

<file path=ppt/slides/_rels/slide7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mn-lt"/>
              </a:rPr>
              <a:t>Alma - </a:t>
            </a:r>
            <a:r>
              <a:rPr lang="fr-FR" dirty="0" err="1">
                <a:latin typeface="+mn-lt"/>
              </a:rPr>
              <a:t>Analytics</a:t>
            </a:r>
            <a:endParaRPr lang="fr-FR" dirty="0">
              <a:latin typeface="+mn-lt"/>
            </a:endParaRPr>
          </a:p>
        </p:txBody>
      </p:sp>
      <p:sp>
        <p:nvSpPr>
          <p:cNvPr id="3" name="Sous-titre 2"/>
          <p:cNvSpPr>
            <a:spLocks noGrp="1"/>
          </p:cNvSpPr>
          <p:nvPr>
            <p:ph type="subTitle" idx="1"/>
          </p:nvPr>
        </p:nvSpPr>
        <p:spPr/>
        <p:txBody>
          <a:bodyPr/>
          <a:lstStyle/>
          <a:p>
            <a:r>
              <a:rPr lang="fr-FR" dirty="0">
                <a:latin typeface="+mn-lt"/>
              </a:rPr>
              <a:t>Module 3 – </a:t>
            </a:r>
            <a:r>
              <a:rPr lang="fr-FR" dirty="0"/>
              <a:t>Formation avancée</a:t>
            </a:r>
            <a:endParaRPr lang="fr-FR" dirty="0">
              <a:latin typeface="+mn-lt"/>
            </a:endParaRPr>
          </a:p>
        </p:txBody>
      </p:sp>
    </p:spTree>
    <p:extLst>
      <p:ext uri="{BB962C8B-B14F-4D97-AF65-F5344CB8AC3E}">
        <p14:creationId xmlns:p14="http://schemas.microsoft.com/office/powerpoint/2010/main" val="218533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pPr/>
              <a:t>10</a:t>
            </a:fld>
            <a:endParaRPr lang="fr-FR"/>
          </a:p>
        </p:txBody>
      </p:sp>
      <p:sp>
        <p:nvSpPr>
          <p:cNvPr id="3" name="Titre 2"/>
          <p:cNvSpPr>
            <a:spLocks noGrp="1"/>
          </p:cNvSpPr>
          <p:nvPr>
            <p:ph type="title"/>
          </p:nvPr>
        </p:nvSpPr>
        <p:spPr/>
        <p:txBody>
          <a:bodyPr>
            <a:normAutofit fontScale="90000"/>
          </a:bodyPr>
          <a:lstStyle/>
          <a:p>
            <a:r>
              <a:rPr lang="en-US" dirty="0" err="1"/>
              <a:t>Gérer</a:t>
            </a:r>
            <a:r>
              <a:rPr lang="en-US" dirty="0"/>
              <a:t> les </a:t>
            </a:r>
            <a:r>
              <a:rPr lang="en-US" dirty="0" err="1"/>
              <a:t>propriétés</a:t>
            </a:r>
            <a:r>
              <a:rPr lang="en-US" dirty="0"/>
              <a:t> des </a:t>
            </a:r>
            <a:r>
              <a:rPr lang="en-US" dirty="0" err="1"/>
              <a:t>colonnes</a:t>
            </a:r>
            <a:endParaRPr lang="en-US" dirty="0"/>
          </a:p>
        </p:txBody>
      </p:sp>
      <p:sp>
        <p:nvSpPr>
          <p:cNvPr id="4" name="Espace réservé du texte 3"/>
          <p:cNvSpPr>
            <a:spLocks noGrp="1"/>
          </p:cNvSpPr>
          <p:nvPr>
            <p:ph type="body" sz="quarter" idx="13"/>
          </p:nvPr>
        </p:nvSpPr>
        <p:spPr/>
        <p:txBody>
          <a:bodyPr/>
          <a:lstStyle/>
          <a:p>
            <a:r>
              <a:rPr lang="en-US" dirty="0" err="1"/>
              <a:t>Onglet</a:t>
            </a:r>
            <a:r>
              <a:rPr lang="en-US" dirty="0"/>
              <a:t> </a:t>
            </a:r>
            <a:r>
              <a:rPr lang="en-US" i="1" dirty="0"/>
              <a:t>Column Format</a:t>
            </a:r>
            <a:endParaRPr lang="en-US" dirty="0"/>
          </a:p>
        </p:txBody>
      </p:sp>
    </p:spTree>
    <p:extLst>
      <p:ext uri="{BB962C8B-B14F-4D97-AF65-F5344CB8AC3E}">
        <p14:creationId xmlns:p14="http://schemas.microsoft.com/office/powerpoint/2010/main" val="43319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Column Format</a:t>
            </a:r>
          </a:p>
        </p:txBody>
      </p:sp>
      <p:sp>
        <p:nvSpPr>
          <p:cNvPr id="6" name="Espace réservé du contenu 5"/>
          <p:cNvSpPr>
            <a:spLocks noGrp="1"/>
          </p:cNvSpPr>
          <p:nvPr>
            <p:ph idx="1"/>
          </p:nvPr>
        </p:nvSpPr>
        <p:spPr>
          <a:xfrm>
            <a:off x="609600" y="1600201"/>
            <a:ext cx="10972800" cy="4981574"/>
          </a:xfrm>
        </p:spPr>
        <p:txBody>
          <a:bodyPr>
            <a:normAutofit/>
          </a:bodyPr>
          <a:lstStyle/>
          <a:p>
            <a:r>
              <a:rPr lang="fr-BE" sz="2400" i="1" dirty="0" err="1"/>
              <a:t>Hide</a:t>
            </a:r>
            <a:r>
              <a:rPr lang="fr-BE" sz="2400" dirty="0"/>
              <a:t> : permet de masquer la colonne dans l’analyse.</a:t>
            </a:r>
          </a:p>
          <a:p>
            <a:r>
              <a:rPr lang="fr-BE" sz="2400" i="1" dirty="0" err="1"/>
              <a:t>Headings</a:t>
            </a:r>
            <a:r>
              <a:rPr lang="fr-BE" sz="2400" dirty="0"/>
              <a:t> : permet de modifier le nom du dossier ou de la colonne. Cocher d’abord la case </a:t>
            </a:r>
            <a:r>
              <a:rPr lang="fr-BE" sz="2400" i="1" dirty="0"/>
              <a:t>Custom </a:t>
            </a:r>
            <a:r>
              <a:rPr lang="fr-BE" sz="2400" i="1" dirty="0" err="1"/>
              <a:t>Headings</a:t>
            </a:r>
            <a:r>
              <a:rPr lang="fr-BE" sz="2400" dirty="0"/>
              <a:t>. </a:t>
            </a:r>
          </a:p>
          <a:p>
            <a:r>
              <a:rPr lang="fr-BE" sz="2400" i="1" dirty="0"/>
              <a:t>Value Suppression </a:t>
            </a:r>
            <a:r>
              <a:rPr lang="fr-BE" sz="2400" dirty="0"/>
              <a:t>: permet de répéter en ligne les valeurs des données de la colonne.</a:t>
            </a: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11</a:t>
            </a:fld>
            <a:endParaRPr lang="fr-FR"/>
          </a:p>
        </p:txBody>
      </p:sp>
      <p:pic>
        <p:nvPicPr>
          <p:cNvPr id="5" name="Image 4" descr="Une image contenant texte, capture d’écran, logiciel, affichage&#10;&#10;Le contenu généré par l’IA peut être incorrect.">
            <a:extLst>
              <a:ext uri="{FF2B5EF4-FFF2-40B4-BE49-F238E27FC236}">
                <a16:creationId xmlns:a16="http://schemas.microsoft.com/office/drawing/2014/main" id="{CF11CD1A-8AD3-0703-6722-72EAC91655EF}"/>
              </a:ext>
            </a:extLst>
          </p:cNvPr>
          <p:cNvPicPr>
            <a:picLocks noChangeAspect="1"/>
          </p:cNvPicPr>
          <p:nvPr/>
        </p:nvPicPr>
        <p:blipFill>
          <a:blip r:embed="rId2"/>
          <a:stretch>
            <a:fillRect/>
          </a:stretch>
        </p:blipFill>
        <p:spPr>
          <a:xfrm>
            <a:off x="3944689" y="3677564"/>
            <a:ext cx="4302621" cy="2861349"/>
          </a:xfrm>
          <a:prstGeom prst="rect">
            <a:avLst/>
          </a:prstGeom>
          <a:ln>
            <a:solidFill>
              <a:schemeClr val="tx1"/>
            </a:solidFill>
          </a:ln>
        </p:spPr>
      </p:pic>
      <p:sp>
        <p:nvSpPr>
          <p:cNvPr id="7" name="Rectangle 6">
            <a:extLst>
              <a:ext uri="{FF2B5EF4-FFF2-40B4-BE49-F238E27FC236}">
                <a16:creationId xmlns:a16="http://schemas.microsoft.com/office/drawing/2014/main" id="{931168D4-83C4-F44F-C9A4-62A9845D0DB8}"/>
              </a:ext>
            </a:extLst>
          </p:cNvPr>
          <p:cNvSpPr/>
          <p:nvPr/>
        </p:nvSpPr>
        <p:spPr>
          <a:xfrm>
            <a:off x="7586303" y="4191000"/>
            <a:ext cx="661008" cy="36815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66E3309A-13AD-0466-8DCA-76178C086F60}"/>
              </a:ext>
            </a:extLst>
          </p:cNvPr>
          <p:cNvSpPr/>
          <p:nvPr/>
        </p:nvSpPr>
        <p:spPr>
          <a:xfrm>
            <a:off x="4062053" y="4276725"/>
            <a:ext cx="1891072" cy="6858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D4BCFF09-CF75-B1CF-5B11-D0F90489717F}"/>
              </a:ext>
            </a:extLst>
          </p:cNvPr>
          <p:cNvSpPr/>
          <p:nvPr/>
        </p:nvSpPr>
        <p:spPr>
          <a:xfrm>
            <a:off x="4062053" y="5257799"/>
            <a:ext cx="1414822" cy="83582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1" name="Espace réservé du contenu 22">
            <a:extLst>
              <a:ext uri="{FF2B5EF4-FFF2-40B4-BE49-F238E27FC236}">
                <a16:creationId xmlns:a16="http://schemas.microsoft.com/office/drawing/2014/main" id="{418C8600-5C87-53C3-DD46-22F28CDCD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31027">
            <a:off x="7262303" y="5460491"/>
            <a:ext cx="648000" cy="1011587"/>
          </a:xfrm>
          <a:prstGeom prst="rect">
            <a:avLst/>
          </a:prstGeom>
        </p:spPr>
      </p:pic>
    </p:spTree>
    <p:extLst>
      <p:ext uri="{BB962C8B-B14F-4D97-AF65-F5344CB8AC3E}">
        <p14:creationId xmlns:p14="http://schemas.microsoft.com/office/powerpoint/2010/main" val="127648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Column Format</a:t>
            </a:r>
          </a:p>
        </p:txBody>
      </p:sp>
      <p:sp>
        <p:nvSpPr>
          <p:cNvPr id="3" name="Espace réservé du contenu 2"/>
          <p:cNvSpPr>
            <a:spLocks noGrp="1"/>
          </p:cNvSpPr>
          <p:nvPr>
            <p:ph idx="1"/>
          </p:nvPr>
        </p:nvSpPr>
        <p:spPr/>
        <p:txBody>
          <a:bodyPr/>
          <a:lstStyle/>
          <a:p>
            <a:r>
              <a:rPr lang="en-US" sz="2800" dirty="0" err="1"/>
              <a:t>Exemple</a:t>
            </a:r>
            <a:r>
              <a:rPr lang="en-US" sz="2800"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12</a:t>
            </a:fld>
            <a:endParaRPr lang="fr-FR"/>
          </a:p>
        </p:txBody>
      </p:sp>
      <p:pic>
        <p:nvPicPr>
          <p:cNvPr id="9" name="Image 8" descr="Une image contenant texte, capture d’écran, logiciel, nombre&#10;&#10;Le contenu généré par l’IA peut être incorrect.">
            <a:extLst>
              <a:ext uri="{FF2B5EF4-FFF2-40B4-BE49-F238E27FC236}">
                <a16:creationId xmlns:a16="http://schemas.microsoft.com/office/drawing/2014/main" id="{EB17535E-D06D-B781-E8B2-4E4D815697E4}"/>
              </a:ext>
            </a:extLst>
          </p:cNvPr>
          <p:cNvPicPr>
            <a:picLocks noChangeAspect="1"/>
          </p:cNvPicPr>
          <p:nvPr/>
        </p:nvPicPr>
        <p:blipFill>
          <a:blip r:embed="rId2"/>
          <a:stretch>
            <a:fillRect/>
          </a:stretch>
        </p:blipFill>
        <p:spPr>
          <a:xfrm>
            <a:off x="1004266" y="2213808"/>
            <a:ext cx="5772150" cy="3848100"/>
          </a:xfrm>
          <a:prstGeom prst="rect">
            <a:avLst/>
          </a:prstGeom>
          <a:ln>
            <a:solidFill>
              <a:srgbClr val="FF0000"/>
            </a:solidFill>
          </a:ln>
        </p:spPr>
      </p:pic>
      <p:pic>
        <p:nvPicPr>
          <p:cNvPr id="10" name="Image 9" descr="Une image contenant texte, capture d’écran, Police, nombre&#10;&#10;Le contenu généré par l’IA peut être incorrect.">
            <a:extLst>
              <a:ext uri="{FF2B5EF4-FFF2-40B4-BE49-F238E27FC236}">
                <a16:creationId xmlns:a16="http://schemas.microsoft.com/office/drawing/2014/main" id="{1740F9D1-ACB5-F218-ECE4-448859EE4B24}"/>
              </a:ext>
            </a:extLst>
          </p:cNvPr>
          <p:cNvPicPr>
            <a:picLocks noChangeAspect="1"/>
          </p:cNvPicPr>
          <p:nvPr/>
        </p:nvPicPr>
        <p:blipFill>
          <a:blip r:embed="rId3"/>
          <a:stretch>
            <a:fillRect/>
          </a:stretch>
        </p:blipFill>
        <p:spPr>
          <a:xfrm>
            <a:off x="7661758" y="2213808"/>
            <a:ext cx="3654425" cy="3774242"/>
          </a:xfrm>
          <a:prstGeom prst="rect">
            <a:avLst/>
          </a:prstGeom>
          <a:ln>
            <a:solidFill>
              <a:srgbClr val="FF0000"/>
            </a:solidFill>
          </a:ln>
        </p:spPr>
      </p:pic>
      <p:pic>
        <p:nvPicPr>
          <p:cNvPr id="13" name="Espace réservé du contenu 22">
            <a:extLst>
              <a:ext uri="{FF2B5EF4-FFF2-40B4-BE49-F238E27FC236}">
                <a16:creationId xmlns:a16="http://schemas.microsoft.com/office/drawing/2014/main" id="{9A173EB0-816A-1FE1-ACAF-40D1F842A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47018">
            <a:off x="5865842" y="3738330"/>
            <a:ext cx="648000" cy="1011587"/>
          </a:xfrm>
          <a:prstGeom prst="rect">
            <a:avLst/>
          </a:prstGeom>
        </p:spPr>
      </p:pic>
      <p:sp>
        <p:nvSpPr>
          <p:cNvPr id="14" name="Flèche droite 20">
            <a:extLst>
              <a:ext uri="{FF2B5EF4-FFF2-40B4-BE49-F238E27FC236}">
                <a16:creationId xmlns:a16="http://schemas.microsoft.com/office/drawing/2014/main" id="{D9D38D44-4C2E-FC65-03BA-1FB573E48111}"/>
              </a:ext>
            </a:extLst>
          </p:cNvPr>
          <p:cNvSpPr/>
          <p:nvPr/>
        </p:nvSpPr>
        <p:spPr>
          <a:xfrm>
            <a:off x="6854010" y="3812897"/>
            <a:ext cx="71885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a:extLst>
              <a:ext uri="{FF2B5EF4-FFF2-40B4-BE49-F238E27FC236}">
                <a16:creationId xmlns:a16="http://schemas.microsoft.com/office/drawing/2014/main" id="{5ED3129E-85AE-20E3-3D51-6F0BD520CBD6}"/>
              </a:ext>
            </a:extLst>
          </p:cNvPr>
          <p:cNvSpPr/>
          <p:nvPr/>
        </p:nvSpPr>
        <p:spPr>
          <a:xfrm>
            <a:off x="1210892" y="3652112"/>
            <a:ext cx="2360983" cy="45834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6" name="Rectangle 15">
            <a:extLst>
              <a:ext uri="{FF2B5EF4-FFF2-40B4-BE49-F238E27FC236}">
                <a16:creationId xmlns:a16="http://schemas.microsoft.com/office/drawing/2014/main" id="{8AE87C4A-C85D-0561-64C8-BE5E1569EE6D}"/>
              </a:ext>
            </a:extLst>
          </p:cNvPr>
          <p:cNvSpPr/>
          <p:nvPr/>
        </p:nvSpPr>
        <p:spPr>
          <a:xfrm>
            <a:off x="1210892" y="5083759"/>
            <a:ext cx="894133" cy="23377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7" name="Rectangle 16">
            <a:extLst>
              <a:ext uri="{FF2B5EF4-FFF2-40B4-BE49-F238E27FC236}">
                <a16:creationId xmlns:a16="http://schemas.microsoft.com/office/drawing/2014/main" id="{CDAC2AFE-7BD1-AB14-537B-D0E8C284809E}"/>
              </a:ext>
            </a:extLst>
          </p:cNvPr>
          <p:cNvSpPr/>
          <p:nvPr/>
        </p:nvSpPr>
        <p:spPr>
          <a:xfrm>
            <a:off x="7809633" y="2854909"/>
            <a:ext cx="1343892" cy="23377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8" name="Rectangle 17">
            <a:extLst>
              <a:ext uri="{FF2B5EF4-FFF2-40B4-BE49-F238E27FC236}">
                <a16:creationId xmlns:a16="http://schemas.microsoft.com/office/drawing/2014/main" id="{3A10A6BF-C5A5-09D2-4BFA-23BC0513736F}"/>
              </a:ext>
            </a:extLst>
          </p:cNvPr>
          <p:cNvSpPr/>
          <p:nvPr/>
        </p:nvSpPr>
        <p:spPr>
          <a:xfrm>
            <a:off x="10076967" y="2854909"/>
            <a:ext cx="676758" cy="23377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12146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Column Format</a:t>
            </a:r>
            <a:endParaRPr lang="en-US" dirty="0"/>
          </a:p>
        </p:txBody>
      </p:sp>
      <p:sp>
        <p:nvSpPr>
          <p:cNvPr id="3" name="Espace réservé du contenu 2"/>
          <p:cNvSpPr>
            <a:spLocks noGrp="1"/>
          </p:cNvSpPr>
          <p:nvPr>
            <p:ph idx="1"/>
          </p:nvPr>
        </p:nvSpPr>
        <p:spPr/>
        <p:txBody>
          <a:bodyPr/>
          <a:lstStyle/>
          <a:p>
            <a:r>
              <a:rPr lang="en-US" sz="2700" dirty="0" err="1"/>
              <a:t>Visualisation</a:t>
            </a:r>
            <a:r>
              <a:rPr lang="en-US" sz="2700" dirty="0"/>
              <a:t> du </a:t>
            </a:r>
            <a:r>
              <a:rPr lang="en-US" sz="2700" dirty="0" err="1"/>
              <a:t>changement</a:t>
            </a:r>
            <a:r>
              <a:rPr lang="en-US" sz="2700" dirty="0"/>
              <a:t> de format de la </a:t>
            </a:r>
            <a:r>
              <a:rPr lang="en-US" sz="2700" dirty="0" err="1"/>
              <a:t>colonne</a:t>
            </a:r>
            <a:r>
              <a:rPr lang="en-US" sz="2700"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13</a:t>
            </a:fld>
            <a:endParaRPr lang="fr-FR"/>
          </a:p>
        </p:txBody>
      </p:sp>
      <p:pic>
        <p:nvPicPr>
          <p:cNvPr id="8" name="Image 7" descr="Une image contenant texte, capture d’écran, Police, nombre&#10;&#10;Le contenu généré par l’IA peut être incorrect.">
            <a:extLst>
              <a:ext uri="{FF2B5EF4-FFF2-40B4-BE49-F238E27FC236}">
                <a16:creationId xmlns:a16="http://schemas.microsoft.com/office/drawing/2014/main" id="{BCF35A38-2729-E376-2E9C-0832E3872066}"/>
              </a:ext>
            </a:extLst>
          </p:cNvPr>
          <p:cNvPicPr>
            <a:picLocks noChangeAspect="1"/>
          </p:cNvPicPr>
          <p:nvPr/>
        </p:nvPicPr>
        <p:blipFill>
          <a:blip r:embed="rId2"/>
          <a:stretch>
            <a:fillRect/>
          </a:stretch>
        </p:blipFill>
        <p:spPr>
          <a:xfrm>
            <a:off x="739823" y="2990891"/>
            <a:ext cx="4781550" cy="2581275"/>
          </a:xfrm>
          <a:prstGeom prst="rect">
            <a:avLst/>
          </a:prstGeom>
          <a:ln>
            <a:solidFill>
              <a:srgbClr val="FF0000"/>
            </a:solidFill>
          </a:ln>
        </p:spPr>
      </p:pic>
      <p:pic>
        <p:nvPicPr>
          <p:cNvPr id="10" name="Image 9" descr="Une image contenant texte, capture d’écran, Police, nombre&#10;&#10;Le contenu généré par l’IA peut être incorrect.">
            <a:extLst>
              <a:ext uri="{FF2B5EF4-FFF2-40B4-BE49-F238E27FC236}">
                <a16:creationId xmlns:a16="http://schemas.microsoft.com/office/drawing/2014/main" id="{D46F7FE2-C8CC-7C9C-39EB-AD66D5153708}"/>
              </a:ext>
            </a:extLst>
          </p:cNvPr>
          <p:cNvPicPr>
            <a:picLocks noChangeAspect="1"/>
          </p:cNvPicPr>
          <p:nvPr/>
        </p:nvPicPr>
        <p:blipFill>
          <a:blip r:embed="rId3"/>
          <a:stretch>
            <a:fillRect/>
          </a:stretch>
        </p:blipFill>
        <p:spPr>
          <a:xfrm>
            <a:off x="6670629" y="3002777"/>
            <a:ext cx="4791075" cy="2581275"/>
          </a:xfrm>
          <a:prstGeom prst="rect">
            <a:avLst/>
          </a:prstGeom>
          <a:ln>
            <a:solidFill>
              <a:srgbClr val="FF0000"/>
            </a:solidFill>
          </a:ln>
        </p:spPr>
      </p:pic>
      <p:sp>
        <p:nvSpPr>
          <p:cNvPr id="11" name="Flèche droite 20">
            <a:extLst>
              <a:ext uri="{FF2B5EF4-FFF2-40B4-BE49-F238E27FC236}">
                <a16:creationId xmlns:a16="http://schemas.microsoft.com/office/drawing/2014/main" id="{F091B9DB-CB58-1152-64BE-0D6B8DE0C7F0}"/>
              </a:ext>
            </a:extLst>
          </p:cNvPr>
          <p:cNvSpPr/>
          <p:nvPr/>
        </p:nvSpPr>
        <p:spPr>
          <a:xfrm>
            <a:off x="5651596" y="4149398"/>
            <a:ext cx="8254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88AFCEBB-1BF5-F2D8-A9F1-3C79E8CAE7ED}"/>
              </a:ext>
            </a:extLst>
          </p:cNvPr>
          <p:cNvSpPr/>
          <p:nvPr/>
        </p:nvSpPr>
        <p:spPr>
          <a:xfrm>
            <a:off x="619127" y="3158798"/>
            <a:ext cx="1228723" cy="250857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06224DBB-4620-C9DE-872B-B0008935D112}"/>
              </a:ext>
            </a:extLst>
          </p:cNvPr>
          <p:cNvSpPr/>
          <p:nvPr/>
        </p:nvSpPr>
        <p:spPr>
          <a:xfrm>
            <a:off x="6549933" y="3158797"/>
            <a:ext cx="1317717" cy="250857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7623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pPr/>
              <a:t>14</a:t>
            </a:fld>
            <a:endParaRPr lang="fr-FR"/>
          </a:p>
        </p:txBody>
      </p:sp>
      <p:sp>
        <p:nvSpPr>
          <p:cNvPr id="3" name="Titre 2"/>
          <p:cNvSpPr>
            <a:spLocks noGrp="1"/>
          </p:cNvSpPr>
          <p:nvPr>
            <p:ph type="title"/>
          </p:nvPr>
        </p:nvSpPr>
        <p:spPr/>
        <p:txBody>
          <a:bodyPr>
            <a:normAutofit fontScale="90000"/>
          </a:bodyPr>
          <a:lstStyle/>
          <a:p>
            <a:r>
              <a:rPr lang="en-US" dirty="0" err="1"/>
              <a:t>Gérer</a:t>
            </a:r>
            <a:r>
              <a:rPr lang="en-US" dirty="0"/>
              <a:t> les </a:t>
            </a:r>
            <a:r>
              <a:rPr lang="en-US" dirty="0" err="1"/>
              <a:t>propriétés</a:t>
            </a:r>
            <a:r>
              <a:rPr lang="en-US" dirty="0"/>
              <a:t> des </a:t>
            </a:r>
            <a:r>
              <a:rPr lang="en-US" dirty="0" err="1"/>
              <a:t>colonnes</a:t>
            </a:r>
            <a:endParaRPr lang="en-US" dirty="0"/>
          </a:p>
        </p:txBody>
      </p:sp>
      <p:sp>
        <p:nvSpPr>
          <p:cNvPr id="4" name="Espace réservé du texte 3"/>
          <p:cNvSpPr>
            <a:spLocks noGrp="1"/>
          </p:cNvSpPr>
          <p:nvPr>
            <p:ph type="body" sz="quarter" idx="13"/>
          </p:nvPr>
        </p:nvSpPr>
        <p:spPr/>
        <p:txBody>
          <a:bodyPr/>
          <a:lstStyle/>
          <a:p>
            <a:r>
              <a:rPr lang="en-US" dirty="0" err="1"/>
              <a:t>Onglet</a:t>
            </a:r>
            <a:r>
              <a:rPr lang="en-US" dirty="0"/>
              <a:t> </a:t>
            </a:r>
            <a:r>
              <a:rPr lang="en-US" i="1" dirty="0"/>
              <a:t>Data Format</a:t>
            </a:r>
            <a:endParaRPr lang="en-US" dirty="0"/>
          </a:p>
        </p:txBody>
      </p:sp>
    </p:spTree>
    <p:extLst>
      <p:ext uri="{BB962C8B-B14F-4D97-AF65-F5344CB8AC3E}">
        <p14:creationId xmlns:p14="http://schemas.microsoft.com/office/powerpoint/2010/main" val="141968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texte, capture d’écran, Police, nombre&#10;&#10;Le contenu généré par l’IA peut être incorrect.">
            <a:extLst>
              <a:ext uri="{FF2B5EF4-FFF2-40B4-BE49-F238E27FC236}">
                <a16:creationId xmlns:a16="http://schemas.microsoft.com/office/drawing/2014/main" id="{C226B524-72BA-2E29-4151-A7CC5FD26949}"/>
              </a:ext>
            </a:extLst>
          </p:cNvPr>
          <p:cNvPicPr>
            <a:picLocks noChangeAspect="1"/>
          </p:cNvPicPr>
          <p:nvPr/>
        </p:nvPicPr>
        <p:blipFill>
          <a:blip r:embed="rId2"/>
          <a:stretch>
            <a:fillRect/>
          </a:stretch>
        </p:blipFill>
        <p:spPr>
          <a:xfrm>
            <a:off x="5592257" y="2376017"/>
            <a:ext cx="3932743" cy="1742846"/>
          </a:xfrm>
          <a:prstGeom prst="rect">
            <a:avLst/>
          </a:prstGeom>
          <a:ln>
            <a:solidFill>
              <a:schemeClr val="tx1"/>
            </a:solidFill>
          </a:ln>
        </p:spPr>
      </p:pic>
      <p:pic>
        <p:nvPicPr>
          <p:cNvPr id="19" name="Image 18" descr="Une image contenant texte, capture d’écran, affichage, logiciel&#10;&#10;Le contenu généré par l’IA peut être incorrect.">
            <a:extLst>
              <a:ext uri="{FF2B5EF4-FFF2-40B4-BE49-F238E27FC236}">
                <a16:creationId xmlns:a16="http://schemas.microsoft.com/office/drawing/2014/main" id="{5137574D-C273-CFA2-BE7D-AE6063050520}"/>
              </a:ext>
            </a:extLst>
          </p:cNvPr>
          <p:cNvPicPr>
            <a:picLocks noChangeAspect="1"/>
          </p:cNvPicPr>
          <p:nvPr/>
        </p:nvPicPr>
        <p:blipFill>
          <a:blip r:embed="rId3"/>
          <a:stretch>
            <a:fillRect/>
          </a:stretch>
        </p:blipFill>
        <p:spPr>
          <a:xfrm>
            <a:off x="1403316" y="2805709"/>
            <a:ext cx="3768365" cy="2846517"/>
          </a:xfrm>
          <a:prstGeom prst="rect">
            <a:avLst/>
          </a:prstGeom>
          <a:ln>
            <a:solidFill>
              <a:schemeClr val="tx1"/>
            </a:solidFill>
          </a:ln>
        </p:spPr>
      </p:pic>
      <p:pic>
        <p:nvPicPr>
          <p:cNvPr id="21" name="Image 20" descr="Une image contenant texte, capture d’écran, logiciel, affichage&#10;&#10;Le contenu généré par l’IA peut être incorrect.">
            <a:extLst>
              <a:ext uri="{FF2B5EF4-FFF2-40B4-BE49-F238E27FC236}">
                <a16:creationId xmlns:a16="http://schemas.microsoft.com/office/drawing/2014/main" id="{A9A4C547-0738-0B10-540E-80358B17008D}"/>
              </a:ext>
            </a:extLst>
          </p:cNvPr>
          <p:cNvPicPr>
            <a:picLocks noChangeAspect="1"/>
          </p:cNvPicPr>
          <p:nvPr/>
        </p:nvPicPr>
        <p:blipFill>
          <a:blip r:embed="rId4"/>
          <a:stretch>
            <a:fillRect/>
          </a:stretch>
        </p:blipFill>
        <p:spPr>
          <a:xfrm>
            <a:off x="6096000" y="4286276"/>
            <a:ext cx="4266648" cy="2280208"/>
          </a:xfrm>
          <a:prstGeom prst="rect">
            <a:avLst/>
          </a:prstGeom>
          <a:ln>
            <a:solidFill>
              <a:schemeClr val="tx1"/>
            </a:solidFill>
          </a:ln>
        </p:spPr>
      </p:pic>
      <p:sp>
        <p:nvSpPr>
          <p:cNvPr id="2" name="Titre 1"/>
          <p:cNvSpPr>
            <a:spLocks noGrp="1"/>
          </p:cNvSpPr>
          <p:nvPr>
            <p:ph type="title"/>
          </p:nvPr>
        </p:nvSpPr>
        <p:spPr/>
        <p:txBody>
          <a:bodyPr/>
          <a:lstStyle/>
          <a:p>
            <a:r>
              <a:rPr lang="en-US" dirty="0" err="1"/>
              <a:t>Onglet</a:t>
            </a:r>
            <a:r>
              <a:rPr lang="en-US" dirty="0"/>
              <a:t> </a:t>
            </a:r>
            <a:r>
              <a:rPr lang="en-US" i="1" dirty="0"/>
              <a:t>Data Format</a:t>
            </a:r>
            <a:endParaRPr lang="en-US" dirty="0"/>
          </a:p>
        </p:txBody>
      </p:sp>
      <p:sp>
        <p:nvSpPr>
          <p:cNvPr id="3" name="Espace réservé du contenu 2"/>
          <p:cNvSpPr>
            <a:spLocks noGrp="1"/>
          </p:cNvSpPr>
          <p:nvPr>
            <p:ph idx="1"/>
          </p:nvPr>
        </p:nvSpPr>
        <p:spPr/>
        <p:txBody>
          <a:bodyPr/>
          <a:lstStyle/>
          <a:p>
            <a:r>
              <a:rPr lang="fr-BE" sz="2000" dirty="0"/>
              <a:t>Permet de modifier le format des données en spécifiant des formats personnalisés. Les options qui s’affichent sous cet onglet dépendent du type de données (texte, numérique ou date) de la colonne :</a:t>
            </a:r>
            <a:endParaRPr lang="en-US" sz="20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15</a:t>
            </a:fld>
            <a:endParaRPr lang="fr-FR"/>
          </a:p>
        </p:txBody>
      </p:sp>
      <p:sp>
        <p:nvSpPr>
          <p:cNvPr id="8" name="ZoneTexte 7"/>
          <p:cNvSpPr txBox="1"/>
          <p:nvPr/>
        </p:nvSpPr>
        <p:spPr>
          <a:xfrm>
            <a:off x="2921539" y="4228967"/>
            <a:ext cx="1510222" cy="369332"/>
          </a:xfrm>
          <a:prstGeom prst="rect">
            <a:avLst/>
          </a:prstGeom>
          <a:solidFill>
            <a:schemeClr val="bg1"/>
          </a:solidFill>
          <a:ln w="25400">
            <a:solidFill>
              <a:srgbClr val="FF0000"/>
            </a:solidFill>
          </a:ln>
        </p:spPr>
        <p:txBody>
          <a:bodyPr wrap="none" rtlCol="0">
            <a:spAutoFit/>
          </a:bodyPr>
          <a:lstStyle/>
          <a:p>
            <a:r>
              <a:rPr lang="en-US" dirty="0" err="1"/>
              <a:t>Colonne</a:t>
            </a:r>
            <a:r>
              <a:rPr lang="en-US" dirty="0"/>
              <a:t> </a:t>
            </a:r>
            <a:r>
              <a:rPr lang="en-US" dirty="0" err="1"/>
              <a:t>Texte</a:t>
            </a:r>
            <a:endParaRPr lang="en-US" dirty="0"/>
          </a:p>
        </p:txBody>
      </p:sp>
      <p:sp>
        <p:nvSpPr>
          <p:cNvPr id="10" name="ZoneTexte 9"/>
          <p:cNvSpPr txBox="1"/>
          <p:nvPr/>
        </p:nvSpPr>
        <p:spPr>
          <a:xfrm>
            <a:off x="7928887" y="3062774"/>
            <a:ext cx="1457643" cy="369332"/>
          </a:xfrm>
          <a:prstGeom prst="rect">
            <a:avLst/>
          </a:prstGeom>
          <a:solidFill>
            <a:schemeClr val="bg1"/>
          </a:solidFill>
          <a:ln w="25400">
            <a:solidFill>
              <a:srgbClr val="FF0000"/>
            </a:solidFill>
          </a:ln>
        </p:spPr>
        <p:txBody>
          <a:bodyPr wrap="none" rtlCol="0">
            <a:spAutoFit/>
          </a:bodyPr>
          <a:lstStyle/>
          <a:p>
            <a:r>
              <a:rPr lang="en-US" dirty="0" err="1"/>
              <a:t>Colonne</a:t>
            </a:r>
            <a:r>
              <a:rPr lang="en-US" dirty="0"/>
              <a:t> Date</a:t>
            </a:r>
          </a:p>
        </p:txBody>
      </p:sp>
      <p:sp>
        <p:nvSpPr>
          <p:cNvPr id="12" name="ZoneTexte 11"/>
          <p:cNvSpPr txBox="1"/>
          <p:nvPr/>
        </p:nvSpPr>
        <p:spPr>
          <a:xfrm>
            <a:off x="8348214" y="5241714"/>
            <a:ext cx="1786258" cy="369332"/>
          </a:xfrm>
          <a:prstGeom prst="rect">
            <a:avLst/>
          </a:prstGeom>
          <a:solidFill>
            <a:schemeClr val="bg1"/>
          </a:solidFill>
          <a:ln w="25400">
            <a:solidFill>
              <a:srgbClr val="FF0000"/>
            </a:solidFill>
          </a:ln>
        </p:spPr>
        <p:txBody>
          <a:bodyPr wrap="none" rtlCol="0">
            <a:spAutoFit/>
          </a:bodyPr>
          <a:lstStyle/>
          <a:p>
            <a:r>
              <a:rPr lang="en-US" dirty="0" err="1"/>
              <a:t>Colonne</a:t>
            </a:r>
            <a:r>
              <a:rPr lang="en-US" dirty="0"/>
              <a:t> </a:t>
            </a:r>
            <a:r>
              <a:rPr lang="en-US" dirty="0" err="1"/>
              <a:t>Nombre</a:t>
            </a:r>
            <a:endParaRPr lang="en-US" dirty="0"/>
          </a:p>
        </p:txBody>
      </p:sp>
    </p:spTree>
    <p:extLst>
      <p:ext uri="{BB962C8B-B14F-4D97-AF65-F5344CB8AC3E}">
        <p14:creationId xmlns:p14="http://schemas.microsoft.com/office/powerpoint/2010/main" val="22027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Une image contenant texte, capture d’écran, logiciel, Police&#10;&#10;Le contenu généré par l’IA peut être incorrect.">
            <a:extLst>
              <a:ext uri="{FF2B5EF4-FFF2-40B4-BE49-F238E27FC236}">
                <a16:creationId xmlns:a16="http://schemas.microsoft.com/office/drawing/2014/main" id="{DF7EDE4D-F8BF-D098-C348-EFEDE366FFDD}"/>
              </a:ext>
            </a:extLst>
          </p:cNvPr>
          <p:cNvPicPr>
            <a:picLocks noChangeAspect="1"/>
          </p:cNvPicPr>
          <p:nvPr/>
        </p:nvPicPr>
        <p:blipFill>
          <a:blip r:embed="rId2"/>
          <a:stretch>
            <a:fillRect/>
          </a:stretch>
        </p:blipFill>
        <p:spPr>
          <a:xfrm>
            <a:off x="6095999" y="2615606"/>
            <a:ext cx="5800725" cy="2781300"/>
          </a:xfrm>
          <a:prstGeom prst="rect">
            <a:avLst/>
          </a:prstGeom>
          <a:ln>
            <a:solidFill>
              <a:schemeClr val="tx1"/>
            </a:solidFill>
          </a:ln>
        </p:spPr>
      </p:pic>
      <p:pic>
        <p:nvPicPr>
          <p:cNvPr id="6" name="Image 5" descr="Une image contenant texte, capture d’écran, logiciel, nombre&#10;&#10;Le contenu généré par l’IA peut être incorrect.">
            <a:extLst>
              <a:ext uri="{FF2B5EF4-FFF2-40B4-BE49-F238E27FC236}">
                <a16:creationId xmlns:a16="http://schemas.microsoft.com/office/drawing/2014/main" id="{BB382CFF-3AC8-617C-46C4-62D4E12938B8}"/>
              </a:ext>
            </a:extLst>
          </p:cNvPr>
          <p:cNvPicPr>
            <a:picLocks noChangeAspect="1"/>
          </p:cNvPicPr>
          <p:nvPr/>
        </p:nvPicPr>
        <p:blipFill>
          <a:blip r:embed="rId3"/>
          <a:stretch>
            <a:fillRect/>
          </a:stretch>
        </p:blipFill>
        <p:spPr>
          <a:xfrm>
            <a:off x="180975" y="2453681"/>
            <a:ext cx="5800725" cy="3105150"/>
          </a:xfrm>
          <a:prstGeom prst="rect">
            <a:avLst/>
          </a:prstGeom>
          <a:ln>
            <a:solidFill>
              <a:srgbClr val="FF0000"/>
            </a:solidFill>
          </a:ln>
        </p:spPr>
      </p:pic>
      <p:sp>
        <p:nvSpPr>
          <p:cNvPr id="2" name="Titre 1"/>
          <p:cNvSpPr>
            <a:spLocks noGrp="1"/>
          </p:cNvSpPr>
          <p:nvPr>
            <p:ph type="title"/>
          </p:nvPr>
        </p:nvSpPr>
        <p:spPr/>
        <p:txBody>
          <a:bodyPr/>
          <a:lstStyle/>
          <a:p>
            <a:r>
              <a:rPr lang="en-US" dirty="0" err="1"/>
              <a:t>Onglet</a:t>
            </a:r>
            <a:r>
              <a:rPr lang="en-US" dirty="0"/>
              <a:t> </a:t>
            </a:r>
            <a:r>
              <a:rPr lang="en-US" i="1" dirty="0"/>
              <a:t>Data Format</a:t>
            </a:r>
            <a:endParaRPr lang="en-US" dirty="0"/>
          </a:p>
        </p:txBody>
      </p:sp>
      <p:sp>
        <p:nvSpPr>
          <p:cNvPr id="3" name="Espace réservé du contenu 2"/>
          <p:cNvSpPr>
            <a:spLocks noGrp="1"/>
          </p:cNvSpPr>
          <p:nvPr>
            <p:ph idx="1"/>
          </p:nvPr>
        </p:nvSpPr>
        <p:spPr>
          <a:xfrm>
            <a:off x="1998663" y="1600201"/>
            <a:ext cx="8229600" cy="4525963"/>
          </a:xfrm>
        </p:spPr>
        <p:txBody>
          <a:bodyPr/>
          <a:lstStyle/>
          <a:p>
            <a:r>
              <a:rPr lang="en-US" dirty="0" err="1"/>
              <a:t>Exemple</a:t>
            </a:r>
            <a:r>
              <a:rPr lang="en-US"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16</a:t>
            </a:fld>
            <a:endParaRPr lang="fr-FR"/>
          </a:p>
        </p:txBody>
      </p:sp>
      <p:sp>
        <p:nvSpPr>
          <p:cNvPr id="7" name="ZoneTexte 6">
            <a:extLst>
              <a:ext uri="{FF2B5EF4-FFF2-40B4-BE49-F238E27FC236}">
                <a16:creationId xmlns:a16="http://schemas.microsoft.com/office/drawing/2014/main" id="{85BB4A6C-A368-3345-B9AB-5FB27B062687}"/>
              </a:ext>
            </a:extLst>
          </p:cNvPr>
          <p:cNvSpPr txBox="1"/>
          <p:nvPr/>
        </p:nvSpPr>
        <p:spPr>
          <a:xfrm>
            <a:off x="3728589" y="3493850"/>
            <a:ext cx="1786258" cy="369332"/>
          </a:xfrm>
          <a:prstGeom prst="rect">
            <a:avLst/>
          </a:prstGeom>
          <a:solidFill>
            <a:schemeClr val="bg1"/>
          </a:solidFill>
          <a:ln w="25400">
            <a:solidFill>
              <a:srgbClr val="FF0000"/>
            </a:solidFill>
          </a:ln>
        </p:spPr>
        <p:txBody>
          <a:bodyPr wrap="none" rtlCol="0">
            <a:spAutoFit/>
          </a:bodyPr>
          <a:lstStyle/>
          <a:p>
            <a:r>
              <a:rPr lang="en-US" dirty="0" err="1"/>
              <a:t>Colonne</a:t>
            </a:r>
            <a:r>
              <a:rPr lang="en-US" dirty="0"/>
              <a:t> </a:t>
            </a:r>
            <a:r>
              <a:rPr lang="en-US" dirty="0" err="1"/>
              <a:t>Nombre</a:t>
            </a:r>
            <a:endParaRPr lang="en-US" dirty="0"/>
          </a:p>
        </p:txBody>
      </p:sp>
      <p:sp>
        <p:nvSpPr>
          <p:cNvPr id="10" name="ZoneTexte 9">
            <a:extLst>
              <a:ext uri="{FF2B5EF4-FFF2-40B4-BE49-F238E27FC236}">
                <a16:creationId xmlns:a16="http://schemas.microsoft.com/office/drawing/2014/main" id="{1CA54489-AD3B-0FC9-6D69-C9E5B367E575}"/>
              </a:ext>
            </a:extLst>
          </p:cNvPr>
          <p:cNvSpPr txBox="1"/>
          <p:nvPr/>
        </p:nvSpPr>
        <p:spPr>
          <a:xfrm>
            <a:off x="10046737" y="3493850"/>
            <a:ext cx="1457643" cy="369332"/>
          </a:xfrm>
          <a:prstGeom prst="rect">
            <a:avLst/>
          </a:prstGeom>
          <a:solidFill>
            <a:schemeClr val="bg1"/>
          </a:solidFill>
          <a:ln w="25400">
            <a:solidFill>
              <a:srgbClr val="FF0000"/>
            </a:solidFill>
          </a:ln>
        </p:spPr>
        <p:txBody>
          <a:bodyPr wrap="none" rtlCol="0">
            <a:spAutoFit/>
          </a:bodyPr>
          <a:lstStyle/>
          <a:p>
            <a:r>
              <a:rPr lang="en-US" dirty="0" err="1"/>
              <a:t>Colonne</a:t>
            </a:r>
            <a:r>
              <a:rPr lang="en-US" dirty="0"/>
              <a:t> Date</a:t>
            </a:r>
          </a:p>
        </p:txBody>
      </p:sp>
      <p:pic>
        <p:nvPicPr>
          <p:cNvPr id="21" name="Espace réservé du contenu 22">
            <a:extLst>
              <a:ext uri="{FF2B5EF4-FFF2-40B4-BE49-F238E27FC236}">
                <a16:creationId xmlns:a16="http://schemas.microsoft.com/office/drawing/2014/main" id="{AB988D21-6601-A6EA-8A39-8CE808B73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59972">
            <a:off x="244392" y="2481729"/>
            <a:ext cx="648000" cy="1011587"/>
          </a:xfrm>
          <a:prstGeom prst="rect">
            <a:avLst/>
          </a:prstGeom>
        </p:spPr>
      </p:pic>
      <p:sp>
        <p:nvSpPr>
          <p:cNvPr id="22" name="ZoneTexte 21">
            <a:extLst>
              <a:ext uri="{FF2B5EF4-FFF2-40B4-BE49-F238E27FC236}">
                <a16:creationId xmlns:a16="http://schemas.microsoft.com/office/drawing/2014/main" id="{060911D4-D9C0-665D-84B0-CFEE4D9DD144}"/>
              </a:ext>
            </a:extLst>
          </p:cNvPr>
          <p:cNvSpPr txBox="1"/>
          <p:nvPr/>
        </p:nvSpPr>
        <p:spPr>
          <a:xfrm>
            <a:off x="446124" y="2637561"/>
            <a:ext cx="301686" cy="369332"/>
          </a:xfrm>
          <a:prstGeom prst="rect">
            <a:avLst/>
          </a:prstGeom>
          <a:noFill/>
        </p:spPr>
        <p:txBody>
          <a:bodyPr wrap="none" rtlCol="0">
            <a:spAutoFit/>
          </a:bodyPr>
          <a:lstStyle/>
          <a:p>
            <a:r>
              <a:rPr lang="fr-BE" dirty="0"/>
              <a:t>1</a:t>
            </a:r>
          </a:p>
        </p:txBody>
      </p:sp>
      <p:pic>
        <p:nvPicPr>
          <p:cNvPr id="23" name="Espace réservé du contenu 22">
            <a:extLst>
              <a:ext uri="{FF2B5EF4-FFF2-40B4-BE49-F238E27FC236}">
                <a16:creationId xmlns:a16="http://schemas.microsoft.com/office/drawing/2014/main" id="{51C27191-44E6-9B99-7880-5361E5AA4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930195">
            <a:off x="3041230" y="4290880"/>
            <a:ext cx="648000" cy="1011587"/>
          </a:xfrm>
          <a:prstGeom prst="rect">
            <a:avLst/>
          </a:prstGeom>
        </p:spPr>
      </p:pic>
      <p:sp>
        <p:nvSpPr>
          <p:cNvPr id="24" name="ZoneTexte 23">
            <a:extLst>
              <a:ext uri="{FF2B5EF4-FFF2-40B4-BE49-F238E27FC236}">
                <a16:creationId xmlns:a16="http://schemas.microsoft.com/office/drawing/2014/main" id="{3F0B01D2-417D-B303-23B1-4D63CF67B0B7}"/>
              </a:ext>
            </a:extLst>
          </p:cNvPr>
          <p:cNvSpPr txBox="1"/>
          <p:nvPr/>
        </p:nvSpPr>
        <p:spPr>
          <a:xfrm>
            <a:off x="3346872" y="4644141"/>
            <a:ext cx="301686" cy="369332"/>
          </a:xfrm>
          <a:prstGeom prst="rect">
            <a:avLst/>
          </a:prstGeom>
          <a:noFill/>
        </p:spPr>
        <p:txBody>
          <a:bodyPr wrap="none" rtlCol="0">
            <a:spAutoFit/>
          </a:bodyPr>
          <a:lstStyle/>
          <a:p>
            <a:r>
              <a:rPr lang="fr-BE" dirty="0"/>
              <a:t>2</a:t>
            </a:r>
          </a:p>
        </p:txBody>
      </p:sp>
      <p:pic>
        <p:nvPicPr>
          <p:cNvPr id="25" name="Espace réservé du contenu 22">
            <a:extLst>
              <a:ext uri="{FF2B5EF4-FFF2-40B4-BE49-F238E27FC236}">
                <a16:creationId xmlns:a16="http://schemas.microsoft.com/office/drawing/2014/main" id="{F2135A2E-90D1-13B4-247B-9B5ED06B6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59972">
            <a:off x="6159417" y="2643655"/>
            <a:ext cx="648000" cy="1011587"/>
          </a:xfrm>
          <a:prstGeom prst="rect">
            <a:avLst/>
          </a:prstGeom>
        </p:spPr>
      </p:pic>
      <p:sp>
        <p:nvSpPr>
          <p:cNvPr id="26" name="ZoneTexte 25">
            <a:extLst>
              <a:ext uri="{FF2B5EF4-FFF2-40B4-BE49-F238E27FC236}">
                <a16:creationId xmlns:a16="http://schemas.microsoft.com/office/drawing/2014/main" id="{1EA03C64-C74B-C85C-5C73-B715BBF8623A}"/>
              </a:ext>
            </a:extLst>
          </p:cNvPr>
          <p:cNvSpPr txBox="1"/>
          <p:nvPr/>
        </p:nvSpPr>
        <p:spPr>
          <a:xfrm>
            <a:off x="6361149" y="2799487"/>
            <a:ext cx="301686" cy="369332"/>
          </a:xfrm>
          <a:prstGeom prst="rect">
            <a:avLst/>
          </a:prstGeom>
          <a:noFill/>
        </p:spPr>
        <p:txBody>
          <a:bodyPr wrap="none" rtlCol="0">
            <a:spAutoFit/>
          </a:bodyPr>
          <a:lstStyle/>
          <a:p>
            <a:r>
              <a:rPr lang="fr-BE" dirty="0"/>
              <a:t>1</a:t>
            </a:r>
          </a:p>
        </p:txBody>
      </p:sp>
      <p:pic>
        <p:nvPicPr>
          <p:cNvPr id="27" name="Espace réservé du contenu 22">
            <a:extLst>
              <a:ext uri="{FF2B5EF4-FFF2-40B4-BE49-F238E27FC236}">
                <a16:creationId xmlns:a16="http://schemas.microsoft.com/office/drawing/2014/main" id="{4581922D-4A06-C501-13F2-C4AFA6E09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930195">
            <a:off x="8994355" y="4595681"/>
            <a:ext cx="648000" cy="1011587"/>
          </a:xfrm>
          <a:prstGeom prst="rect">
            <a:avLst/>
          </a:prstGeom>
        </p:spPr>
      </p:pic>
      <p:sp>
        <p:nvSpPr>
          <p:cNvPr id="28" name="ZoneTexte 27">
            <a:extLst>
              <a:ext uri="{FF2B5EF4-FFF2-40B4-BE49-F238E27FC236}">
                <a16:creationId xmlns:a16="http://schemas.microsoft.com/office/drawing/2014/main" id="{D7EFDCEF-A1AC-2C98-77C2-5F60558BE2EF}"/>
              </a:ext>
            </a:extLst>
          </p:cNvPr>
          <p:cNvSpPr txBox="1"/>
          <p:nvPr/>
        </p:nvSpPr>
        <p:spPr>
          <a:xfrm>
            <a:off x="9299997" y="4948942"/>
            <a:ext cx="301686" cy="369332"/>
          </a:xfrm>
          <a:prstGeom prst="rect">
            <a:avLst/>
          </a:prstGeom>
          <a:noFill/>
        </p:spPr>
        <p:txBody>
          <a:bodyPr wrap="none" rtlCol="0">
            <a:spAutoFit/>
          </a:bodyPr>
          <a:lstStyle/>
          <a:p>
            <a:r>
              <a:rPr lang="fr-BE" dirty="0"/>
              <a:t>2</a:t>
            </a:r>
          </a:p>
        </p:txBody>
      </p:sp>
      <p:pic>
        <p:nvPicPr>
          <p:cNvPr id="29" name="Espace réservé du contenu 22">
            <a:extLst>
              <a:ext uri="{FF2B5EF4-FFF2-40B4-BE49-F238E27FC236}">
                <a16:creationId xmlns:a16="http://schemas.microsoft.com/office/drawing/2014/main" id="{EED511F2-3F24-ED42-5D28-DF761AA30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65473">
            <a:off x="4993857" y="4344088"/>
            <a:ext cx="648000" cy="1011587"/>
          </a:xfrm>
          <a:prstGeom prst="rect">
            <a:avLst/>
          </a:prstGeom>
        </p:spPr>
      </p:pic>
      <p:sp>
        <p:nvSpPr>
          <p:cNvPr id="30" name="ZoneTexte 29">
            <a:extLst>
              <a:ext uri="{FF2B5EF4-FFF2-40B4-BE49-F238E27FC236}">
                <a16:creationId xmlns:a16="http://schemas.microsoft.com/office/drawing/2014/main" id="{5891D52E-4116-C9D0-EA8C-2B9B8CB0C9F8}"/>
              </a:ext>
            </a:extLst>
          </p:cNvPr>
          <p:cNvSpPr txBox="1"/>
          <p:nvPr/>
        </p:nvSpPr>
        <p:spPr>
          <a:xfrm>
            <a:off x="5233457" y="4512683"/>
            <a:ext cx="301686" cy="369332"/>
          </a:xfrm>
          <a:prstGeom prst="rect">
            <a:avLst/>
          </a:prstGeom>
          <a:noFill/>
        </p:spPr>
        <p:txBody>
          <a:bodyPr wrap="none" rtlCol="0">
            <a:spAutoFit/>
          </a:bodyPr>
          <a:lstStyle/>
          <a:p>
            <a:r>
              <a:rPr lang="fr-BE" dirty="0"/>
              <a:t>3</a:t>
            </a:r>
          </a:p>
        </p:txBody>
      </p:sp>
      <p:pic>
        <p:nvPicPr>
          <p:cNvPr id="31" name="Espace réservé du contenu 22">
            <a:extLst>
              <a:ext uri="{FF2B5EF4-FFF2-40B4-BE49-F238E27FC236}">
                <a16:creationId xmlns:a16="http://schemas.microsoft.com/office/drawing/2014/main" id="{08FA8208-57A6-53AF-4E3D-4142F8119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65473">
            <a:off x="10871547" y="3974756"/>
            <a:ext cx="648000" cy="1011587"/>
          </a:xfrm>
          <a:prstGeom prst="rect">
            <a:avLst/>
          </a:prstGeom>
        </p:spPr>
      </p:pic>
      <p:sp>
        <p:nvSpPr>
          <p:cNvPr id="32" name="ZoneTexte 31">
            <a:extLst>
              <a:ext uri="{FF2B5EF4-FFF2-40B4-BE49-F238E27FC236}">
                <a16:creationId xmlns:a16="http://schemas.microsoft.com/office/drawing/2014/main" id="{C459B0FA-1502-2CBE-7F20-0094414C247C}"/>
              </a:ext>
            </a:extLst>
          </p:cNvPr>
          <p:cNvSpPr txBox="1"/>
          <p:nvPr/>
        </p:nvSpPr>
        <p:spPr>
          <a:xfrm>
            <a:off x="11111147" y="4143351"/>
            <a:ext cx="301686" cy="369332"/>
          </a:xfrm>
          <a:prstGeom prst="rect">
            <a:avLst/>
          </a:prstGeom>
          <a:noFill/>
        </p:spPr>
        <p:txBody>
          <a:bodyPr wrap="none" rtlCol="0">
            <a:spAutoFit/>
          </a:bodyPr>
          <a:lstStyle/>
          <a:p>
            <a:r>
              <a:rPr lang="fr-BE" dirty="0"/>
              <a:t>3</a:t>
            </a:r>
          </a:p>
        </p:txBody>
      </p:sp>
    </p:spTree>
    <p:extLst>
      <p:ext uri="{BB962C8B-B14F-4D97-AF65-F5344CB8AC3E}">
        <p14:creationId xmlns:p14="http://schemas.microsoft.com/office/powerpoint/2010/main" val="175006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Data Format</a:t>
            </a:r>
            <a:endParaRPr lang="en-US" dirty="0"/>
          </a:p>
        </p:txBody>
      </p:sp>
      <p:sp>
        <p:nvSpPr>
          <p:cNvPr id="3" name="Espace réservé du contenu 2"/>
          <p:cNvSpPr>
            <a:spLocks noGrp="1"/>
          </p:cNvSpPr>
          <p:nvPr>
            <p:ph idx="1"/>
          </p:nvPr>
        </p:nvSpPr>
        <p:spPr/>
        <p:txBody>
          <a:bodyPr/>
          <a:lstStyle/>
          <a:p>
            <a:r>
              <a:rPr lang="en-US" sz="2800" dirty="0" err="1"/>
              <a:t>Visualisation</a:t>
            </a:r>
            <a:r>
              <a:rPr lang="en-US" sz="2800" dirty="0"/>
              <a:t> du </a:t>
            </a:r>
            <a:r>
              <a:rPr lang="en-US" sz="2800" dirty="0" err="1"/>
              <a:t>résultat</a:t>
            </a:r>
            <a:r>
              <a:rPr lang="en-US" sz="2800"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17</a:t>
            </a:fld>
            <a:endParaRPr lang="fr-FR"/>
          </a:p>
        </p:txBody>
      </p:sp>
      <p:pic>
        <p:nvPicPr>
          <p:cNvPr id="10" name="Image 9" descr="Une image contenant texte, capture d’écran, Police, nombre&#10;&#10;Le contenu généré par l’IA peut être incorrect.">
            <a:extLst>
              <a:ext uri="{FF2B5EF4-FFF2-40B4-BE49-F238E27FC236}">
                <a16:creationId xmlns:a16="http://schemas.microsoft.com/office/drawing/2014/main" id="{33747656-AB4B-623D-6C53-31CF4410F576}"/>
              </a:ext>
            </a:extLst>
          </p:cNvPr>
          <p:cNvPicPr>
            <a:picLocks noChangeAspect="1"/>
          </p:cNvPicPr>
          <p:nvPr/>
        </p:nvPicPr>
        <p:blipFill>
          <a:blip r:embed="rId2"/>
          <a:stretch>
            <a:fillRect/>
          </a:stretch>
        </p:blipFill>
        <p:spPr>
          <a:xfrm>
            <a:off x="3676650" y="2166098"/>
            <a:ext cx="4838700" cy="1581150"/>
          </a:xfrm>
          <a:prstGeom prst="rect">
            <a:avLst/>
          </a:prstGeom>
          <a:ln>
            <a:solidFill>
              <a:schemeClr val="accent1">
                <a:shade val="50000"/>
              </a:schemeClr>
            </a:solidFill>
          </a:ln>
        </p:spPr>
      </p:pic>
      <p:pic>
        <p:nvPicPr>
          <p:cNvPr id="12" name="Image 11" descr="Une image contenant texte, capture d’écran, Police, nombre&#10;&#10;Le contenu généré par l’IA peut être incorrect.">
            <a:extLst>
              <a:ext uri="{FF2B5EF4-FFF2-40B4-BE49-F238E27FC236}">
                <a16:creationId xmlns:a16="http://schemas.microsoft.com/office/drawing/2014/main" id="{B9E3DF1D-1808-9F1F-5ED3-122459A456A3}"/>
              </a:ext>
            </a:extLst>
          </p:cNvPr>
          <p:cNvPicPr>
            <a:picLocks noChangeAspect="1"/>
          </p:cNvPicPr>
          <p:nvPr/>
        </p:nvPicPr>
        <p:blipFill>
          <a:blip r:embed="rId3"/>
          <a:stretch>
            <a:fillRect/>
          </a:stretch>
        </p:blipFill>
        <p:spPr>
          <a:xfrm>
            <a:off x="3181350" y="4608608"/>
            <a:ext cx="5829300" cy="1590675"/>
          </a:xfrm>
          <a:prstGeom prst="rect">
            <a:avLst/>
          </a:prstGeom>
          <a:ln>
            <a:solidFill>
              <a:schemeClr val="tx1"/>
            </a:solidFill>
          </a:ln>
        </p:spPr>
      </p:pic>
      <p:sp>
        <p:nvSpPr>
          <p:cNvPr id="13" name="Flèche droite 20">
            <a:extLst>
              <a:ext uri="{FF2B5EF4-FFF2-40B4-BE49-F238E27FC236}">
                <a16:creationId xmlns:a16="http://schemas.microsoft.com/office/drawing/2014/main" id="{C9028971-6C27-3289-E320-A2E73C0756B0}"/>
              </a:ext>
            </a:extLst>
          </p:cNvPr>
          <p:cNvSpPr/>
          <p:nvPr/>
        </p:nvSpPr>
        <p:spPr>
          <a:xfrm rot="5400000">
            <a:off x="5873954" y="4036964"/>
            <a:ext cx="44409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a:extLst>
              <a:ext uri="{FF2B5EF4-FFF2-40B4-BE49-F238E27FC236}">
                <a16:creationId xmlns:a16="http://schemas.microsoft.com/office/drawing/2014/main" id="{415CCBFE-9E8E-886B-91DC-90FD495BDE3B}"/>
              </a:ext>
            </a:extLst>
          </p:cNvPr>
          <p:cNvSpPr/>
          <p:nvPr/>
        </p:nvSpPr>
        <p:spPr>
          <a:xfrm>
            <a:off x="5481639" y="2098963"/>
            <a:ext cx="1054244" cy="170586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5" name="Rectangle 14">
            <a:extLst>
              <a:ext uri="{FF2B5EF4-FFF2-40B4-BE49-F238E27FC236}">
                <a16:creationId xmlns:a16="http://schemas.microsoft.com/office/drawing/2014/main" id="{25A64FD8-3818-D529-6294-AAB7BA4EAC1C}"/>
              </a:ext>
            </a:extLst>
          </p:cNvPr>
          <p:cNvSpPr/>
          <p:nvPr/>
        </p:nvSpPr>
        <p:spPr>
          <a:xfrm>
            <a:off x="7813750" y="2098962"/>
            <a:ext cx="779532" cy="170586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6" name="Rectangle 15">
            <a:extLst>
              <a:ext uri="{FF2B5EF4-FFF2-40B4-BE49-F238E27FC236}">
                <a16:creationId xmlns:a16="http://schemas.microsoft.com/office/drawing/2014/main" id="{89DE0F14-E4D3-C8E7-CD8F-C345489CAD5B}"/>
              </a:ext>
            </a:extLst>
          </p:cNvPr>
          <p:cNvSpPr/>
          <p:nvPr/>
        </p:nvSpPr>
        <p:spPr>
          <a:xfrm>
            <a:off x="5020974" y="4571795"/>
            <a:ext cx="1054244" cy="170586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7" name="Rectangle 16">
            <a:extLst>
              <a:ext uri="{FF2B5EF4-FFF2-40B4-BE49-F238E27FC236}">
                <a16:creationId xmlns:a16="http://schemas.microsoft.com/office/drawing/2014/main" id="{9F834BC4-5064-84E7-7211-3D727FF698B6}"/>
              </a:ext>
            </a:extLst>
          </p:cNvPr>
          <p:cNvSpPr/>
          <p:nvPr/>
        </p:nvSpPr>
        <p:spPr>
          <a:xfrm>
            <a:off x="7290741" y="4551013"/>
            <a:ext cx="1801304" cy="170586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5416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pPr/>
              <a:t>18</a:t>
            </a:fld>
            <a:endParaRPr lang="fr-FR"/>
          </a:p>
        </p:txBody>
      </p:sp>
      <p:sp>
        <p:nvSpPr>
          <p:cNvPr id="3" name="Titre 2"/>
          <p:cNvSpPr>
            <a:spLocks noGrp="1"/>
          </p:cNvSpPr>
          <p:nvPr>
            <p:ph type="title"/>
          </p:nvPr>
        </p:nvSpPr>
        <p:spPr/>
        <p:txBody>
          <a:bodyPr>
            <a:normAutofit fontScale="90000"/>
          </a:bodyPr>
          <a:lstStyle/>
          <a:p>
            <a:r>
              <a:rPr lang="en-US" dirty="0" err="1"/>
              <a:t>Gérer</a:t>
            </a:r>
            <a:r>
              <a:rPr lang="en-US" dirty="0"/>
              <a:t> les </a:t>
            </a:r>
            <a:r>
              <a:rPr lang="en-US" dirty="0" err="1"/>
              <a:t>propriétés</a:t>
            </a:r>
            <a:r>
              <a:rPr lang="en-US" dirty="0"/>
              <a:t> des </a:t>
            </a:r>
            <a:r>
              <a:rPr lang="en-US" dirty="0" err="1"/>
              <a:t>colonnes</a:t>
            </a:r>
            <a:endParaRPr lang="en-US" dirty="0"/>
          </a:p>
        </p:txBody>
      </p:sp>
      <p:sp>
        <p:nvSpPr>
          <p:cNvPr id="4" name="Espace réservé du texte 3"/>
          <p:cNvSpPr>
            <a:spLocks noGrp="1"/>
          </p:cNvSpPr>
          <p:nvPr>
            <p:ph type="body" sz="quarter" idx="13"/>
          </p:nvPr>
        </p:nvSpPr>
        <p:spPr/>
        <p:txBody>
          <a:bodyPr/>
          <a:lstStyle/>
          <a:p>
            <a:r>
              <a:rPr lang="en-US" dirty="0" err="1"/>
              <a:t>Onglet</a:t>
            </a:r>
            <a:r>
              <a:rPr lang="en-US" dirty="0"/>
              <a:t> </a:t>
            </a:r>
            <a:r>
              <a:rPr lang="en-US" i="1" dirty="0"/>
              <a:t>Conditional Format</a:t>
            </a:r>
            <a:endParaRPr lang="en-US" dirty="0"/>
          </a:p>
        </p:txBody>
      </p:sp>
    </p:spTree>
    <p:extLst>
      <p:ext uri="{BB962C8B-B14F-4D97-AF65-F5344CB8AC3E}">
        <p14:creationId xmlns:p14="http://schemas.microsoft.com/office/powerpoint/2010/main" val="295519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Conditional Format</a:t>
            </a:r>
            <a:endParaRPr lang="en-US" dirty="0"/>
          </a:p>
        </p:txBody>
      </p:sp>
      <p:sp>
        <p:nvSpPr>
          <p:cNvPr id="3" name="Espace réservé du contenu 2"/>
          <p:cNvSpPr>
            <a:spLocks noGrp="1"/>
          </p:cNvSpPr>
          <p:nvPr>
            <p:ph idx="1"/>
          </p:nvPr>
        </p:nvSpPr>
        <p:spPr/>
        <p:txBody>
          <a:bodyPr>
            <a:normAutofit/>
          </a:bodyPr>
          <a:lstStyle/>
          <a:p>
            <a:r>
              <a:rPr lang="fr-BE" sz="2800" dirty="0"/>
              <a:t>Permet d’ajouter des conditions à la mise en forme d’une colonne en ajoutant un (ou plusieurs) filtre(s) à une (ou plusieurs) colonne(s) du rapport.</a:t>
            </a:r>
            <a:endParaRPr lang="en-US" sz="2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19</a:t>
            </a:fld>
            <a:endParaRPr lang="fr-FR"/>
          </a:p>
        </p:txBody>
      </p:sp>
      <p:pic>
        <p:nvPicPr>
          <p:cNvPr id="9" name="Image 8" descr="Une image contenant texte, Police, logiciel, ligne&#10;&#10;Le contenu généré par l’IA peut être incorrect.">
            <a:extLst>
              <a:ext uri="{FF2B5EF4-FFF2-40B4-BE49-F238E27FC236}">
                <a16:creationId xmlns:a16="http://schemas.microsoft.com/office/drawing/2014/main" id="{3C1176B0-0DA3-3844-5C9C-0E72BBAF6A74}"/>
              </a:ext>
            </a:extLst>
          </p:cNvPr>
          <p:cNvPicPr>
            <a:picLocks noChangeAspect="1"/>
          </p:cNvPicPr>
          <p:nvPr/>
        </p:nvPicPr>
        <p:blipFill>
          <a:blip r:embed="rId2"/>
          <a:stretch>
            <a:fillRect/>
          </a:stretch>
        </p:blipFill>
        <p:spPr>
          <a:xfrm>
            <a:off x="3205162" y="3190874"/>
            <a:ext cx="5781675" cy="2066925"/>
          </a:xfrm>
          <a:prstGeom prst="rect">
            <a:avLst/>
          </a:prstGeom>
          <a:ln>
            <a:solidFill>
              <a:schemeClr val="tx1"/>
            </a:solidFill>
          </a:ln>
        </p:spPr>
      </p:pic>
      <p:sp>
        <p:nvSpPr>
          <p:cNvPr id="10" name="Rectangle 9">
            <a:extLst>
              <a:ext uri="{FF2B5EF4-FFF2-40B4-BE49-F238E27FC236}">
                <a16:creationId xmlns:a16="http://schemas.microsoft.com/office/drawing/2014/main" id="{0A23F6DB-3BC1-78B8-667F-77B8C8945BA8}"/>
              </a:ext>
            </a:extLst>
          </p:cNvPr>
          <p:cNvSpPr/>
          <p:nvPr/>
        </p:nvSpPr>
        <p:spPr>
          <a:xfrm>
            <a:off x="5450467" y="3647209"/>
            <a:ext cx="1158152" cy="26240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78422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a:latin typeface="+mn-lt"/>
              </a:rPr>
              <a:t>Analytics</a:t>
            </a:r>
            <a:r>
              <a:rPr lang="fr-FR" dirty="0">
                <a:latin typeface="+mn-lt"/>
              </a:rPr>
              <a:t> – </a:t>
            </a:r>
            <a:r>
              <a:rPr lang="fr-FR" dirty="0"/>
              <a:t>Formation avancée</a:t>
            </a:r>
            <a:endParaRPr lang="fr-FR" dirty="0">
              <a:latin typeface="+mn-lt"/>
            </a:endParaRPr>
          </a:p>
        </p:txBody>
      </p:sp>
      <p:sp>
        <p:nvSpPr>
          <p:cNvPr id="7" name="Espace réservé du texte 2">
            <a:extLst>
              <a:ext uri="{FF2B5EF4-FFF2-40B4-BE49-F238E27FC236}">
                <a16:creationId xmlns:a16="http://schemas.microsoft.com/office/drawing/2014/main" id="{3BAF58DA-1AC7-571A-8ED5-D99B1D16D241}"/>
              </a:ext>
            </a:extLst>
          </p:cNvPr>
          <p:cNvSpPr>
            <a:spLocks noGrp="1"/>
          </p:cNvSpPr>
          <p:nvPr>
            <p:ph type="body" sz="quarter" idx="13"/>
          </p:nvPr>
        </p:nvSpPr>
        <p:spPr>
          <a:xfrm>
            <a:off x="2682908" y="3429001"/>
            <a:ext cx="6826184" cy="552855"/>
          </a:xfrm>
        </p:spPr>
        <p:txBody>
          <a:bodyPr/>
          <a:lstStyle/>
          <a:p>
            <a:r>
              <a:rPr lang="fr-FR" sz="1800" dirty="0">
                <a:latin typeface="+mn-lt"/>
              </a:rPr>
              <a:t>Mise à jour le </a:t>
            </a:r>
            <a:r>
              <a:rPr lang="fr-FR" sz="1800" dirty="0"/>
              <a:t>21</a:t>
            </a:r>
            <a:r>
              <a:rPr lang="fr-FR" sz="1800" dirty="0">
                <a:latin typeface="+mn-lt"/>
              </a:rPr>
              <a:t>/01/2026</a:t>
            </a:r>
          </a:p>
          <a:p>
            <a:endParaRPr lang="fr-FR" dirty="0">
              <a:latin typeface="+mn-lt"/>
            </a:endParaRPr>
          </a:p>
        </p:txBody>
      </p:sp>
    </p:spTree>
    <p:extLst>
      <p:ext uri="{BB962C8B-B14F-4D97-AF65-F5344CB8AC3E}">
        <p14:creationId xmlns:p14="http://schemas.microsoft.com/office/powerpoint/2010/main" val="867759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descr="Une image contenant texte, capture d’écran, nombre, Police&#10;&#10;Le contenu généré par l’IA peut être incorrect.">
            <a:extLst>
              <a:ext uri="{FF2B5EF4-FFF2-40B4-BE49-F238E27FC236}">
                <a16:creationId xmlns:a16="http://schemas.microsoft.com/office/drawing/2014/main" id="{A453D529-7B75-90F7-523F-18E9AC43A74F}"/>
              </a:ext>
            </a:extLst>
          </p:cNvPr>
          <p:cNvPicPr>
            <a:picLocks noChangeAspect="1"/>
          </p:cNvPicPr>
          <p:nvPr/>
        </p:nvPicPr>
        <p:blipFill>
          <a:blip r:embed="rId2"/>
          <a:stretch>
            <a:fillRect/>
          </a:stretch>
        </p:blipFill>
        <p:spPr>
          <a:xfrm>
            <a:off x="4629339" y="2474510"/>
            <a:ext cx="3361325" cy="2709968"/>
          </a:xfrm>
          <a:prstGeom prst="rect">
            <a:avLst/>
          </a:prstGeom>
          <a:ln>
            <a:solidFill>
              <a:srgbClr val="C00000"/>
            </a:solidFill>
          </a:ln>
        </p:spPr>
      </p:pic>
      <p:pic>
        <p:nvPicPr>
          <p:cNvPr id="9" name="Image 8" descr="Une image contenant texte, Police, nombre, logiciel&#10;&#10;Le contenu généré par l’IA peut être incorrect.">
            <a:extLst>
              <a:ext uri="{FF2B5EF4-FFF2-40B4-BE49-F238E27FC236}">
                <a16:creationId xmlns:a16="http://schemas.microsoft.com/office/drawing/2014/main" id="{0C7CA4BF-901A-F434-5878-85078835D154}"/>
              </a:ext>
            </a:extLst>
          </p:cNvPr>
          <p:cNvPicPr>
            <a:picLocks noChangeAspect="1"/>
          </p:cNvPicPr>
          <p:nvPr/>
        </p:nvPicPr>
        <p:blipFill>
          <a:blip r:embed="rId3"/>
          <a:stretch>
            <a:fillRect/>
          </a:stretch>
        </p:blipFill>
        <p:spPr>
          <a:xfrm>
            <a:off x="221546" y="3012897"/>
            <a:ext cx="4058740" cy="1537908"/>
          </a:xfrm>
          <a:prstGeom prst="rect">
            <a:avLst/>
          </a:prstGeom>
          <a:ln>
            <a:solidFill>
              <a:srgbClr val="C00000"/>
            </a:solidFill>
          </a:ln>
        </p:spPr>
      </p:pic>
      <p:sp>
        <p:nvSpPr>
          <p:cNvPr id="2" name="Titre 1"/>
          <p:cNvSpPr>
            <a:spLocks noGrp="1"/>
          </p:cNvSpPr>
          <p:nvPr>
            <p:ph type="title"/>
          </p:nvPr>
        </p:nvSpPr>
        <p:spPr/>
        <p:txBody>
          <a:bodyPr/>
          <a:lstStyle/>
          <a:p>
            <a:r>
              <a:rPr lang="en-US" dirty="0" err="1"/>
              <a:t>Onglet</a:t>
            </a:r>
            <a:r>
              <a:rPr lang="en-US" dirty="0"/>
              <a:t> </a:t>
            </a:r>
            <a:r>
              <a:rPr lang="en-US" i="1" dirty="0"/>
              <a:t>Conditional Format</a:t>
            </a:r>
            <a:endParaRPr lang="en-US" dirty="0"/>
          </a:p>
        </p:txBody>
      </p:sp>
      <p:sp>
        <p:nvSpPr>
          <p:cNvPr id="3" name="Espace réservé du contenu 2"/>
          <p:cNvSpPr>
            <a:spLocks noGrp="1"/>
          </p:cNvSpPr>
          <p:nvPr>
            <p:ph idx="1"/>
          </p:nvPr>
        </p:nvSpPr>
        <p:spPr/>
        <p:txBody>
          <a:bodyPr/>
          <a:lstStyle/>
          <a:p>
            <a:r>
              <a:rPr lang="en-US" dirty="0" err="1"/>
              <a:t>Exemple</a:t>
            </a:r>
            <a:r>
              <a:rPr lang="en-US" dirty="0"/>
              <a:t> :</a:t>
            </a:r>
          </a:p>
        </p:txBody>
      </p:sp>
      <p:sp>
        <p:nvSpPr>
          <p:cNvPr id="4" name="Espace réservé du numéro de diapositive 3"/>
          <p:cNvSpPr>
            <a:spLocks noGrp="1"/>
          </p:cNvSpPr>
          <p:nvPr>
            <p:ph type="sldNum" sz="quarter" idx="12"/>
          </p:nvPr>
        </p:nvSpPr>
        <p:spPr>
          <a:xfrm>
            <a:off x="8737600" y="6322293"/>
            <a:ext cx="2844800" cy="365125"/>
          </a:xfrm>
        </p:spPr>
        <p:txBody>
          <a:bodyPr/>
          <a:lstStyle/>
          <a:p>
            <a:fld id="{19329706-12B3-8F4C-9CA9-063F8C6A2AC6}" type="slidenum">
              <a:rPr lang="fr-FR" smtClean="0"/>
              <a:pPr/>
              <a:t>20</a:t>
            </a:fld>
            <a:endParaRPr lang="fr-FR"/>
          </a:p>
        </p:txBody>
      </p:sp>
      <p:pic>
        <p:nvPicPr>
          <p:cNvPr id="10" name="Espace réservé du contenu 22">
            <a:extLst>
              <a:ext uri="{FF2B5EF4-FFF2-40B4-BE49-F238E27FC236}">
                <a16:creationId xmlns:a16="http://schemas.microsoft.com/office/drawing/2014/main" id="{DC15BEA7-2A2B-F459-5640-9D16DF14C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59972">
            <a:off x="758739" y="2823455"/>
            <a:ext cx="648000" cy="1011587"/>
          </a:xfrm>
          <a:prstGeom prst="rect">
            <a:avLst/>
          </a:prstGeom>
        </p:spPr>
      </p:pic>
      <p:sp>
        <p:nvSpPr>
          <p:cNvPr id="15" name="ZoneTexte 14">
            <a:extLst>
              <a:ext uri="{FF2B5EF4-FFF2-40B4-BE49-F238E27FC236}">
                <a16:creationId xmlns:a16="http://schemas.microsoft.com/office/drawing/2014/main" id="{D05A538A-C1D6-2D09-17B8-3CE7F9EE5D9E}"/>
              </a:ext>
            </a:extLst>
          </p:cNvPr>
          <p:cNvSpPr txBox="1"/>
          <p:nvPr/>
        </p:nvSpPr>
        <p:spPr>
          <a:xfrm>
            <a:off x="981077" y="2971333"/>
            <a:ext cx="301686" cy="369332"/>
          </a:xfrm>
          <a:prstGeom prst="rect">
            <a:avLst/>
          </a:prstGeom>
          <a:noFill/>
        </p:spPr>
        <p:txBody>
          <a:bodyPr wrap="none" rtlCol="0">
            <a:spAutoFit/>
          </a:bodyPr>
          <a:lstStyle/>
          <a:p>
            <a:r>
              <a:rPr lang="fr-BE" dirty="0"/>
              <a:t>1</a:t>
            </a:r>
          </a:p>
        </p:txBody>
      </p:sp>
      <p:pic>
        <p:nvPicPr>
          <p:cNvPr id="16" name="Espace réservé du contenu 22">
            <a:extLst>
              <a:ext uri="{FF2B5EF4-FFF2-40B4-BE49-F238E27FC236}">
                <a16:creationId xmlns:a16="http://schemas.microsoft.com/office/drawing/2014/main" id="{9DAED15B-7152-62CD-3A58-BB50F50E7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930195">
            <a:off x="1895360" y="3555817"/>
            <a:ext cx="648000" cy="1011587"/>
          </a:xfrm>
          <a:prstGeom prst="rect">
            <a:avLst/>
          </a:prstGeom>
        </p:spPr>
      </p:pic>
      <p:sp>
        <p:nvSpPr>
          <p:cNvPr id="17" name="ZoneTexte 16">
            <a:extLst>
              <a:ext uri="{FF2B5EF4-FFF2-40B4-BE49-F238E27FC236}">
                <a16:creationId xmlns:a16="http://schemas.microsoft.com/office/drawing/2014/main" id="{C5ADD493-66EC-C315-8C44-B6B0F8624771}"/>
              </a:ext>
            </a:extLst>
          </p:cNvPr>
          <p:cNvSpPr txBox="1"/>
          <p:nvPr/>
        </p:nvSpPr>
        <p:spPr>
          <a:xfrm>
            <a:off x="2201002" y="3909078"/>
            <a:ext cx="301686" cy="369332"/>
          </a:xfrm>
          <a:prstGeom prst="rect">
            <a:avLst/>
          </a:prstGeom>
          <a:noFill/>
        </p:spPr>
        <p:txBody>
          <a:bodyPr wrap="none" rtlCol="0">
            <a:spAutoFit/>
          </a:bodyPr>
          <a:lstStyle/>
          <a:p>
            <a:r>
              <a:rPr lang="fr-BE" dirty="0"/>
              <a:t>2</a:t>
            </a:r>
          </a:p>
        </p:txBody>
      </p:sp>
      <p:pic>
        <p:nvPicPr>
          <p:cNvPr id="30" name="Image 29" descr="Une image contenant texte, capture d’écran, logiciel, nombre&#10;&#10;Le contenu généré par l’IA peut être incorrect.">
            <a:extLst>
              <a:ext uri="{FF2B5EF4-FFF2-40B4-BE49-F238E27FC236}">
                <a16:creationId xmlns:a16="http://schemas.microsoft.com/office/drawing/2014/main" id="{FA385F37-DA63-F0AA-E83F-3A8E8401F7C7}"/>
              </a:ext>
            </a:extLst>
          </p:cNvPr>
          <p:cNvPicPr>
            <a:picLocks noChangeAspect="1"/>
          </p:cNvPicPr>
          <p:nvPr/>
        </p:nvPicPr>
        <p:blipFill>
          <a:blip r:embed="rId5"/>
          <a:stretch>
            <a:fillRect/>
          </a:stretch>
        </p:blipFill>
        <p:spPr>
          <a:xfrm>
            <a:off x="8361164" y="1579324"/>
            <a:ext cx="3336519" cy="4175526"/>
          </a:xfrm>
          <a:prstGeom prst="rect">
            <a:avLst/>
          </a:prstGeom>
          <a:ln>
            <a:solidFill>
              <a:schemeClr val="tx1"/>
            </a:solidFill>
          </a:ln>
        </p:spPr>
      </p:pic>
      <p:pic>
        <p:nvPicPr>
          <p:cNvPr id="31" name="Espace réservé du contenu 22">
            <a:extLst>
              <a:ext uri="{FF2B5EF4-FFF2-40B4-BE49-F238E27FC236}">
                <a16:creationId xmlns:a16="http://schemas.microsoft.com/office/drawing/2014/main" id="{5BEA8242-AFCE-9102-8272-A03404DDB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19805">
            <a:off x="3420078" y="4235655"/>
            <a:ext cx="648000" cy="1011587"/>
          </a:xfrm>
          <a:prstGeom prst="rect">
            <a:avLst/>
          </a:prstGeom>
        </p:spPr>
      </p:pic>
      <p:sp>
        <p:nvSpPr>
          <p:cNvPr id="32" name="ZoneTexte 31">
            <a:extLst>
              <a:ext uri="{FF2B5EF4-FFF2-40B4-BE49-F238E27FC236}">
                <a16:creationId xmlns:a16="http://schemas.microsoft.com/office/drawing/2014/main" id="{EA601A70-7BCC-E640-2CEC-4C54A21986D7}"/>
              </a:ext>
            </a:extLst>
          </p:cNvPr>
          <p:cNvSpPr txBox="1"/>
          <p:nvPr/>
        </p:nvSpPr>
        <p:spPr>
          <a:xfrm>
            <a:off x="3578369" y="4711691"/>
            <a:ext cx="301686" cy="369332"/>
          </a:xfrm>
          <a:prstGeom prst="rect">
            <a:avLst/>
          </a:prstGeom>
          <a:noFill/>
        </p:spPr>
        <p:txBody>
          <a:bodyPr wrap="square" rtlCol="0">
            <a:spAutoFit/>
          </a:bodyPr>
          <a:lstStyle/>
          <a:p>
            <a:r>
              <a:rPr lang="fr-BE" dirty="0"/>
              <a:t>3</a:t>
            </a:r>
          </a:p>
        </p:txBody>
      </p:sp>
      <p:pic>
        <p:nvPicPr>
          <p:cNvPr id="33" name="Espace réservé du contenu 22">
            <a:extLst>
              <a:ext uri="{FF2B5EF4-FFF2-40B4-BE49-F238E27FC236}">
                <a16:creationId xmlns:a16="http://schemas.microsoft.com/office/drawing/2014/main" id="{07814DE9-29F4-ED89-CBF9-A9B1DF597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004321">
            <a:off x="7288122" y="4861248"/>
            <a:ext cx="648000" cy="1011587"/>
          </a:xfrm>
          <a:prstGeom prst="rect">
            <a:avLst/>
          </a:prstGeom>
        </p:spPr>
      </p:pic>
      <p:sp>
        <p:nvSpPr>
          <p:cNvPr id="34" name="ZoneTexte 33">
            <a:extLst>
              <a:ext uri="{FF2B5EF4-FFF2-40B4-BE49-F238E27FC236}">
                <a16:creationId xmlns:a16="http://schemas.microsoft.com/office/drawing/2014/main" id="{D212F195-470B-6A55-458C-8C81E19F5A86}"/>
              </a:ext>
            </a:extLst>
          </p:cNvPr>
          <p:cNvSpPr txBox="1"/>
          <p:nvPr/>
        </p:nvSpPr>
        <p:spPr>
          <a:xfrm>
            <a:off x="7567694" y="5344946"/>
            <a:ext cx="301686" cy="369332"/>
          </a:xfrm>
          <a:prstGeom prst="rect">
            <a:avLst/>
          </a:prstGeom>
          <a:noFill/>
        </p:spPr>
        <p:txBody>
          <a:bodyPr wrap="none" rtlCol="0">
            <a:spAutoFit/>
          </a:bodyPr>
          <a:lstStyle/>
          <a:p>
            <a:r>
              <a:rPr lang="fr-BE" dirty="0"/>
              <a:t>2</a:t>
            </a:r>
          </a:p>
        </p:txBody>
      </p:sp>
      <p:pic>
        <p:nvPicPr>
          <p:cNvPr id="35" name="Espace réservé du contenu 22">
            <a:extLst>
              <a:ext uri="{FF2B5EF4-FFF2-40B4-BE49-F238E27FC236}">
                <a16:creationId xmlns:a16="http://schemas.microsoft.com/office/drawing/2014/main" id="{B10A50E6-AD7E-F3F4-D60A-3778D47B6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95076">
            <a:off x="4713203" y="3656458"/>
            <a:ext cx="648000" cy="1011587"/>
          </a:xfrm>
          <a:prstGeom prst="rect">
            <a:avLst/>
          </a:prstGeom>
        </p:spPr>
      </p:pic>
      <p:sp>
        <p:nvSpPr>
          <p:cNvPr id="36" name="ZoneTexte 35">
            <a:extLst>
              <a:ext uri="{FF2B5EF4-FFF2-40B4-BE49-F238E27FC236}">
                <a16:creationId xmlns:a16="http://schemas.microsoft.com/office/drawing/2014/main" id="{1E891916-8A0B-018C-DD30-CCB946BED07D}"/>
              </a:ext>
            </a:extLst>
          </p:cNvPr>
          <p:cNvSpPr txBox="1"/>
          <p:nvPr/>
        </p:nvSpPr>
        <p:spPr>
          <a:xfrm>
            <a:off x="4714736" y="4006226"/>
            <a:ext cx="301686" cy="369332"/>
          </a:xfrm>
          <a:prstGeom prst="rect">
            <a:avLst/>
          </a:prstGeom>
          <a:noFill/>
        </p:spPr>
        <p:txBody>
          <a:bodyPr wrap="none" rtlCol="0">
            <a:spAutoFit/>
          </a:bodyPr>
          <a:lstStyle/>
          <a:p>
            <a:r>
              <a:rPr lang="fr-BE" dirty="0"/>
              <a:t>1</a:t>
            </a:r>
          </a:p>
        </p:txBody>
      </p:sp>
      <p:sp>
        <p:nvSpPr>
          <p:cNvPr id="37" name="Rectangle 36">
            <a:extLst>
              <a:ext uri="{FF2B5EF4-FFF2-40B4-BE49-F238E27FC236}">
                <a16:creationId xmlns:a16="http://schemas.microsoft.com/office/drawing/2014/main" id="{7B6C8218-8704-BBAD-8335-4A32D4B2DD8E}"/>
              </a:ext>
            </a:extLst>
          </p:cNvPr>
          <p:cNvSpPr/>
          <p:nvPr/>
        </p:nvSpPr>
        <p:spPr>
          <a:xfrm>
            <a:off x="8608623" y="2627433"/>
            <a:ext cx="789062" cy="38546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38" name="Espace réservé du contenu 22">
            <a:extLst>
              <a:ext uri="{FF2B5EF4-FFF2-40B4-BE49-F238E27FC236}">
                <a16:creationId xmlns:a16="http://schemas.microsoft.com/office/drawing/2014/main" id="{F4F6CD89-DEBB-1A73-6C9B-AC8FBF037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46119">
            <a:off x="10411668" y="5273323"/>
            <a:ext cx="648000" cy="1011587"/>
          </a:xfrm>
          <a:prstGeom prst="rect">
            <a:avLst/>
          </a:prstGeom>
        </p:spPr>
      </p:pic>
      <p:sp>
        <p:nvSpPr>
          <p:cNvPr id="39" name="Flèche droite 20">
            <a:extLst>
              <a:ext uri="{FF2B5EF4-FFF2-40B4-BE49-F238E27FC236}">
                <a16:creationId xmlns:a16="http://schemas.microsoft.com/office/drawing/2014/main" id="{772E9D3B-CA26-0411-EBA7-AE2B4744161C}"/>
              </a:ext>
            </a:extLst>
          </p:cNvPr>
          <p:cNvSpPr/>
          <p:nvPr/>
        </p:nvSpPr>
        <p:spPr>
          <a:xfrm>
            <a:off x="4252165" y="3643898"/>
            <a:ext cx="44409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Flèche droite 20">
            <a:extLst>
              <a:ext uri="{FF2B5EF4-FFF2-40B4-BE49-F238E27FC236}">
                <a16:creationId xmlns:a16="http://schemas.microsoft.com/office/drawing/2014/main" id="{F15AADAE-5C4C-B697-6BDB-3733B228C84E}"/>
              </a:ext>
            </a:extLst>
          </p:cNvPr>
          <p:cNvSpPr/>
          <p:nvPr/>
        </p:nvSpPr>
        <p:spPr>
          <a:xfrm>
            <a:off x="7963016" y="3639232"/>
            <a:ext cx="44409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6770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Conditional Format</a:t>
            </a:r>
            <a:endParaRPr lang="en-US" dirty="0"/>
          </a:p>
        </p:txBody>
      </p:sp>
      <p:sp>
        <p:nvSpPr>
          <p:cNvPr id="3" name="Espace réservé du contenu 2"/>
          <p:cNvSpPr>
            <a:spLocks noGrp="1"/>
          </p:cNvSpPr>
          <p:nvPr>
            <p:ph idx="1"/>
          </p:nvPr>
        </p:nvSpPr>
        <p:spPr>
          <a:xfrm>
            <a:off x="609600" y="1600200"/>
            <a:ext cx="10972800" cy="4923921"/>
          </a:xfrm>
        </p:spPr>
        <p:txBody>
          <a:bodyPr/>
          <a:lstStyle/>
          <a:p>
            <a:r>
              <a:rPr lang="en-US" sz="2800" dirty="0"/>
              <a:t>La condition </a:t>
            </a:r>
            <a:r>
              <a:rPr lang="en-US" sz="2800" dirty="0" err="1"/>
              <a:t>est</a:t>
            </a:r>
            <a:r>
              <a:rPr lang="en-US" sz="2800" dirty="0"/>
              <a:t> </a:t>
            </a:r>
            <a:r>
              <a:rPr lang="en-US" sz="2800" dirty="0" err="1"/>
              <a:t>ajoutée</a:t>
            </a:r>
            <a:r>
              <a:rPr lang="en-US" sz="2800" dirty="0"/>
              <a:t> :</a:t>
            </a:r>
          </a:p>
          <a:p>
            <a:endParaRPr lang="en-US" sz="2800" dirty="0"/>
          </a:p>
          <a:p>
            <a:endParaRPr lang="en-US" sz="2800" dirty="0"/>
          </a:p>
          <a:p>
            <a:endParaRPr lang="en-US" sz="3600" dirty="0"/>
          </a:p>
          <a:p>
            <a:r>
              <a:rPr lang="en-US" sz="2800" dirty="0" err="1"/>
              <a:t>Possibilité</a:t>
            </a:r>
            <a:r>
              <a:rPr lang="en-US" sz="2800" dirty="0"/>
              <a:t> </a:t>
            </a:r>
            <a:r>
              <a:rPr lang="en-US" sz="2800" dirty="0" err="1"/>
              <a:t>d’ajouter</a:t>
            </a:r>
            <a:r>
              <a:rPr lang="en-US" sz="2800" dirty="0"/>
              <a:t> </a:t>
            </a:r>
            <a:r>
              <a:rPr lang="en-US" sz="2800" dirty="0" err="1"/>
              <a:t>d’autres</a:t>
            </a:r>
            <a:r>
              <a:rPr lang="en-US" sz="2800" dirty="0"/>
              <a:t> conditions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21</a:t>
            </a:fld>
            <a:endParaRPr lang="fr-FR"/>
          </a:p>
        </p:txBody>
      </p:sp>
      <p:pic>
        <p:nvPicPr>
          <p:cNvPr id="8" name="Image 7" descr="Une image contenant texte, capture d’écran, Police, nombre&#10;&#10;Le contenu généré par l’IA peut être incorrect.">
            <a:extLst>
              <a:ext uri="{FF2B5EF4-FFF2-40B4-BE49-F238E27FC236}">
                <a16:creationId xmlns:a16="http://schemas.microsoft.com/office/drawing/2014/main" id="{02AE42CA-B7F7-F9F2-AE7D-7D9150A159EE}"/>
              </a:ext>
            </a:extLst>
          </p:cNvPr>
          <p:cNvPicPr>
            <a:picLocks noChangeAspect="1"/>
          </p:cNvPicPr>
          <p:nvPr/>
        </p:nvPicPr>
        <p:blipFill>
          <a:blip r:embed="rId2"/>
          <a:stretch>
            <a:fillRect/>
          </a:stretch>
        </p:blipFill>
        <p:spPr>
          <a:xfrm>
            <a:off x="4145537" y="2149073"/>
            <a:ext cx="3896591" cy="1544537"/>
          </a:xfrm>
          <a:prstGeom prst="rect">
            <a:avLst/>
          </a:prstGeom>
          <a:ln>
            <a:solidFill>
              <a:schemeClr val="tx1"/>
            </a:solidFill>
          </a:ln>
        </p:spPr>
      </p:pic>
      <p:pic>
        <p:nvPicPr>
          <p:cNvPr id="10" name="Image 9" descr="Une image contenant texte, capture d’écran, logiciel, Police&#10;&#10;Le contenu généré par l’IA peut être incorrect.">
            <a:extLst>
              <a:ext uri="{FF2B5EF4-FFF2-40B4-BE49-F238E27FC236}">
                <a16:creationId xmlns:a16="http://schemas.microsoft.com/office/drawing/2014/main" id="{336F4537-848F-BEEC-B8E6-4E9621F1CBCC}"/>
              </a:ext>
            </a:extLst>
          </p:cNvPr>
          <p:cNvPicPr>
            <a:picLocks noChangeAspect="1"/>
          </p:cNvPicPr>
          <p:nvPr/>
        </p:nvPicPr>
        <p:blipFill>
          <a:blip r:embed="rId3"/>
          <a:stretch>
            <a:fillRect/>
          </a:stretch>
        </p:blipFill>
        <p:spPr>
          <a:xfrm>
            <a:off x="3763887" y="4435206"/>
            <a:ext cx="4659890" cy="2088916"/>
          </a:xfrm>
          <a:prstGeom prst="rect">
            <a:avLst/>
          </a:prstGeom>
          <a:ln>
            <a:solidFill>
              <a:schemeClr val="tx1"/>
            </a:solidFill>
          </a:ln>
        </p:spPr>
      </p:pic>
    </p:spTree>
    <p:extLst>
      <p:ext uri="{BB962C8B-B14F-4D97-AF65-F5344CB8AC3E}">
        <p14:creationId xmlns:p14="http://schemas.microsoft.com/office/powerpoint/2010/main" val="162580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olice&#10;&#10;Le contenu généré par l’IA peut être incorrect.">
            <a:extLst>
              <a:ext uri="{FF2B5EF4-FFF2-40B4-BE49-F238E27FC236}">
                <a16:creationId xmlns:a16="http://schemas.microsoft.com/office/drawing/2014/main" id="{D1F7DA62-804A-719B-F8C5-1F3D459E25B8}"/>
              </a:ext>
            </a:extLst>
          </p:cNvPr>
          <p:cNvPicPr>
            <a:picLocks noChangeAspect="1"/>
          </p:cNvPicPr>
          <p:nvPr/>
        </p:nvPicPr>
        <p:blipFill>
          <a:blip r:embed="rId2"/>
          <a:stretch>
            <a:fillRect/>
          </a:stretch>
        </p:blipFill>
        <p:spPr>
          <a:xfrm>
            <a:off x="3864046" y="2374239"/>
            <a:ext cx="4659890" cy="2088916"/>
          </a:xfrm>
          <a:prstGeom prst="rect">
            <a:avLst/>
          </a:prstGeom>
          <a:ln>
            <a:solidFill>
              <a:schemeClr val="tx1"/>
            </a:solidFill>
          </a:ln>
        </p:spPr>
      </p:pic>
      <p:sp>
        <p:nvSpPr>
          <p:cNvPr id="2" name="Titre 1"/>
          <p:cNvSpPr>
            <a:spLocks noGrp="1"/>
          </p:cNvSpPr>
          <p:nvPr>
            <p:ph type="title"/>
          </p:nvPr>
        </p:nvSpPr>
        <p:spPr/>
        <p:txBody>
          <a:bodyPr/>
          <a:lstStyle/>
          <a:p>
            <a:r>
              <a:rPr lang="en-US" dirty="0" err="1"/>
              <a:t>Onglet</a:t>
            </a:r>
            <a:r>
              <a:rPr lang="en-US" dirty="0"/>
              <a:t> </a:t>
            </a:r>
            <a:r>
              <a:rPr lang="en-US" i="1" dirty="0"/>
              <a:t>Conditional Format</a:t>
            </a:r>
            <a:endParaRPr lang="en-US" dirty="0"/>
          </a:p>
        </p:txBody>
      </p:sp>
      <p:sp>
        <p:nvSpPr>
          <p:cNvPr id="3" name="Espace réservé du contenu 2"/>
          <p:cNvSpPr>
            <a:spLocks noGrp="1"/>
          </p:cNvSpPr>
          <p:nvPr>
            <p:ph idx="1"/>
          </p:nvPr>
        </p:nvSpPr>
        <p:spPr/>
        <p:txBody>
          <a:bodyPr/>
          <a:lstStyle/>
          <a:p>
            <a:r>
              <a:rPr lang="en-US" sz="2800" dirty="0" err="1"/>
              <a:t>Possibilité</a:t>
            </a:r>
            <a:r>
              <a:rPr lang="en-US" sz="2800" dirty="0"/>
              <a:t> de modifier les conditions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22</a:t>
            </a:fld>
            <a:endParaRPr lang="fr-FR"/>
          </a:p>
        </p:txBody>
      </p:sp>
      <p:sp>
        <p:nvSpPr>
          <p:cNvPr id="6" name="ZoneTexte 5"/>
          <p:cNvSpPr txBox="1"/>
          <p:nvPr/>
        </p:nvSpPr>
        <p:spPr>
          <a:xfrm>
            <a:off x="2630902" y="4710285"/>
            <a:ext cx="1458156" cy="369332"/>
          </a:xfrm>
          <a:prstGeom prst="rect">
            <a:avLst/>
          </a:prstGeom>
          <a:noFill/>
          <a:ln w="25400">
            <a:solidFill>
              <a:srgbClr val="FF0000"/>
            </a:solidFill>
          </a:ln>
        </p:spPr>
        <p:txBody>
          <a:bodyPr wrap="none" rtlCol="0">
            <a:spAutoFit/>
          </a:bodyPr>
          <a:lstStyle/>
          <a:p>
            <a:r>
              <a:rPr lang="en-US" dirty="0" err="1"/>
              <a:t>Editer</a:t>
            </a:r>
            <a:r>
              <a:rPr lang="en-US" dirty="0"/>
              <a:t> le </a:t>
            </a:r>
            <a:r>
              <a:rPr lang="en-US" dirty="0" err="1"/>
              <a:t>filtre</a:t>
            </a:r>
            <a:endParaRPr lang="en-US" dirty="0"/>
          </a:p>
        </p:txBody>
      </p:sp>
      <p:sp>
        <p:nvSpPr>
          <p:cNvPr id="7" name="ZoneTexte 6"/>
          <p:cNvSpPr txBox="1"/>
          <p:nvPr/>
        </p:nvSpPr>
        <p:spPr>
          <a:xfrm>
            <a:off x="4818136" y="4708182"/>
            <a:ext cx="2365199" cy="369332"/>
          </a:xfrm>
          <a:prstGeom prst="rect">
            <a:avLst/>
          </a:prstGeom>
          <a:noFill/>
          <a:ln w="25400">
            <a:solidFill>
              <a:srgbClr val="FF0000"/>
            </a:solidFill>
          </a:ln>
        </p:spPr>
        <p:txBody>
          <a:bodyPr wrap="none" rtlCol="0">
            <a:spAutoFit/>
          </a:bodyPr>
          <a:lstStyle/>
          <a:p>
            <a:r>
              <a:rPr lang="en-US" dirty="0" err="1"/>
              <a:t>Editer</a:t>
            </a:r>
            <a:r>
              <a:rPr lang="en-US" dirty="0"/>
              <a:t> le </a:t>
            </a:r>
            <a:r>
              <a:rPr lang="en-US" dirty="0" err="1"/>
              <a:t>mise</a:t>
            </a:r>
            <a:r>
              <a:rPr lang="en-US" dirty="0"/>
              <a:t> </a:t>
            </a:r>
            <a:r>
              <a:rPr lang="en-US" dirty="0" err="1"/>
              <a:t>en</a:t>
            </a:r>
            <a:r>
              <a:rPr lang="en-US" dirty="0"/>
              <a:t> </a:t>
            </a:r>
            <a:r>
              <a:rPr lang="en-US" dirty="0" err="1"/>
              <a:t>forme</a:t>
            </a:r>
            <a:endParaRPr lang="en-US" dirty="0"/>
          </a:p>
        </p:txBody>
      </p:sp>
      <p:sp>
        <p:nvSpPr>
          <p:cNvPr id="8" name="ZoneTexte 7"/>
          <p:cNvSpPr txBox="1"/>
          <p:nvPr/>
        </p:nvSpPr>
        <p:spPr>
          <a:xfrm>
            <a:off x="7678506" y="4710285"/>
            <a:ext cx="3159212" cy="369332"/>
          </a:xfrm>
          <a:prstGeom prst="rect">
            <a:avLst/>
          </a:prstGeom>
          <a:noFill/>
          <a:ln w="25400">
            <a:solidFill>
              <a:srgbClr val="FF0000"/>
            </a:solidFill>
          </a:ln>
        </p:spPr>
        <p:txBody>
          <a:bodyPr wrap="square" rtlCol="0">
            <a:spAutoFit/>
          </a:bodyPr>
          <a:lstStyle/>
          <a:p>
            <a:r>
              <a:rPr lang="en-US" dirty="0"/>
              <a:t>Changer </a:t>
            </a:r>
            <a:r>
              <a:rPr lang="en-US" dirty="0" err="1"/>
              <a:t>l’ordre</a:t>
            </a:r>
            <a:r>
              <a:rPr lang="en-US" dirty="0"/>
              <a:t> des conditions</a:t>
            </a:r>
          </a:p>
        </p:txBody>
      </p:sp>
      <p:cxnSp>
        <p:nvCxnSpPr>
          <p:cNvPr id="13" name="Connecteur droit avec flèche 12">
            <a:extLst>
              <a:ext uri="{FF2B5EF4-FFF2-40B4-BE49-F238E27FC236}">
                <a16:creationId xmlns:a16="http://schemas.microsoft.com/office/drawing/2014/main" id="{ADDBA3AF-5B00-C36D-58E1-ADF5AAEB238E}"/>
              </a:ext>
            </a:extLst>
          </p:cNvPr>
          <p:cNvCxnSpPr>
            <a:cxnSpLocks/>
            <a:stCxn id="6" idx="0"/>
          </p:cNvCxnSpPr>
          <p:nvPr/>
        </p:nvCxnSpPr>
        <p:spPr>
          <a:xfrm flipV="1">
            <a:off x="3359980" y="3283527"/>
            <a:ext cx="2465202" cy="1426758"/>
          </a:xfrm>
          <a:prstGeom prst="straightConnector1">
            <a:avLst/>
          </a:prstGeom>
          <a:ln w="254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19">
            <a:extLst>
              <a:ext uri="{FF2B5EF4-FFF2-40B4-BE49-F238E27FC236}">
                <a16:creationId xmlns:a16="http://schemas.microsoft.com/office/drawing/2014/main" id="{40C1F46E-2CD6-36ED-8046-E30F470870E8}"/>
              </a:ext>
            </a:extLst>
          </p:cNvPr>
          <p:cNvCxnSpPr>
            <a:cxnSpLocks/>
            <a:stCxn id="7" idx="0"/>
          </p:cNvCxnSpPr>
          <p:nvPr/>
        </p:nvCxnSpPr>
        <p:spPr>
          <a:xfrm flipV="1">
            <a:off x="6000736" y="3520415"/>
            <a:ext cx="319617" cy="1187767"/>
          </a:xfrm>
          <a:prstGeom prst="straightConnector1">
            <a:avLst/>
          </a:prstGeom>
          <a:ln w="254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25CEA6BA-5A80-146C-5757-A9BC602360FA}"/>
              </a:ext>
            </a:extLst>
          </p:cNvPr>
          <p:cNvCxnSpPr>
            <a:cxnSpLocks/>
            <a:stCxn id="8" idx="0"/>
          </p:cNvCxnSpPr>
          <p:nvPr/>
        </p:nvCxnSpPr>
        <p:spPr>
          <a:xfrm flipH="1" flipV="1">
            <a:off x="6970891" y="3445943"/>
            <a:ext cx="2287221" cy="1264342"/>
          </a:xfrm>
          <a:prstGeom prst="straightConnector1">
            <a:avLst/>
          </a:prstGeom>
          <a:ln w="254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897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Conditional Format</a:t>
            </a:r>
            <a:endParaRPr lang="en-US" dirty="0"/>
          </a:p>
        </p:txBody>
      </p:sp>
      <p:sp>
        <p:nvSpPr>
          <p:cNvPr id="3" name="Espace réservé du contenu 2"/>
          <p:cNvSpPr>
            <a:spLocks noGrp="1"/>
          </p:cNvSpPr>
          <p:nvPr>
            <p:ph idx="1"/>
          </p:nvPr>
        </p:nvSpPr>
        <p:spPr/>
        <p:txBody>
          <a:bodyPr/>
          <a:lstStyle/>
          <a:p>
            <a:r>
              <a:rPr lang="en-US" sz="2400" dirty="0" err="1"/>
              <a:t>Possibilité</a:t>
            </a:r>
            <a:r>
              <a:rPr lang="en-US" sz="2400" dirty="0"/>
              <a:t> </a:t>
            </a:r>
            <a:r>
              <a:rPr lang="en-US" sz="2400" dirty="0" err="1"/>
              <a:t>d’annuler</a:t>
            </a:r>
            <a:r>
              <a:rPr lang="en-US" sz="2400" dirty="0"/>
              <a:t> le </a:t>
            </a:r>
            <a:r>
              <a:rPr lang="en-US" sz="2400" dirty="0" err="1"/>
              <a:t>changement</a:t>
            </a:r>
            <a:r>
              <a:rPr lang="en-US" sz="2400" dirty="0"/>
              <a:t> de style, </a:t>
            </a:r>
            <a:r>
              <a:rPr lang="en-US" sz="2400" dirty="0" err="1"/>
              <a:t>ou</a:t>
            </a:r>
            <a:r>
              <a:rPr lang="en-US" sz="2400" dirty="0"/>
              <a:t> de copier un format pour </a:t>
            </a:r>
            <a:r>
              <a:rPr lang="en-US" sz="2400" dirty="0" err="1"/>
              <a:t>ensuite</a:t>
            </a:r>
            <a:r>
              <a:rPr lang="en-US" sz="2400" dirty="0"/>
              <a:t> le reporter sur </a:t>
            </a:r>
            <a:r>
              <a:rPr lang="en-US" sz="2400" dirty="0" err="1"/>
              <a:t>une</a:t>
            </a:r>
            <a:r>
              <a:rPr lang="en-US" sz="2400" dirty="0"/>
              <a:t> </a:t>
            </a:r>
            <a:r>
              <a:rPr lang="en-US" sz="2400" dirty="0" err="1"/>
              <a:t>autre</a:t>
            </a:r>
            <a:r>
              <a:rPr lang="en-US" sz="2400" dirty="0"/>
              <a:t> </a:t>
            </a:r>
            <a:r>
              <a:rPr lang="en-US" sz="2400" dirty="0" err="1"/>
              <a:t>colonne</a:t>
            </a:r>
            <a:r>
              <a:rPr lang="en-US" sz="2400"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23</a:t>
            </a:fld>
            <a:endParaRPr lang="fr-FR"/>
          </a:p>
        </p:txBody>
      </p:sp>
      <p:pic>
        <p:nvPicPr>
          <p:cNvPr id="6" name="Image 5" descr="Une image contenant texte, capture d’écran, logiciel, nombre&#10;&#10;Le contenu généré par l’IA peut être incorrect.">
            <a:extLst>
              <a:ext uri="{FF2B5EF4-FFF2-40B4-BE49-F238E27FC236}">
                <a16:creationId xmlns:a16="http://schemas.microsoft.com/office/drawing/2014/main" id="{7C3E16F3-BB4B-9B9F-7E54-36264BBD1D67}"/>
              </a:ext>
            </a:extLst>
          </p:cNvPr>
          <p:cNvPicPr>
            <a:picLocks noChangeAspect="1"/>
          </p:cNvPicPr>
          <p:nvPr/>
        </p:nvPicPr>
        <p:blipFill>
          <a:blip r:embed="rId2"/>
          <a:stretch>
            <a:fillRect/>
          </a:stretch>
        </p:blipFill>
        <p:spPr>
          <a:xfrm>
            <a:off x="4427740" y="2441770"/>
            <a:ext cx="3336519" cy="4175526"/>
          </a:xfrm>
          <a:prstGeom prst="rect">
            <a:avLst/>
          </a:prstGeom>
          <a:ln>
            <a:solidFill>
              <a:schemeClr val="tx1"/>
            </a:solidFill>
          </a:ln>
        </p:spPr>
      </p:pic>
      <p:sp>
        <p:nvSpPr>
          <p:cNvPr id="7" name="Rectangle 6">
            <a:extLst>
              <a:ext uri="{FF2B5EF4-FFF2-40B4-BE49-F238E27FC236}">
                <a16:creationId xmlns:a16="http://schemas.microsoft.com/office/drawing/2014/main" id="{61BA2CB4-C622-03B9-9931-4732F7D74D1D}"/>
              </a:ext>
            </a:extLst>
          </p:cNvPr>
          <p:cNvSpPr/>
          <p:nvPr/>
        </p:nvSpPr>
        <p:spPr>
          <a:xfrm>
            <a:off x="4565650" y="2997200"/>
            <a:ext cx="619126" cy="20002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71593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Conditional Format</a:t>
            </a:r>
            <a:endParaRPr lang="en-US" dirty="0"/>
          </a:p>
        </p:txBody>
      </p:sp>
      <p:sp>
        <p:nvSpPr>
          <p:cNvPr id="3" name="Espace réservé du contenu 2"/>
          <p:cNvSpPr>
            <a:spLocks noGrp="1"/>
          </p:cNvSpPr>
          <p:nvPr>
            <p:ph idx="1"/>
          </p:nvPr>
        </p:nvSpPr>
        <p:spPr/>
        <p:txBody>
          <a:bodyPr/>
          <a:lstStyle/>
          <a:p>
            <a:r>
              <a:rPr lang="en-US" sz="2800" dirty="0" err="1"/>
              <a:t>Visualisation</a:t>
            </a:r>
            <a:r>
              <a:rPr lang="en-US" sz="2800" dirty="0"/>
              <a:t> du </a:t>
            </a:r>
            <a:r>
              <a:rPr lang="en-US" sz="2800" dirty="0" err="1"/>
              <a:t>résultat</a:t>
            </a:r>
            <a:r>
              <a:rPr lang="en-US" sz="2800"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24</a:t>
            </a:fld>
            <a:endParaRPr lang="fr-FR"/>
          </a:p>
        </p:txBody>
      </p:sp>
      <p:pic>
        <p:nvPicPr>
          <p:cNvPr id="9" name="Image 8" descr="Une image contenant texte, capture d’écran, nombre, Police&#10;&#10;Le contenu généré par l’IA peut être incorrect.">
            <a:extLst>
              <a:ext uri="{FF2B5EF4-FFF2-40B4-BE49-F238E27FC236}">
                <a16:creationId xmlns:a16="http://schemas.microsoft.com/office/drawing/2014/main" id="{ECA3B6C2-800B-5FC3-4195-43C3E7FED34E}"/>
              </a:ext>
            </a:extLst>
          </p:cNvPr>
          <p:cNvPicPr>
            <a:picLocks noChangeAspect="1"/>
          </p:cNvPicPr>
          <p:nvPr/>
        </p:nvPicPr>
        <p:blipFill>
          <a:blip r:embed="rId2"/>
          <a:stretch>
            <a:fillRect/>
          </a:stretch>
        </p:blipFill>
        <p:spPr>
          <a:xfrm>
            <a:off x="2994023" y="2139515"/>
            <a:ext cx="5756275" cy="2138799"/>
          </a:xfrm>
          <a:prstGeom prst="rect">
            <a:avLst/>
          </a:prstGeom>
          <a:ln>
            <a:solidFill>
              <a:schemeClr val="tx1"/>
            </a:solidFill>
          </a:ln>
        </p:spPr>
      </p:pic>
      <p:pic>
        <p:nvPicPr>
          <p:cNvPr id="11" name="Image 10" descr="Une image contenant texte, capture d’écran, nombre, Police&#10;&#10;Le contenu généré par l’IA peut être incorrect.">
            <a:extLst>
              <a:ext uri="{FF2B5EF4-FFF2-40B4-BE49-F238E27FC236}">
                <a16:creationId xmlns:a16="http://schemas.microsoft.com/office/drawing/2014/main" id="{F8D0E6A6-EB96-EBF7-CCCD-641A88010AE0}"/>
              </a:ext>
            </a:extLst>
          </p:cNvPr>
          <p:cNvPicPr>
            <a:picLocks noChangeAspect="1"/>
          </p:cNvPicPr>
          <p:nvPr/>
        </p:nvPicPr>
        <p:blipFill>
          <a:blip r:embed="rId3"/>
          <a:stretch>
            <a:fillRect/>
          </a:stretch>
        </p:blipFill>
        <p:spPr>
          <a:xfrm>
            <a:off x="2994023" y="4508501"/>
            <a:ext cx="5756275" cy="2115629"/>
          </a:xfrm>
          <a:prstGeom prst="rect">
            <a:avLst/>
          </a:prstGeom>
          <a:ln>
            <a:solidFill>
              <a:schemeClr val="tx1"/>
            </a:solidFill>
          </a:ln>
        </p:spPr>
      </p:pic>
      <p:sp>
        <p:nvSpPr>
          <p:cNvPr id="12" name="Flèche droite 20">
            <a:extLst>
              <a:ext uri="{FF2B5EF4-FFF2-40B4-BE49-F238E27FC236}">
                <a16:creationId xmlns:a16="http://schemas.microsoft.com/office/drawing/2014/main" id="{79F98798-B525-1B87-11F6-9B9D8A11FE57}"/>
              </a:ext>
            </a:extLst>
          </p:cNvPr>
          <p:cNvSpPr/>
          <p:nvPr/>
        </p:nvSpPr>
        <p:spPr>
          <a:xfrm rot="5400000">
            <a:off x="5794132" y="4264025"/>
            <a:ext cx="44409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4445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solidFill>
                  <a:prstClr val="black">
                    <a:tint val="75000"/>
                  </a:prstClr>
                </a:solidFill>
              </a:rPr>
              <a:pPr/>
              <a:t>25</a:t>
            </a:fld>
            <a:endParaRPr lang="fr-FR">
              <a:solidFill>
                <a:prstClr val="black">
                  <a:tint val="75000"/>
                </a:prstClr>
              </a:solidFill>
            </a:endParaRPr>
          </a:p>
        </p:txBody>
      </p:sp>
      <p:sp>
        <p:nvSpPr>
          <p:cNvPr id="3" name="Titre 2"/>
          <p:cNvSpPr>
            <a:spLocks noGrp="1"/>
          </p:cNvSpPr>
          <p:nvPr>
            <p:ph type="title"/>
          </p:nvPr>
        </p:nvSpPr>
        <p:spPr/>
        <p:txBody>
          <a:bodyPr>
            <a:normAutofit fontScale="90000"/>
          </a:bodyPr>
          <a:lstStyle/>
          <a:p>
            <a:r>
              <a:rPr lang="en-US" dirty="0" err="1"/>
              <a:t>Gérer</a:t>
            </a:r>
            <a:r>
              <a:rPr lang="en-US" dirty="0"/>
              <a:t> les </a:t>
            </a:r>
            <a:r>
              <a:rPr lang="en-US" dirty="0" err="1"/>
              <a:t>propriétés</a:t>
            </a:r>
            <a:r>
              <a:rPr lang="en-US" dirty="0"/>
              <a:t> des </a:t>
            </a:r>
            <a:r>
              <a:rPr lang="en-US" dirty="0" err="1"/>
              <a:t>colonnes</a:t>
            </a:r>
            <a:endParaRPr lang="en-US" dirty="0"/>
          </a:p>
        </p:txBody>
      </p:sp>
      <p:sp>
        <p:nvSpPr>
          <p:cNvPr id="4" name="Espace réservé du texte 3"/>
          <p:cNvSpPr>
            <a:spLocks noGrp="1"/>
          </p:cNvSpPr>
          <p:nvPr>
            <p:ph type="body" sz="quarter" idx="13"/>
          </p:nvPr>
        </p:nvSpPr>
        <p:spPr/>
        <p:txBody>
          <a:bodyPr/>
          <a:lstStyle/>
          <a:p>
            <a:r>
              <a:rPr lang="en-US" dirty="0" err="1"/>
              <a:t>Onglet</a:t>
            </a:r>
            <a:r>
              <a:rPr lang="en-US" dirty="0"/>
              <a:t> </a:t>
            </a:r>
            <a:r>
              <a:rPr lang="en-US" i="1" dirty="0"/>
              <a:t>Interaction</a:t>
            </a:r>
            <a:endParaRPr lang="en-US" dirty="0"/>
          </a:p>
        </p:txBody>
      </p:sp>
    </p:spTree>
    <p:extLst>
      <p:ext uri="{BB962C8B-B14F-4D97-AF65-F5344CB8AC3E}">
        <p14:creationId xmlns:p14="http://schemas.microsoft.com/office/powerpoint/2010/main" val="54483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Interaction</a:t>
            </a:r>
            <a:endParaRPr lang="en-US" dirty="0"/>
          </a:p>
        </p:txBody>
      </p:sp>
      <p:sp>
        <p:nvSpPr>
          <p:cNvPr id="3" name="Espace réservé du contenu 2"/>
          <p:cNvSpPr>
            <a:spLocks noGrp="1"/>
          </p:cNvSpPr>
          <p:nvPr>
            <p:ph idx="1"/>
          </p:nvPr>
        </p:nvSpPr>
        <p:spPr/>
        <p:txBody>
          <a:bodyPr/>
          <a:lstStyle/>
          <a:p>
            <a:r>
              <a:rPr lang="fr-BE" sz="2400" dirty="0"/>
              <a:t>Permet d’interagir sur une URL paramétrée au niveau d’un titre de colonne ou d’une valeur (permet de naviguer sur un site de données en cliquant sur le titre de la colonne, ou sur une valeur de la colonne).</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26</a:t>
            </a:fld>
            <a:endParaRPr lang="fr-FR"/>
          </a:p>
        </p:txBody>
      </p:sp>
      <p:pic>
        <p:nvPicPr>
          <p:cNvPr id="9" name="Image 8" descr="Une image contenant texte, logiciel, Police, nombre&#10;&#10;Le contenu généré par l’IA peut être incorrect.">
            <a:extLst>
              <a:ext uri="{FF2B5EF4-FFF2-40B4-BE49-F238E27FC236}">
                <a16:creationId xmlns:a16="http://schemas.microsoft.com/office/drawing/2014/main" id="{B46775EA-E915-7756-D741-E135C17E87CA}"/>
              </a:ext>
            </a:extLst>
          </p:cNvPr>
          <p:cNvPicPr>
            <a:picLocks noChangeAspect="1"/>
          </p:cNvPicPr>
          <p:nvPr/>
        </p:nvPicPr>
        <p:blipFill>
          <a:blip r:embed="rId2"/>
          <a:stretch>
            <a:fillRect/>
          </a:stretch>
        </p:blipFill>
        <p:spPr>
          <a:xfrm>
            <a:off x="3205162" y="2994026"/>
            <a:ext cx="5781675" cy="3362325"/>
          </a:xfrm>
          <a:prstGeom prst="rect">
            <a:avLst/>
          </a:prstGeom>
          <a:ln>
            <a:solidFill>
              <a:schemeClr val="tx1"/>
            </a:solidFill>
          </a:ln>
        </p:spPr>
      </p:pic>
    </p:spTree>
    <p:extLst>
      <p:ext uri="{BB962C8B-B14F-4D97-AF65-F5344CB8AC3E}">
        <p14:creationId xmlns:p14="http://schemas.microsoft.com/office/powerpoint/2010/main" val="1997124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Une image contenant texte, Police, nombre, capture d’écran&#10;&#10;Le contenu généré par l’IA peut être incorrect.">
            <a:extLst>
              <a:ext uri="{FF2B5EF4-FFF2-40B4-BE49-F238E27FC236}">
                <a16:creationId xmlns:a16="http://schemas.microsoft.com/office/drawing/2014/main" id="{6EAE3781-10CB-B1FA-3E09-154967A36C09}"/>
              </a:ext>
            </a:extLst>
          </p:cNvPr>
          <p:cNvPicPr>
            <a:picLocks noChangeAspect="1"/>
          </p:cNvPicPr>
          <p:nvPr/>
        </p:nvPicPr>
        <p:blipFill>
          <a:blip r:embed="rId2"/>
          <a:stretch>
            <a:fillRect/>
          </a:stretch>
        </p:blipFill>
        <p:spPr>
          <a:xfrm>
            <a:off x="5493649" y="4985201"/>
            <a:ext cx="5564476" cy="1708776"/>
          </a:xfrm>
          <a:prstGeom prst="rect">
            <a:avLst/>
          </a:prstGeom>
          <a:ln>
            <a:solidFill>
              <a:schemeClr val="tx1"/>
            </a:solidFill>
          </a:ln>
        </p:spPr>
      </p:pic>
      <p:pic>
        <p:nvPicPr>
          <p:cNvPr id="15" name="Image 14" descr="Une image contenant texte, capture d’écran, Police, affichage&#10;&#10;Le contenu généré par l’IA peut être incorrect.">
            <a:extLst>
              <a:ext uri="{FF2B5EF4-FFF2-40B4-BE49-F238E27FC236}">
                <a16:creationId xmlns:a16="http://schemas.microsoft.com/office/drawing/2014/main" id="{8F95A764-09B5-D405-9735-FECE54089D65}"/>
              </a:ext>
            </a:extLst>
          </p:cNvPr>
          <p:cNvPicPr>
            <a:picLocks noChangeAspect="1"/>
          </p:cNvPicPr>
          <p:nvPr/>
        </p:nvPicPr>
        <p:blipFill>
          <a:blip r:embed="rId3"/>
          <a:stretch>
            <a:fillRect/>
          </a:stretch>
        </p:blipFill>
        <p:spPr>
          <a:xfrm>
            <a:off x="6095999" y="2726189"/>
            <a:ext cx="4924425" cy="2028825"/>
          </a:xfrm>
          <a:prstGeom prst="rect">
            <a:avLst/>
          </a:prstGeom>
          <a:ln>
            <a:solidFill>
              <a:schemeClr val="tx1"/>
            </a:solidFill>
          </a:ln>
        </p:spPr>
      </p:pic>
      <p:pic>
        <p:nvPicPr>
          <p:cNvPr id="8" name="Image 7" descr="Une image contenant texte, capture d’écran, logiciel, Icône d’ordinateur&#10;&#10;Le contenu généré par l’IA peut être incorrect.">
            <a:extLst>
              <a:ext uri="{FF2B5EF4-FFF2-40B4-BE49-F238E27FC236}">
                <a16:creationId xmlns:a16="http://schemas.microsoft.com/office/drawing/2014/main" id="{F5AA6DAF-BC1D-E8B4-FAEC-450E9CB49B2B}"/>
              </a:ext>
            </a:extLst>
          </p:cNvPr>
          <p:cNvPicPr>
            <a:picLocks noChangeAspect="1"/>
          </p:cNvPicPr>
          <p:nvPr/>
        </p:nvPicPr>
        <p:blipFill>
          <a:blip r:embed="rId4"/>
          <a:stretch>
            <a:fillRect/>
          </a:stretch>
        </p:blipFill>
        <p:spPr>
          <a:xfrm>
            <a:off x="391591" y="3230924"/>
            <a:ext cx="4884049" cy="2830984"/>
          </a:xfrm>
          <a:prstGeom prst="rect">
            <a:avLst/>
          </a:prstGeom>
          <a:ln>
            <a:solidFill>
              <a:srgbClr val="C00000"/>
            </a:solidFill>
          </a:ln>
        </p:spPr>
      </p:pic>
      <p:sp>
        <p:nvSpPr>
          <p:cNvPr id="2" name="Titre 1"/>
          <p:cNvSpPr>
            <a:spLocks noGrp="1"/>
          </p:cNvSpPr>
          <p:nvPr>
            <p:ph type="title"/>
          </p:nvPr>
        </p:nvSpPr>
        <p:spPr/>
        <p:txBody>
          <a:bodyPr/>
          <a:lstStyle/>
          <a:p>
            <a:r>
              <a:rPr lang="en-US" dirty="0" err="1"/>
              <a:t>Onglet</a:t>
            </a:r>
            <a:r>
              <a:rPr lang="en-US" dirty="0"/>
              <a:t> </a:t>
            </a:r>
            <a:r>
              <a:rPr lang="en-US" i="1" dirty="0"/>
              <a:t>Interaction</a:t>
            </a:r>
            <a:endParaRPr lang="en-US" dirty="0"/>
          </a:p>
        </p:txBody>
      </p:sp>
      <p:sp>
        <p:nvSpPr>
          <p:cNvPr id="3" name="Espace réservé du contenu 2"/>
          <p:cNvSpPr>
            <a:spLocks noGrp="1"/>
          </p:cNvSpPr>
          <p:nvPr>
            <p:ph idx="1"/>
          </p:nvPr>
        </p:nvSpPr>
        <p:spPr/>
        <p:txBody>
          <a:bodyPr>
            <a:normAutofit/>
          </a:bodyPr>
          <a:lstStyle/>
          <a:p>
            <a:pPr marL="0" indent="0">
              <a:buNone/>
            </a:pPr>
            <a:r>
              <a:rPr lang="en-US" sz="2400" u="sng" dirty="0" err="1"/>
              <a:t>Exemple</a:t>
            </a:r>
            <a:r>
              <a:rPr lang="en-US" sz="2400" dirty="0"/>
              <a:t> : </a:t>
            </a:r>
            <a:r>
              <a:rPr lang="en-US" sz="2400" dirty="0" err="1"/>
              <a:t>ajouter</a:t>
            </a:r>
            <a:r>
              <a:rPr lang="en-US" sz="2400" dirty="0"/>
              <a:t> un lien </a:t>
            </a:r>
            <a:r>
              <a:rPr lang="en-US" sz="2400" dirty="0" err="1"/>
              <a:t>vers</a:t>
            </a:r>
            <a:r>
              <a:rPr lang="en-US" sz="2400" dirty="0"/>
              <a:t> le site de </a:t>
            </a:r>
            <a:r>
              <a:rPr lang="en-US" sz="2400" dirty="0" err="1"/>
              <a:t>l’ULiège</a:t>
            </a:r>
            <a:r>
              <a:rPr lang="en-US" sz="2400" dirty="0"/>
              <a:t> sur le </a:t>
            </a:r>
            <a:r>
              <a:rPr lang="en-US" sz="2400" dirty="0" err="1"/>
              <a:t>titre</a:t>
            </a:r>
            <a:r>
              <a:rPr lang="en-US" sz="2400" dirty="0"/>
              <a:t> </a:t>
            </a:r>
            <a:r>
              <a:rPr lang="en-US" sz="2400" dirty="0" err="1"/>
              <a:t>d’une</a:t>
            </a:r>
            <a:r>
              <a:rPr lang="en-US" sz="2400" dirty="0"/>
              <a:t> </a:t>
            </a:r>
            <a:r>
              <a:rPr lang="en-US" sz="2400" dirty="0" err="1"/>
              <a:t>colonne</a:t>
            </a:r>
            <a:r>
              <a:rPr lang="en-US" sz="2400" dirty="0"/>
              <a:t> et un lien </a:t>
            </a:r>
            <a:r>
              <a:rPr lang="en-US" sz="2400" dirty="0" err="1"/>
              <a:t>vers</a:t>
            </a:r>
            <a:r>
              <a:rPr lang="en-US" sz="2400" dirty="0"/>
              <a:t> le site des </a:t>
            </a:r>
            <a:r>
              <a:rPr lang="en-US" sz="2400" dirty="0" err="1"/>
              <a:t>bibliothèques</a:t>
            </a:r>
            <a:r>
              <a:rPr lang="en-US" sz="2400" dirty="0"/>
              <a:t> de </a:t>
            </a:r>
            <a:r>
              <a:rPr lang="en-US" sz="2400" dirty="0" err="1"/>
              <a:t>l’ULiège</a:t>
            </a:r>
            <a:r>
              <a:rPr lang="en-US" sz="2400" dirty="0"/>
              <a:t> sur </a:t>
            </a:r>
            <a:r>
              <a:rPr lang="en-US" sz="2400" dirty="0" err="1"/>
              <a:t>chaque</a:t>
            </a:r>
            <a:r>
              <a:rPr lang="en-US" sz="2400" dirty="0"/>
              <a:t> </a:t>
            </a:r>
            <a:r>
              <a:rPr lang="en-US" sz="2400" dirty="0" err="1"/>
              <a:t>valeur</a:t>
            </a:r>
            <a:r>
              <a:rPr lang="en-US" sz="2400" dirty="0"/>
              <a:t> de la </a:t>
            </a:r>
            <a:r>
              <a:rPr lang="en-US" sz="2400" dirty="0" err="1"/>
              <a:t>colonne</a:t>
            </a:r>
            <a:r>
              <a:rPr lang="en-US" sz="2400" dirty="0"/>
              <a:t>.</a:t>
            </a:r>
          </a:p>
          <a:p>
            <a:r>
              <a:rPr lang="en-US" sz="2000" dirty="0" err="1"/>
              <a:t>Ajout</a:t>
            </a:r>
            <a:r>
              <a:rPr lang="en-US" sz="2000" dirty="0"/>
              <a:t> d’un lien sur le </a:t>
            </a:r>
            <a:r>
              <a:rPr lang="en-US" sz="2000" dirty="0" err="1"/>
              <a:t>titre</a:t>
            </a:r>
            <a:r>
              <a:rPr lang="en-US" sz="2000" dirty="0"/>
              <a:t> de la </a:t>
            </a:r>
            <a:r>
              <a:rPr lang="en-US" sz="2000" dirty="0" err="1"/>
              <a:t>colonne</a:t>
            </a:r>
            <a:r>
              <a:rPr lang="en-US" sz="2000"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27</a:t>
            </a:fld>
            <a:endParaRPr lang="fr-FR"/>
          </a:p>
        </p:txBody>
      </p:sp>
      <p:pic>
        <p:nvPicPr>
          <p:cNvPr id="26" name="Espace réservé du contenu 22">
            <a:extLst>
              <a:ext uri="{FF2B5EF4-FFF2-40B4-BE49-F238E27FC236}">
                <a16:creationId xmlns:a16="http://schemas.microsoft.com/office/drawing/2014/main" id="{31B54F9A-1FC6-B5D5-5E40-F102CA88FE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359972">
            <a:off x="1993674" y="3328646"/>
            <a:ext cx="648000" cy="1011587"/>
          </a:xfrm>
          <a:prstGeom prst="rect">
            <a:avLst/>
          </a:prstGeom>
        </p:spPr>
      </p:pic>
      <p:sp>
        <p:nvSpPr>
          <p:cNvPr id="27" name="ZoneTexte 26">
            <a:extLst>
              <a:ext uri="{FF2B5EF4-FFF2-40B4-BE49-F238E27FC236}">
                <a16:creationId xmlns:a16="http://schemas.microsoft.com/office/drawing/2014/main" id="{5673A68A-3932-C78F-3299-5414D587B012}"/>
              </a:ext>
            </a:extLst>
          </p:cNvPr>
          <p:cNvSpPr txBox="1"/>
          <p:nvPr/>
        </p:nvSpPr>
        <p:spPr>
          <a:xfrm>
            <a:off x="2216012" y="3476524"/>
            <a:ext cx="301686" cy="369332"/>
          </a:xfrm>
          <a:prstGeom prst="rect">
            <a:avLst/>
          </a:prstGeom>
          <a:noFill/>
        </p:spPr>
        <p:txBody>
          <a:bodyPr wrap="none" rtlCol="0">
            <a:spAutoFit/>
          </a:bodyPr>
          <a:lstStyle/>
          <a:p>
            <a:r>
              <a:rPr lang="fr-BE" dirty="0"/>
              <a:t>1</a:t>
            </a:r>
          </a:p>
        </p:txBody>
      </p:sp>
      <p:pic>
        <p:nvPicPr>
          <p:cNvPr id="28" name="Espace réservé du contenu 22">
            <a:extLst>
              <a:ext uri="{FF2B5EF4-FFF2-40B4-BE49-F238E27FC236}">
                <a16:creationId xmlns:a16="http://schemas.microsoft.com/office/drawing/2014/main" id="{75D93274-8E07-10FC-AA3F-F737F5D139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930195">
            <a:off x="2429865" y="4575230"/>
            <a:ext cx="648000" cy="1011587"/>
          </a:xfrm>
          <a:prstGeom prst="rect">
            <a:avLst/>
          </a:prstGeom>
        </p:spPr>
      </p:pic>
      <p:sp>
        <p:nvSpPr>
          <p:cNvPr id="29" name="ZoneTexte 28">
            <a:extLst>
              <a:ext uri="{FF2B5EF4-FFF2-40B4-BE49-F238E27FC236}">
                <a16:creationId xmlns:a16="http://schemas.microsoft.com/office/drawing/2014/main" id="{195863C3-BC9B-4844-BCD2-5378682B8050}"/>
              </a:ext>
            </a:extLst>
          </p:cNvPr>
          <p:cNvSpPr txBox="1"/>
          <p:nvPr/>
        </p:nvSpPr>
        <p:spPr>
          <a:xfrm>
            <a:off x="2735507" y="4928491"/>
            <a:ext cx="301686" cy="369332"/>
          </a:xfrm>
          <a:prstGeom prst="rect">
            <a:avLst/>
          </a:prstGeom>
          <a:noFill/>
        </p:spPr>
        <p:txBody>
          <a:bodyPr wrap="none" rtlCol="0">
            <a:spAutoFit/>
          </a:bodyPr>
          <a:lstStyle/>
          <a:p>
            <a:r>
              <a:rPr lang="fr-BE" dirty="0"/>
              <a:t>2</a:t>
            </a:r>
          </a:p>
        </p:txBody>
      </p:sp>
      <p:pic>
        <p:nvPicPr>
          <p:cNvPr id="30" name="Espace réservé du contenu 22">
            <a:extLst>
              <a:ext uri="{FF2B5EF4-FFF2-40B4-BE49-F238E27FC236}">
                <a16:creationId xmlns:a16="http://schemas.microsoft.com/office/drawing/2014/main" id="{9E502817-CE85-5F4A-BF71-A20A6CEA5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19805">
            <a:off x="4209654" y="5850557"/>
            <a:ext cx="648000" cy="1011587"/>
          </a:xfrm>
          <a:prstGeom prst="rect">
            <a:avLst/>
          </a:prstGeom>
        </p:spPr>
      </p:pic>
      <p:sp>
        <p:nvSpPr>
          <p:cNvPr id="31" name="ZoneTexte 30">
            <a:extLst>
              <a:ext uri="{FF2B5EF4-FFF2-40B4-BE49-F238E27FC236}">
                <a16:creationId xmlns:a16="http://schemas.microsoft.com/office/drawing/2014/main" id="{C2043CEF-D569-C357-5435-8242BC636F06}"/>
              </a:ext>
            </a:extLst>
          </p:cNvPr>
          <p:cNvSpPr txBox="1"/>
          <p:nvPr/>
        </p:nvSpPr>
        <p:spPr>
          <a:xfrm>
            <a:off x="4367945" y="6326593"/>
            <a:ext cx="301686" cy="369332"/>
          </a:xfrm>
          <a:prstGeom prst="rect">
            <a:avLst/>
          </a:prstGeom>
          <a:noFill/>
        </p:spPr>
        <p:txBody>
          <a:bodyPr wrap="square" rtlCol="0">
            <a:spAutoFit/>
          </a:bodyPr>
          <a:lstStyle/>
          <a:p>
            <a:r>
              <a:rPr lang="fr-BE" dirty="0"/>
              <a:t>3</a:t>
            </a:r>
          </a:p>
        </p:txBody>
      </p:sp>
      <p:sp>
        <p:nvSpPr>
          <p:cNvPr id="32" name="Flèche droite 20">
            <a:extLst>
              <a:ext uri="{FF2B5EF4-FFF2-40B4-BE49-F238E27FC236}">
                <a16:creationId xmlns:a16="http://schemas.microsoft.com/office/drawing/2014/main" id="{AD0498A1-B39D-24EC-6916-1E6BB28B66A7}"/>
              </a:ext>
            </a:extLst>
          </p:cNvPr>
          <p:cNvSpPr/>
          <p:nvPr/>
        </p:nvSpPr>
        <p:spPr>
          <a:xfrm>
            <a:off x="5387340" y="3634639"/>
            <a:ext cx="60960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Flèche droite 20">
            <a:extLst>
              <a:ext uri="{FF2B5EF4-FFF2-40B4-BE49-F238E27FC236}">
                <a16:creationId xmlns:a16="http://schemas.microsoft.com/office/drawing/2014/main" id="{10859773-EC7F-5520-EA2F-FDF23425874F}"/>
              </a:ext>
            </a:extLst>
          </p:cNvPr>
          <p:cNvSpPr/>
          <p:nvPr/>
        </p:nvSpPr>
        <p:spPr>
          <a:xfrm rot="5400000">
            <a:off x="8480181" y="4724446"/>
            <a:ext cx="44409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4" name="Espace réservé du contenu 22">
            <a:extLst>
              <a:ext uri="{FF2B5EF4-FFF2-40B4-BE49-F238E27FC236}">
                <a16:creationId xmlns:a16="http://schemas.microsoft.com/office/drawing/2014/main" id="{DF7A45C4-4A92-AF5C-6AE4-EEA11AC16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359972">
            <a:off x="9867173" y="3245199"/>
            <a:ext cx="648000" cy="1011587"/>
          </a:xfrm>
          <a:prstGeom prst="rect">
            <a:avLst/>
          </a:prstGeom>
        </p:spPr>
      </p:pic>
      <p:sp>
        <p:nvSpPr>
          <p:cNvPr id="35" name="Rectangle 34">
            <a:extLst>
              <a:ext uri="{FF2B5EF4-FFF2-40B4-BE49-F238E27FC236}">
                <a16:creationId xmlns:a16="http://schemas.microsoft.com/office/drawing/2014/main" id="{57ECA58F-33A5-DC75-5080-0EF676B2F772}"/>
              </a:ext>
            </a:extLst>
          </p:cNvPr>
          <p:cNvSpPr/>
          <p:nvPr/>
        </p:nvSpPr>
        <p:spPr>
          <a:xfrm>
            <a:off x="5983534" y="5808416"/>
            <a:ext cx="2701397" cy="31344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36" name="Espace réservé du contenu 22">
            <a:extLst>
              <a:ext uri="{FF2B5EF4-FFF2-40B4-BE49-F238E27FC236}">
                <a16:creationId xmlns:a16="http://schemas.microsoft.com/office/drawing/2014/main" id="{A3473208-BF6D-BFF0-8852-C63D5CBB02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071766">
            <a:off x="9547529" y="5861494"/>
            <a:ext cx="648000" cy="1011587"/>
          </a:xfrm>
          <a:prstGeom prst="rect">
            <a:avLst/>
          </a:prstGeom>
        </p:spPr>
      </p:pic>
    </p:spTree>
    <p:extLst>
      <p:ext uri="{BB962C8B-B14F-4D97-AF65-F5344CB8AC3E}">
        <p14:creationId xmlns:p14="http://schemas.microsoft.com/office/powerpoint/2010/main" val="725050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logiciel, nombre&#10;&#10;Le contenu généré par l’IA peut être incorrect.">
            <a:extLst>
              <a:ext uri="{FF2B5EF4-FFF2-40B4-BE49-F238E27FC236}">
                <a16:creationId xmlns:a16="http://schemas.microsoft.com/office/drawing/2014/main" id="{74D15E7B-EC56-9628-CEE3-07105C84193D}"/>
              </a:ext>
            </a:extLst>
          </p:cNvPr>
          <p:cNvPicPr>
            <a:picLocks noChangeAspect="1"/>
          </p:cNvPicPr>
          <p:nvPr/>
        </p:nvPicPr>
        <p:blipFill>
          <a:blip r:embed="rId2"/>
          <a:stretch>
            <a:fillRect/>
          </a:stretch>
        </p:blipFill>
        <p:spPr>
          <a:xfrm>
            <a:off x="3923867" y="2566557"/>
            <a:ext cx="4344266" cy="3820947"/>
          </a:xfrm>
          <a:prstGeom prst="rect">
            <a:avLst/>
          </a:prstGeom>
          <a:ln>
            <a:solidFill>
              <a:schemeClr val="tx1"/>
            </a:solidFill>
          </a:ln>
        </p:spPr>
      </p:pic>
      <p:sp>
        <p:nvSpPr>
          <p:cNvPr id="2" name="Titre 1"/>
          <p:cNvSpPr>
            <a:spLocks noGrp="1"/>
          </p:cNvSpPr>
          <p:nvPr>
            <p:ph type="title"/>
          </p:nvPr>
        </p:nvSpPr>
        <p:spPr/>
        <p:txBody>
          <a:bodyPr/>
          <a:lstStyle/>
          <a:p>
            <a:r>
              <a:rPr lang="en-US" dirty="0" err="1"/>
              <a:t>Onglet</a:t>
            </a:r>
            <a:r>
              <a:rPr lang="en-US" dirty="0"/>
              <a:t> </a:t>
            </a:r>
            <a:r>
              <a:rPr lang="en-US" i="1" dirty="0"/>
              <a:t>Interaction</a:t>
            </a:r>
            <a:endParaRPr lang="en-US" dirty="0"/>
          </a:p>
        </p:txBody>
      </p:sp>
      <p:sp>
        <p:nvSpPr>
          <p:cNvPr id="6" name="Espace réservé du contenu 5"/>
          <p:cNvSpPr>
            <a:spLocks noGrp="1"/>
          </p:cNvSpPr>
          <p:nvPr>
            <p:ph idx="1"/>
          </p:nvPr>
        </p:nvSpPr>
        <p:spPr/>
        <p:txBody>
          <a:bodyPr>
            <a:normAutofit/>
          </a:bodyPr>
          <a:lstStyle/>
          <a:p>
            <a:r>
              <a:rPr lang="en-US" sz="2800" dirty="0"/>
              <a:t>Le lien </a:t>
            </a:r>
            <a:r>
              <a:rPr lang="en-US" sz="2800" dirty="0" err="1"/>
              <a:t>est</a:t>
            </a:r>
            <a:r>
              <a:rPr lang="en-US" sz="2800" dirty="0"/>
              <a:t> </a:t>
            </a:r>
            <a:r>
              <a:rPr lang="en-US" sz="2800" dirty="0" err="1"/>
              <a:t>ajouté</a:t>
            </a:r>
            <a:r>
              <a:rPr lang="en-US" sz="2800" dirty="0"/>
              <a:t>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28</a:t>
            </a:fld>
            <a:endParaRPr lang="fr-FR"/>
          </a:p>
        </p:txBody>
      </p:sp>
      <p:pic>
        <p:nvPicPr>
          <p:cNvPr id="11" name="Espace réservé du contenu 22">
            <a:extLst>
              <a:ext uri="{FF2B5EF4-FFF2-40B4-BE49-F238E27FC236}">
                <a16:creationId xmlns:a16="http://schemas.microsoft.com/office/drawing/2014/main" id="{038F31BC-F89B-0388-9563-1BC2C7BE9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22984">
            <a:off x="6460751" y="4668995"/>
            <a:ext cx="648000" cy="1011587"/>
          </a:xfrm>
          <a:prstGeom prst="rect">
            <a:avLst/>
          </a:prstGeom>
        </p:spPr>
      </p:pic>
      <p:sp>
        <p:nvSpPr>
          <p:cNvPr id="12" name="Rectangle 11">
            <a:extLst>
              <a:ext uri="{FF2B5EF4-FFF2-40B4-BE49-F238E27FC236}">
                <a16:creationId xmlns:a16="http://schemas.microsoft.com/office/drawing/2014/main" id="{93BCB2B1-8CD9-741E-0C4B-205D1AD33A42}"/>
              </a:ext>
            </a:extLst>
          </p:cNvPr>
          <p:cNvSpPr/>
          <p:nvPr/>
        </p:nvSpPr>
        <p:spPr>
          <a:xfrm>
            <a:off x="4083354" y="4005031"/>
            <a:ext cx="3314973" cy="31344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94943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Interaction</a:t>
            </a:r>
            <a:endParaRPr lang="en-US" dirty="0"/>
          </a:p>
        </p:txBody>
      </p:sp>
      <p:sp>
        <p:nvSpPr>
          <p:cNvPr id="3" name="Espace réservé du contenu 2"/>
          <p:cNvSpPr>
            <a:spLocks noGrp="1"/>
          </p:cNvSpPr>
          <p:nvPr>
            <p:ph idx="1"/>
          </p:nvPr>
        </p:nvSpPr>
        <p:spPr/>
        <p:txBody>
          <a:bodyPr/>
          <a:lstStyle/>
          <a:p>
            <a:r>
              <a:rPr lang="en-US" sz="2800" dirty="0" err="1"/>
              <a:t>Visualisation</a:t>
            </a:r>
            <a:r>
              <a:rPr lang="en-US" sz="2800" dirty="0"/>
              <a:t> du </a:t>
            </a:r>
            <a:r>
              <a:rPr lang="en-US" sz="2800" dirty="0" err="1"/>
              <a:t>résultat</a:t>
            </a:r>
            <a:r>
              <a:rPr lang="en-US" sz="2800" dirty="0"/>
              <a:t> :</a:t>
            </a:r>
          </a:p>
          <a:p>
            <a:pPr lvl="1"/>
            <a:r>
              <a:rPr lang="en-US" sz="2400" dirty="0"/>
              <a:t>Lien sur le </a:t>
            </a:r>
            <a:r>
              <a:rPr lang="en-US" sz="2400" dirty="0" err="1"/>
              <a:t>titre</a:t>
            </a:r>
            <a:r>
              <a:rPr lang="en-US" sz="2400" dirty="0"/>
              <a:t> de la </a:t>
            </a:r>
            <a:r>
              <a:rPr lang="en-US" sz="2400" dirty="0" err="1"/>
              <a:t>colonne</a:t>
            </a:r>
            <a:r>
              <a:rPr lang="en-US" sz="2400" dirty="0"/>
              <a:t> :</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r>
              <a:rPr lang="en-US" sz="2400" dirty="0"/>
              <a:t>Il est </a:t>
            </a:r>
            <a:r>
              <a:rPr lang="en-US" sz="2400" dirty="0" err="1"/>
              <a:t>également</a:t>
            </a:r>
            <a:r>
              <a:rPr lang="en-US" sz="2400" dirty="0"/>
              <a:t> possible de </a:t>
            </a:r>
            <a:r>
              <a:rPr lang="en-US" sz="2400" dirty="0" err="1"/>
              <a:t>lier</a:t>
            </a:r>
            <a:r>
              <a:rPr lang="en-US" sz="2400" dirty="0"/>
              <a:t> un rapport à un </a:t>
            </a:r>
            <a:r>
              <a:rPr lang="en-US" sz="2400" dirty="0" err="1"/>
              <a:t>autre</a:t>
            </a:r>
            <a:r>
              <a:rPr lang="en-US" sz="2400" dirty="0"/>
              <a:t> par </a:t>
            </a:r>
            <a:r>
              <a:rPr lang="en-US" sz="2400" dirty="0" err="1"/>
              <a:t>cette</a:t>
            </a:r>
            <a:r>
              <a:rPr lang="en-US" sz="2400" dirty="0"/>
              <a:t> </a:t>
            </a:r>
            <a:r>
              <a:rPr lang="en-US" sz="2400" dirty="0" err="1"/>
              <a:t>méthode</a:t>
            </a:r>
            <a:r>
              <a:rPr lang="en-US" sz="2400" dirty="0"/>
              <a:t>.</a:t>
            </a:r>
          </a:p>
          <a:p>
            <a:pPr lvl="1"/>
            <a:endParaRPr lang="en-US" sz="2400" dirty="0"/>
          </a:p>
          <a:p>
            <a:pPr lvl="1"/>
            <a:endParaRPr lang="en-US" sz="24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29</a:t>
            </a:fld>
            <a:endParaRPr lang="fr-FR"/>
          </a:p>
        </p:txBody>
      </p:sp>
      <p:pic>
        <p:nvPicPr>
          <p:cNvPr id="9" name="Image 8" descr="Une image contenant texte, Police, ligne, nombre&#10;&#10;Le contenu généré par l’IA peut être incorrect.">
            <a:extLst>
              <a:ext uri="{FF2B5EF4-FFF2-40B4-BE49-F238E27FC236}">
                <a16:creationId xmlns:a16="http://schemas.microsoft.com/office/drawing/2014/main" id="{6FCD1871-EAE5-0274-AF95-EACA1F96B0CE}"/>
              </a:ext>
            </a:extLst>
          </p:cNvPr>
          <p:cNvPicPr>
            <a:picLocks noChangeAspect="1"/>
          </p:cNvPicPr>
          <p:nvPr/>
        </p:nvPicPr>
        <p:blipFill>
          <a:blip r:embed="rId3"/>
          <a:stretch>
            <a:fillRect/>
          </a:stretch>
        </p:blipFill>
        <p:spPr>
          <a:xfrm>
            <a:off x="2862262" y="3036309"/>
            <a:ext cx="6467475" cy="1304925"/>
          </a:xfrm>
          <a:prstGeom prst="rect">
            <a:avLst/>
          </a:prstGeom>
          <a:ln>
            <a:solidFill>
              <a:srgbClr val="C00000"/>
            </a:solidFill>
          </a:ln>
        </p:spPr>
      </p:pic>
      <p:pic>
        <p:nvPicPr>
          <p:cNvPr id="11" name="Espace réservé du contenu 22">
            <a:extLst>
              <a:ext uri="{FF2B5EF4-FFF2-40B4-BE49-F238E27FC236}">
                <a16:creationId xmlns:a16="http://schemas.microsoft.com/office/drawing/2014/main" id="{B903C623-ACC1-DC98-E90C-6DBF1ACF9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02752">
            <a:off x="2225184" y="2900531"/>
            <a:ext cx="648000" cy="1011587"/>
          </a:xfrm>
          <a:prstGeom prst="rect">
            <a:avLst/>
          </a:prstGeom>
        </p:spPr>
      </p:pic>
      <p:sp>
        <p:nvSpPr>
          <p:cNvPr id="12" name="ZoneTexte 11">
            <a:extLst>
              <a:ext uri="{FF2B5EF4-FFF2-40B4-BE49-F238E27FC236}">
                <a16:creationId xmlns:a16="http://schemas.microsoft.com/office/drawing/2014/main" id="{AA6C458A-A92B-15E0-56D8-FC84CF7E1473}"/>
              </a:ext>
            </a:extLst>
          </p:cNvPr>
          <p:cNvSpPr txBox="1"/>
          <p:nvPr/>
        </p:nvSpPr>
        <p:spPr>
          <a:xfrm>
            <a:off x="2216012" y="3216749"/>
            <a:ext cx="301686" cy="369332"/>
          </a:xfrm>
          <a:prstGeom prst="rect">
            <a:avLst/>
          </a:prstGeom>
          <a:noFill/>
        </p:spPr>
        <p:txBody>
          <a:bodyPr wrap="none" rtlCol="0">
            <a:spAutoFit/>
          </a:bodyPr>
          <a:lstStyle/>
          <a:p>
            <a:r>
              <a:rPr lang="fr-BE" dirty="0"/>
              <a:t>1</a:t>
            </a:r>
          </a:p>
        </p:txBody>
      </p:sp>
      <p:pic>
        <p:nvPicPr>
          <p:cNvPr id="13" name="Espace réservé du contenu 22">
            <a:extLst>
              <a:ext uri="{FF2B5EF4-FFF2-40B4-BE49-F238E27FC236}">
                <a16:creationId xmlns:a16="http://schemas.microsoft.com/office/drawing/2014/main" id="{3B2933E8-E635-83D6-3636-B494DF8B1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930195">
            <a:off x="5588702" y="3195710"/>
            <a:ext cx="648000" cy="1011587"/>
          </a:xfrm>
          <a:prstGeom prst="rect">
            <a:avLst/>
          </a:prstGeom>
        </p:spPr>
      </p:pic>
      <p:sp>
        <p:nvSpPr>
          <p:cNvPr id="14" name="ZoneTexte 13">
            <a:extLst>
              <a:ext uri="{FF2B5EF4-FFF2-40B4-BE49-F238E27FC236}">
                <a16:creationId xmlns:a16="http://schemas.microsoft.com/office/drawing/2014/main" id="{B9B35F0A-D701-C5CD-D441-97A85E6BD0AA}"/>
              </a:ext>
            </a:extLst>
          </p:cNvPr>
          <p:cNvSpPr txBox="1"/>
          <p:nvPr/>
        </p:nvSpPr>
        <p:spPr>
          <a:xfrm>
            <a:off x="5894344" y="3548971"/>
            <a:ext cx="301686" cy="369332"/>
          </a:xfrm>
          <a:prstGeom prst="rect">
            <a:avLst/>
          </a:prstGeom>
          <a:noFill/>
        </p:spPr>
        <p:txBody>
          <a:bodyPr wrap="none" rtlCol="0">
            <a:spAutoFit/>
          </a:bodyPr>
          <a:lstStyle/>
          <a:p>
            <a:r>
              <a:rPr lang="fr-BE" dirty="0"/>
              <a:t>2</a:t>
            </a:r>
          </a:p>
        </p:txBody>
      </p:sp>
    </p:spTree>
    <p:extLst>
      <p:ext uri="{BB962C8B-B14F-4D97-AF65-F5344CB8AC3E}">
        <p14:creationId xmlns:p14="http://schemas.microsoft.com/office/powerpoint/2010/main" val="141204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Table des </a:t>
            </a:r>
            <a:r>
              <a:rPr lang="en-US" dirty="0" err="1"/>
              <a:t>matières</a:t>
            </a:r>
            <a:endParaRPr lang="en-US" dirty="0"/>
          </a:p>
        </p:txBody>
      </p:sp>
      <p:sp>
        <p:nvSpPr>
          <p:cNvPr id="3" name="Espace réservé du contenu 2"/>
          <p:cNvSpPr>
            <a:spLocks noGrp="1"/>
          </p:cNvSpPr>
          <p:nvPr>
            <p:ph idx="1"/>
          </p:nvPr>
        </p:nvSpPr>
        <p:spPr/>
        <p:txBody>
          <a:bodyPr>
            <a:normAutofit/>
          </a:bodyPr>
          <a:lstStyle/>
          <a:p>
            <a:r>
              <a:rPr lang="en-US" dirty="0" err="1"/>
              <a:t>Gérer</a:t>
            </a:r>
            <a:r>
              <a:rPr lang="en-US" dirty="0"/>
              <a:t> les </a:t>
            </a:r>
            <a:r>
              <a:rPr lang="en-US" dirty="0" err="1"/>
              <a:t>propriétés</a:t>
            </a:r>
            <a:r>
              <a:rPr lang="en-US" dirty="0"/>
              <a:t> des </a:t>
            </a:r>
            <a:r>
              <a:rPr lang="en-US" dirty="0" err="1"/>
              <a:t>colonnes</a:t>
            </a:r>
            <a:endParaRPr lang="en-US" dirty="0"/>
          </a:p>
          <a:p>
            <a:pPr lvl="1"/>
            <a:r>
              <a:rPr lang="en-US" dirty="0"/>
              <a:t>Introduction</a:t>
            </a:r>
          </a:p>
          <a:p>
            <a:pPr lvl="1"/>
            <a:r>
              <a:rPr lang="en-US" dirty="0" err="1"/>
              <a:t>Onglet</a:t>
            </a:r>
            <a:r>
              <a:rPr lang="en-US" dirty="0"/>
              <a:t> </a:t>
            </a:r>
            <a:r>
              <a:rPr lang="en-US" i="1" dirty="0"/>
              <a:t>Style</a:t>
            </a:r>
            <a:endParaRPr lang="en-US" dirty="0"/>
          </a:p>
          <a:p>
            <a:pPr lvl="1"/>
            <a:r>
              <a:rPr lang="en-US" dirty="0" err="1"/>
              <a:t>Onglet</a:t>
            </a:r>
            <a:r>
              <a:rPr lang="en-US" i="1" dirty="0"/>
              <a:t> Column Format</a:t>
            </a:r>
          </a:p>
          <a:p>
            <a:pPr lvl="1"/>
            <a:r>
              <a:rPr lang="en-US" dirty="0" err="1"/>
              <a:t>Onglet</a:t>
            </a:r>
            <a:r>
              <a:rPr lang="en-US" i="1" dirty="0"/>
              <a:t> Data Format</a:t>
            </a:r>
          </a:p>
          <a:p>
            <a:pPr lvl="1"/>
            <a:r>
              <a:rPr lang="en-US" dirty="0" err="1"/>
              <a:t>Onglet</a:t>
            </a:r>
            <a:r>
              <a:rPr lang="en-US" i="1" dirty="0"/>
              <a:t> Conditional Format</a:t>
            </a:r>
          </a:p>
          <a:p>
            <a:pPr lvl="1"/>
            <a:r>
              <a:rPr lang="en-US" dirty="0" err="1"/>
              <a:t>Onglet</a:t>
            </a:r>
            <a:r>
              <a:rPr lang="en-US" i="1" dirty="0"/>
              <a:t> Interaction</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3</a:t>
            </a:fld>
            <a:endParaRPr lang="fr-FR"/>
          </a:p>
        </p:txBody>
      </p:sp>
    </p:spTree>
    <p:extLst>
      <p:ext uri="{BB962C8B-B14F-4D97-AF65-F5344CB8AC3E}">
        <p14:creationId xmlns:p14="http://schemas.microsoft.com/office/powerpoint/2010/main" val="2032873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D9E52-B40F-BD62-608D-15FF2B0B75F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D9204C0-74C7-D551-B87D-333547D8E817}"/>
              </a:ext>
            </a:extLst>
          </p:cNvPr>
          <p:cNvSpPr>
            <a:spLocks noGrp="1"/>
          </p:cNvSpPr>
          <p:nvPr>
            <p:ph type="sldNum" sz="quarter" idx="12"/>
          </p:nvPr>
        </p:nvSpPr>
        <p:spPr/>
        <p:txBody>
          <a:bodyPr/>
          <a:lstStyle/>
          <a:p>
            <a:fld id="{19329706-12B3-8F4C-9CA9-063F8C6A2AC6}" type="slidenum">
              <a:rPr lang="fr-FR" smtClean="0">
                <a:solidFill>
                  <a:prstClr val="black">
                    <a:tint val="75000"/>
                  </a:prstClr>
                </a:solidFill>
              </a:rPr>
              <a:pPr/>
              <a:t>30</a:t>
            </a:fld>
            <a:endParaRPr lang="fr-FR">
              <a:solidFill>
                <a:prstClr val="black">
                  <a:tint val="75000"/>
                </a:prstClr>
              </a:solidFill>
            </a:endParaRPr>
          </a:p>
        </p:txBody>
      </p:sp>
      <p:sp>
        <p:nvSpPr>
          <p:cNvPr id="3" name="Titre 2">
            <a:extLst>
              <a:ext uri="{FF2B5EF4-FFF2-40B4-BE49-F238E27FC236}">
                <a16:creationId xmlns:a16="http://schemas.microsoft.com/office/drawing/2014/main" id="{93C4085F-A6C6-A6D2-C778-7C90EB69DB16}"/>
              </a:ext>
            </a:extLst>
          </p:cNvPr>
          <p:cNvSpPr>
            <a:spLocks noGrp="1"/>
          </p:cNvSpPr>
          <p:nvPr>
            <p:ph type="title"/>
          </p:nvPr>
        </p:nvSpPr>
        <p:spPr/>
        <p:txBody>
          <a:bodyPr>
            <a:normAutofit fontScale="90000"/>
          </a:bodyPr>
          <a:lstStyle/>
          <a:p>
            <a:r>
              <a:rPr lang="fr-BE" dirty="0"/>
              <a:t>Editer une formule relative à une colonne</a:t>
            </a:r>
            <a:endParaRPr lang="fr-FR" dirty="0"/>
          </a:p>
        </p:txBody>
      </p:sp>
      <p:sp>
        <p:nvSpPr>
          <p:cNvPr id="4" name="Espace réservé du texte 3">
            <a:extLst>
              <a:ext uri="{FF2B5EF4-FFF2-40B4-BE49-F238E27FC236}">
                <a16:creationId xmlns:a16="http://schemas.microsoft.com/office/drawing/2014/main" id="{06466C86-B9FE-CF28-601A-BF96A1674A39}"/>
              </a:ext>
            </a:extLst>
          </p:cNvPr>
          <p:cNvSpPr>
            <a:spLocks noGrp="1"/>
          </p:cNvSpPr>
          <p:nvPr>
            <p:ph type="body" sz="quarter" idx="13"/>
          </p:nvPr>
        </p:nvSpPr>
        <p:spPr/>
        <p:txBody>
          <a:bodyPr/>
          <a:lstStyle/>
          <a:p>
            <a:r>
              <a:rPr lang="en-US" dirty="0"/>
              <a:t>Introduction</a:t>
            </a:r>
          </a:p>
          <a:p>
            <a:endParaRPr lang="fr-FR" dirty="0"/>
          </a:p>
        </p:txBody>
      </p:sp>
    </p:spTree>
    <p:extLst>
      <p:ext uri="{BB962C8B-B14F-4D97-AF65-F5344CB8AC3E}">
        <p14:creationId xmlns:p14="http://schemas.microsoft.com/office/powerpoint/2010/main" val="1588455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Introduction</a:t>
            </a:r>
          </a:p>
        </p:txBody>
      </p:sp>
      <p:sp>
        <p:nvSpPr>
          <p:cNvPr id="3" name="Espace réservé du contenu 2"/>
          <p:cNvSpPr>
            <a:spLocks noGrp="1"/>
          </p:cNvSpPr>
          <p:nvPr>
            <p:ph idx="1"/>
          </p:nvPr>
        </p:nvSpPr>
        <p:spPr/>
        <p:txBody>
          <a:bodyPr/>
          <a:lstStyle/>
          <a:p>
            <a:r>
              <a:rPr lang="fr-BE" sz="2800" dirty="0"/>
              <a:t>Il est possible</a:t>
            </a:r>
            <a:r>
              <a:rPr lang="fr-FR" sz="2800" dirty="0"/>
              <a:t> de modifier les formules relatives à des colonnes contenant des valeurs numériques ou des données textuelles à partir de l’option </a:t>
            </a:r>
            <a:r>
              <a:rPr lang="fr-FR" sz="2800" i="1" dirty="0"/>
              <a:t>Edit formula.</a:t>
            </a:r>
            <a:endParaRPr lang="en-US" i="1"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31</a:t>
            </a:fld>
            <a:endParaRPr lang="fr-FR"/>
          </a:p>
        </p:txBody>
      </p:sp>
      <p:pic>
        <p:nvPicPr>
          <p:cNvPr id="6" name="Image 5" descr="Une image contenant texte, Police, capture d’écran, nombre&#10;&#10;Le contenu généré par l’IA peut être incorrect.">
            <a:extLst>
              <a:ext uri="{FF2B5EF4-FFF2-40B4-BE49-F238E27FC236}">
                <a16:creationId xmlns:a16="http://schemas.microsoft.com/office/drawing/2014/main" id="{53832513-1531-A8BE-81D2-1D7CFCF900CB}"/>
              </a:ext>
            </a:extLst>
          </p:cNvPr>
          <p:cNvPicPr>
            <a:picLocks noChangeAspect="1"/>
          </p:cNvPicPr>
          <p:nvPr/>
        </p:nvPicPr>
        <p:blipFill>
          <a:blip r:embed="rId3"/>
          <a:stretch>
            <a:fillRect/>
          </a:stretch>
        </p:blipFill>
        <p:spPr>
          <a:xfrm>
            <a:off x="2209257" y="3285779"/>
            <a:ext cx="7773485" cy="2543530"/>
          </a:xfrm>
          <a:prstGeom prst="rect">
            <a:avLst/>
          </a:prstGeom>
          <a:ln w="9525">
            <a:solidFill>
              <a:schemeClr val="tx1"/>
            </a:solidFill>
          </a:ln>
        </p:spPr>
      </p:pic>
      <p:pic>
        <p:nvPicPr>
          <p:cNvPr id="15" name="Espace réservé du contenu 22">
            <a:extLst>
              <a:ext uri="{FF2B5EF4-FFF2-40B4-BE49-F238E27FC236}">
                <a16:creationId xmlns:a16="http://schemas.microsoft.com/office/drawing/2014/main" id="{E8BCFC41-66B7-204B-448E-7B4AB18059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298491">
            <a:off x="8584886" y="2995504"/>
            <a:ext cx="533392" cy="832674"/>
          </a:xfrm>
          <a:prstGeom prst="rect">
            <a:avLst/>
          </a:prstGeom>
        </p:spPr>
      </p:pic>
      <p:sp>
        <p:nvSpPr>
          <p:cNvPr id="16" name="ZoneTexte 15">
            <a:extLst>
              <a:ext uri="{FF2B5EF4-FFF2-40B4-BE49-F238E27FC236}">
                <a16:creationId xmlns:a16="http://schemas.microsoft.com/office/drawing/2014/main" id="{33906B9C-9143-68B2-E0C1-B995D5AEB2AD}"/>
              </a:ext>
            </a:extLst>
          </p:cNvPr>
          <p:cNvSpPr txBox="1"/>
          <p:nvPr/>
        </p:nvSpPr>
        <p:spPr>
          <a:xfrm rot="21435846">
            <a:off x="8809591" y="3156149"/>
            <a:ext cx="301686" cy="369332"/>
          </a:xfrm>
          <a:prstGeom prst="rect">
            <a:avLst/>
          </a:prstGeom>
          <a:noFill/>
        </p:spPr>
        <p:txBody>
          <a:bodyPr wrap="none" rtlCol="0">
            <a:spAutoFit/>
          </a:bodyPr>
          <a:lstStyle/>
          <a:p>
            <a:r>
              <a:rPr lang="fr-BE" dirty="0"/>
              <a:t>1</a:t>
            </a:r>
          </a:p>
        </p:txBody>
      </p:sp>
      <p:pic>
        <p:nvPicPr>
          <p:cNvPr id="17" name="Espace réservé du contenu 22">
            <a:extLst>
              <a:ext uri="{FF2B5EF4-FFF2-40B4-BE49-F238E27FC236}">
                <a16:creationId xmlns:a16="http://schemas.microsoft.com/office/drawing/2014/main" id="{5090760F-BC1F-ACF3-3C17-DD5831A31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94104">
            <a:off x="8012860" y="4031363"/>
            <a:ext cx="533392" cy="832674"/>
          </a:xfrm>
          <a:prstGeom prst="rect">
            <a:avLst/>
          </a:prstGeom>
        </p:spPr>
      </p:pic>
      <p:sp>
        <p:nvSpPr>
          <p:cNvPr id="18" name="ZoneTexte 17">
            <a:extLst>
              <a:ext uri="{FF2B5EF4-FFF2-40B4-BE49-F238E27FC236}">
                <a16:creationId xmlns:a16="http://schemas.microsoft.com/office/drawing/2014/main" id="{CF6CE29F-4387-9FCE-2B4B-35B877378A02}"/>
              </a:ext>
            </a:extLst>
          </p:cNvPr>
          <p:cNvSpPr txBox="1"/>
          <p:nvPr/>
        </p:nvSpPr>
        <p:spPr>
          <a:xfrm>
            <a:off x="8017973" y="4297103"/>
            <a:ext cx="301686" cy="369332"/>
          </a:xfrm>
          <a:prstGeom prst="rect">
            <a:avLst/>
          </a:prstGeom>
          <a:noFill/>
        </p:spPr>
        <p:txBody>
          <a:bodyPr wrap="none" rtlCol="0">
            <a:spAutoFit/>
          </a:bodyPr>
          <a:lstStyle/>
          <a:p>
            <a:r>
              <a:rPr lang="fr-BE" dirty="0"/>
              <a:t>2</a:t>
            </a:r>
          </a:p>
        </p:txBody>
      </p:sp>
    </p:spTree>
    <p:extLst>
      <p:ext uri="{BB962C8B-B14F-4D97-AF65-F5344CB8AC3E}">
        <p14:creationId xmlns:p14="http://schemas.microsoft.com/office/powerpoint/2010/main" val="1566787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B844297-73F6-7EA2-9854-FAA6A4328089}"/>
              </a:ext>
            </a:extLst>
          </p:cNvPr>
          <p:cNvSpPr>
            <a:spLocks noGrp="1"/>
          </p:cNvSpPr>
          <p:nvPr>
            <p:ph type="sldNum" sz="quarter" idx="12"/>
          </p:nvPr>
        </p:nvSpPr>
        <p:spPr/>
        <p:txBody>
          <a:bodyPr/>
          <a:lstStyle/>
          <a:p>
            <a:fld id="{19329706-12B3-8F4C-9CA9-063F8C6A2AC6}" type="slidenum">
              <a:rPr lang="fr-FR" smtClean="0">
                <a:solidFill>
                  <a:prstClr val="black">
                    <a:tint val="75000"/>
                  </a:prstClr>
                </a:solidFill>
              </a:rPr>
              <a:pPr/>
              <a:t>32</a:t>
            </a:fld>
            <a:endParaRPr lang="fr-FR">
              <a:solidFill>
                <a:prstClr val="black">
                  <a:tint val="75000"/>
                </a:prstClr>
              </a:solidFill>
            </a:endParaRPr>
          </a:p>
        </p:txBody>
      </p:sp>
      <p:sp>
        <p:nvSpPr>
          <p:cNvPr id="3" name="Titre 2">
            <a:extLst>
              <a:ext uri="{FF2B5EF4-FFF2-40B4-BE49-F238E27FC236}">
                <a16:creationId xmlns:a16="http://schemas.microsoft.com/office/drawing/2014/main" id="{2C40181C-B71B-FD55-DFD6-E52891ED2A2B}"/>
              </a:ext>
            </a:extLst>
          </p:cNvPr>
          <p:cNvSpPr>
            <a:spLocks noGrp="1"/>
          </p:cNvSpPr>
          <p:nvPr>
            <p:ph type="title"/>
          </p:nvPr>
        </p:nvSpPr>
        <p:spPr/>
        <p:txBody>
          <a:bodyPr>
            <a:normAutofit fontScale="90000"/>
          </a:bodyPr>
          <a:lstStyle/>
          <a:p>
            <a:r>
              <a:rPr lang="fr-BE" dirty="0"/>
              <a:t>Editer une formule relative à une colonne</a:t>
            </a:r>
            <a:endParaRPr lang="fr-FR" dirty="0"/>
          </a:p>
        </p:txBody>
      </p:sp>
      <p:sp>
        <p:nvSpPr>
          <p:cNvPr id="4" name="Espace réservé du texte 3">
            <a:extLst>
              <a:ext uri="{FF2B5EF4-FFF2-40B4-BE49-F238E27FC236}">
                <a16:creationId xmlns:a16="http://schemas.microsoft.com/office/drawing/2014/main" id="{1E71C500-DB19-ED18-CD23-EEB90F437030}"/>
              </a:ext>
            </a:extLst>
          </p:cNvPr>
          <p:cNvSpPr>
            <a:spLocks noGrp="1"/>
          </p:cNvSpPr>
          <p:nvPr>
            <p:ph type="body" sz="quarter" idx="13"/>
          </p:nvPr>
        </p:nvSpPr>
        <p:spPr/>
        <p:txBody>
          <a:bodyPr/>
          <a:lstStyle/>
          <a:p>
            <a:r>
              <a:rPr lang="en-US" dirty="0"/>
              <a:t>Onglet </a:t>
            </a:r>
            <a:r>
              <a:rPr lang="en-US" i="1" dirty="0"/>
              <a:t>Column Formula</a:t>
            </a:r>
            <a:endParaRPr lang="en-US" dirty="0"/>
          </a:p>
          <a:p>
            <a:endParaRPr lang="fr-FR" dirty="0"/>
          </a:p>
        </p:txBody>
      </p:sp>
    </p:spTree>
    <p:extLst>
      <p:ext uri="{BB962C8B-B14F-4D97-AF65-F5344CB8AC3E}">
        <p14:creationId xmlns:p14="http://schemas.microsoft.com/office/powerpoint/2010/main" val="240837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Column Formula</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33</a:t>
            </a:fld>
            <a:endParaRPr lang="fr-FR"/>
          </a:p>
        </p:txBody>
      </p:sp>
      <p:pic>
        <p:nvPicPr>
          <p:cNvPr id="8" name="Image 7" descr="Une image contenant texte, capture d’écran, affichage, logiciel&#10;&#10;Le contenu généré par l’IA peut être incorrect.">
            <a:extLst>
              <a:ext uri="{FF2B5EF4-FFF2-40B4-BE49-F238E27FC236}">
                <a16:creationId xmlns:a16="http://schemas.microsoft.com/office/drawing/2014/main" id="{5CC1AB27-049D-3539-09EC-60CD817DE71C}"/>
              </a:ext>
            </a:extLst>
          </p:cNvPr>
          <p:cNvPicPr>
            <a:picLocks noChangeAspect="1"/>
          </p:cNvPicPr>
          <p:nvPr/>
        </p:nvPicPr>
        <p:blipFill>
          <a:blip r:embed="rId3"/>
          <a:stretch>
            <a:fillRect/>
          </a:stretch>
        </p:blipFill>
        <p:spPr>
          <a:xfrm>
            <a:off x="2637867" y="1677558"/>
            <a:ext cx="6916266" cy="4681547"/>
          </a:xfrm>
          <a:prstGeom prst="rect">
            <a:avLst/>
          </a:prstGeom>
          <a:ln>
            <a:solidFill>
              <a:schemeClr val="tx1"/>
            </a:solidFill>
          </a:ln>
        </p:spPr>
      </p:pic>
      <p:sp>
        <p:nvSpPr>
          <p:cNvPr id="9" name="Rectangle 8">
            <a:extLst>
              <a:ext uri="{FF2B5EF4-FFF2-40B4-BE49-F238E27FC236}">
                <a16:creationId xmlns:a16="http://schemas.microsoft.com/office/drawing/2014/main" id="{F3D78830-CE9A-44AD-E66B-54C3BC9B95DF}"/>
              </a:ext>
            </a:extLst>
          </p:cNvPr>
          <p:cNvSpPr/>
          <p:nvPr/>
        </p:nvSpPr>
        <p:spPr>
          <a:xfrm>
            <a:off x="2679566" y="1984434"/>
            <a:ext cx="834816" cy="26165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03134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16BAE-FDA0-DB5E-2550-6063EA23319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BDFD7EB-FD07-D417-6C20-A42FCB44C223}"/>
              </a:ext>
            </a:extLst>
          </p:cNvPr>
          <p:cNvSpPr>
            <a:spLocks noGrp="1"/>
          </p:cNvSpPr>
          <p:nvPr>
            <p:ph type="sldNum" sz="quarter" idx="12"/>
          </p:nvPr>
        </p:nvSpPr>
        <p:spPr/>
        <p:txBody>
          <a:bodyPr/>
          <a:lstStyle/>
          <a:p>
            <a:fld id="{19329706-12B3-8F4C-9CA9-063F8C6A2AC6}" type="slidenum">
              <a:rPr lang="fr-FR" smtClean="0">
                <a:solidFill>
                  <a:prstClr val="black">
                    <a:tint val="75000"/>
                  </a:prstClr>
                </a:solidFill>
              </a:rPr>
              <a:pPr/>
              <a:t>34</a:t>
            </a:fld>
            <a:endParaRPr lang="fr-FR">
              <a:solidFill>
                <a:prstClr val="black">
                  <a:tint val="75000"/>
                </a:prstClr>
              </a:solidFill>
            </a:endParaRPr>
          </a:p>
        </p:txBody>
      </p:sp>
      <p:sp>
        <p:nvSpPr>
          <p:cNvPr id="3" name="Titre 2">
            <a:extLst>
              <a:ext uri="{FF2B5EF4-FFF2-40B4-BE49-F238E27FC236}">
                <a16:creationId xmlns:a16="http://schemas.microsoft.com/office/drawing/2014/main" id="{1A593A0B-B28D-AB7A-5DFF-71CDDC0AFA04}"/>
              </a:ext>
            </a:extLst>
          </p:cNvPr>
          <p:cNvSpPr>
            <a:spLocks noGrp="1"/>
          </p:cNvSpPr>
          <p:nvPr>
            <p:ph type="title"/>
          </p:nvPr>
        </p:nvSpPr>
        <p:spPr/>
        <p:txBody>
          <a:bodyPr>
            <a:normAutofit fontScale="90000"/>
          </a:bodyPr>
          <a:lstStyle/>
          <a:p>
            <a:r>
              <a:rPr lang="fr-BE" dirty="0"/>
              <a:t>Editer une formule relative à une colonne</a:t>
            </a:r>
            <a:endParaRPr lang="fr-FR" dirty="0"/>
          </a:p>
        </p:txBody>
      </p:sp>
      <p:sp>
        <p:nvSpPr>
          <p:cNvPr id="4" name="Espace réservé du texte 3">
            <a:extLst>
              <a:ext uri="{FF2B5EF4-FFF2-40B4-BE49-F238E27FC236}">
                <a16:creationId xmlns:a16="http://schemas.microsoft.com/office/drawing/2014/main" id="{E95956A7-6828-1C05-B3C3-F7DA971CAE48}"/>
              </a:ext>
            </a:extLst>
          </p:cNvPr>
          <p:cNvSpPr>
            <a:spLocks noGrp="1"/>
          </p:cNvSpPr>
          <p:nvPr>
            <p:ph type="body" sz="quarter" idx="13"/>
          </p:nvPr>
        </p:nvSpPr>
        <p:spPr>
          <a:xfrm>
            <a:off x="4256720" y="5362097"/>
            <a:ext cx="7496437" cy="818365"/>
          </a:xfrm>
        </p:spPr>
        <p:txBody>
          <a:bodyPr/>
          <a:lstStyle/>
          <a:p>
            <a:r>
              <a:rPr lang="en-US" dirty="0"/>
              <a:t>Onglet </a:t>
            </a:r>
            <a:r>
              <a:rPr lang="en-US" i="1" dirty="0"/>
              <a:t>Column Formula</a:t>
            </a:r>
          </a:p>
          <a:p>
            <a:r>
              <a:rPr lang="fr-BE" sz="2000" dirty="0"/>
              <a:t>Modifier le nom du domaine ou de la colonne</a:t>
            </a:r>
            <a:endParaRPr lang="en-US" sz="2000" i="1" dirty="0"/>
          </a:p>
          <a:p>
            <a:endParaRPr lang="fr-FR" dirty="0"/>
          </a:p>
        </p:txBody>
      </p:sp>
    </p:spTree>
    <p:extLst>
      <p:ext uri="{BB962C8B-B14F-4D97-AF65-F5344CB8AC3E}">
        <p14:creationId xmlns:p14="http://schemas.microsoft.com/office/powerpoint/2010/main" val="2509262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BE" sz="3200" dirty="0"/>
            </a:br>
            <a:r>
              <a:rPr lang="fr-BE" sz="3200" dirty="0"/>
              <a:t>Modifier le nom du domaine ou de la colonne</a:t>
            </a:r>
            <a:br>
              <a:rPr lang="fr-BE" sz="3200" dirty="0"/>
            </a:br>
            <a:endParaRPr lang="en-US" sz="3200" dirty="0"/>
          </a:p>
        </p:txBody>
      </p:sp>
      <p:sp>
        <p:nvSpPr>
          <p:cNvPr id="3" name="Espace réservé du contenu 2"/>
          <p:cNvSpPr>
            <a:spLocks noGrp="1"/>
          </p:cNvSpPr>
          <p:nvPr>
            <p:ph idx="1"/>
          </p:nvPr>
        </p:nvSpPr>
        <p:spPr/>
        <p:txBody>
          <a:bodyPr/>
          <a:lstStyle/>
          <a:p>
            <a:r>
              <a:rPr lang="fr-FR" sz="2800" dirty="0"/>
              <a:t>Cocher la case </a:t>
            </a:r>
            <a:r>
              <a:rPr lang="fr-FR" sz="2800" i="1" dirty="0"/>
              <a:t>Customs </a:t>
            </a:r>
            <a:r>
              <a:rPr lang="fr-FR" sz="2800" i="1" dirty="0" err="1"/>
              <a:t>Headings</a:t>
            </a:r>
            <a:r>
              <a:rPr lang="fr-FR" sz="2800" dirty="0"/>
              <a:t> pour modifier le nom du domaine (</a:t>
            </a:r>
            <a:r>
              <a:rPr lang="fr-FR" sz="2800" i="1" dirty="0"/>
              <a:t>Folder </a:t>
            </a:r>
            <a:r>
              <a:rPr lang="fr-FR" sz="2800" i="1" dirty="0" err="1"/>
              <a:t>Heading</a:t>
            </a:r>
            <a:r>
              <a:rPr lang="fr-FR" sz="2800" dirty="0"/>
              <a:t>) ou de la colonne (</a:t>
            </a:r>
            <a:r>
              <a:rPr lang="fr-FR" sz="2800" i="1" dirty="0" err="1"/>
              <a:t>Column</a:t>
            </a:r>
            <a:r>
              <a:rPr lang="fr-FR" sz="2800" i="1" dirty="0"/>
              <a:t> </a:t>
            </a:r>
            <a:r>
              <a:rPr lang="fr-FR" sz="2800" i="1" dirty="0" err="1"/>
              <a:t>Heading</a:t>
            </a:r>
            <a:r>
              <a:rPr lang="fr-FR" sz="2800" dirty="0"/>
              <a:t>) :</a:t>
            </a:r>
            <a:endParaRPr lang="en-US" sz="2800"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35</a:t>
            </a:fld>
            <a:endParaRPr lang="fr-FR"/>
          </a:p>
        </p:txBody>
      </p:sp>
      <p:pic>
        <p:nvPicPr>
          <p:cNvPr id="7" name="Image 6" descr="Une image contenant texte, capture d’écran, Police, nombre&#10;&#10;Le contenu généré par l’IA peut être incorrect.">
            <a:extLst>
              <a:ext uri="{FF2B5EF4-FFF2-40B4-BE49-F238E27FC236}">
                <a16:creationId xmlns:a16="http://schemas.microsoft.com/office/drawing/2014/main" id="{C90ABDDF-DED2-0D85-D893-D4E0FB6751F0}"/>
              </a:ext>
            </a:extLst>
          </p:cNvPr>
          <p:cNvPicPr>
            <a:picLocks noChangeAspect="1"/>
          </p:cNvPicPr>
          <p:nvPr/>
        </p:nvPicPr>
        <p:blipFill>
          <a:blip r:embed="rId3"/>
          <a:stretch>
            <a:fillRect/>
          </a:stretch>
        </p:blipFill>
        <p:spPr>
          <a:xfrm>
            <a:off x="3904944" y="3008158"/>
            <a:ext cx="4382112" cy="1943371"/>
          </a:xfrm>
          <a:prstGeom prst="rect">
            <a:avLst/>
          </a:prstGeom>
          <a:ln w="9525">
            <a:solidFill>
              <a:schemeClr val="tx1"/>
            </a:solidFill>
          </a:ln>
        </p:spPr>
      </p:pic>
      <p:sp>
        <p:nvSpPr>
          <p:cNvPr id="8" name="Rectangle 7">
            <a:extLst>
              <a:ext uri="{FF2B5EF4-FFF2-40B4-BE49-F238E27FC236}">
                <a16:creationId xmlns:a16="http://schemas.microsoft.com/office/drawing/2014/main" id="{CC9DAC4F-9654-AFA9-BFFB-3662DA46D8C8}"/>
              </a:ext>
            </a:extLst>
          </p:cNvPr>
          <p:cNvSpPr/>
          <p:nvPr/>
        </p:nvSpPr>
        <p:spPr>
          <a:xfrm>
            <a:off x="5785098" y="4483866"/>
            <a:ext cx="197061" cy="26165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B54B2B15-FD0D-BD70-CD21-5392363D4D93}"/>
              </a:ext>
            </a:extLst>
          </p:cNvPr>
          <p:cNvSpPr/>
          <p:nvPr/>
        </p:nvSpPr>
        <p:spPr>
          <a:xfrm>
            <a:off x="4728705" y="3876103"/>
            <a:ext cx="2883950" cy="60776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87051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CA2EF-E373-373C-54F5-0F84B69A6FF1}"/>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A726A55-B561-53D3-B563-A1C504261535}"/>
              </a:ext>
            </a:extLst>
          </p:cNvPr>
          <p:cNvSpPr>
            <a:spLocks noGrp="1"/>
          </p:cNvSpPr>
          <p:nvPr>
            <p:ph type="sldNum" sz="quarter" idx="12"/>
          </p:nvPr>
        </p:nvSpPr>
        <p:spPr/>
        <p:txBody>
          <a:bodyPr/>
          <a:lstStyle/>
          <a:p>
            <a:fld id="{19329706-12B3-8F4C-9CA9-063F8C6A2AC6}" type="slidenum">
              <a:rPr lang="fr-FR" smtClean="0">
                <a:solidFill>
                  <a:prstClr val="black">
                    <a:tint val="75000"/>
                  </a:prstClr>
                </a:solidFill>
              </a:rPr>
              <a:pPr/>
              <a:t>36</a:t>
            </a:fld>
            <a:endParaRPr lang="fr-FR" dirty="0">
              <a:solidFill>
                <a:prstClr val="black">
                  <a:tint val="75000"/>
                </a:prstClr>
              </a:solidFill>
            </a:endParaRPr>
          </a:p>
        </p:txBody>
      </p:sp>
      <p:sp>
        <p:nvSpPr>
          <p:cNvPr id="3" name="Titre 2">
            <a:extLst>
              <a:ext uri="{FF2B5EF4-FFF2-40B4-BE49-F238E27FC236}">
                <a16:creationId xmlns:a16="http://schemas.microsoft.com/office/drawing/2014/main" id="{09DB86CB-F668-D7F2-7BD4-B70CFB7BF135}"/>
              </a:ext>
            </a:extLst>
          </p:cNvPr>
          <p:cNvSpPr>
            <a:spLocks noGrp="1"/>
          </p:cNvSpPr>
          <p:nvPr>
            <p:ph type="title"/>
          </p:nvPr>
        </p:nvSpPr>
        <p:spPr/>
        <p:txBody>
          <a:bodyPr>
            <a:normAutofit fontScale="90000"/>
          </a:bodyPr>
          <a:lstStyle/>
          <a:p>
            <a:r>
              <a:rPr lang="fr-BE" dirty="0"/>
              <a:t>Editer une formule relative à une colonne</a:t>
            </a:r>
            <a:endParaRPr lang="fr-FR" dirty="0"/>
          </a:p>
        </p:txBody>
      </p:sp>
      <p:sp>
        <p:nvSpPr>
          <p:cNvPr id="4" name="Espace réservé du texte 3">
            <a:extLst>
              <a:ext uri="{FF2B5EF4-FFF2-40B4-BE49-F238E27FC236}">
                <a16:creationId xmlns:a16="http://schemas.microsoft.com/office/drawing/2014/main" id="{9377A1A0-8024-96A1-B03E-ED0162C82879}"/>
              </a:ext>
            </a:extLst>
          </p:cNvPr>
          <p:cNvSpPr>
            <a:spLocks noGrp="1"/>
          </p:cNvSpPr>
          <p:nvPr>
            <p:ph type="body" sz="quarter" idx="13"/>
          </p:nvPr>
        </p:nvSpPr>
        <p:spPr>
          <a:xfrm>
            <a:off x="4256720" y="5362097"/>
            <a:ext cx="7496437" cy="774297"/>
          </a:xfrm>
        </p:spPr>
        <p:txBody>
          <a:bodyPr/>
          <a:lstStyle/>
          <a:p>
            <a:r>
              <a:rPr lang="en-US" dirty="0"/>
              <a:t>Onglet </a:t>
            </a:r>
            <a:r>
              <a:rPr lang="en-US" i="1" dirty="0"/>
              <a:t>Column Formula</a:t>
            </a:r>
          </a:p>
          <a:p>
            <a:r>
              <a:rPr lang="fr-BE" sz="2000" dirty="0"/>
              <a:t>Modifier manuellement une formule</a:t>
            </a:r>
            <a:endParaRPr lang="en-US" sz="2000" i="1" dirty="0"/>
          </a:p>
          <a:p>
            <a:endParaRPr lang="fr-FR" dirty="0"/>
          </a:p>
        </p:txBody>
      </p:sp>
    </p:spTree>
    <p:extLst>
      <p:ext uri="{BB962C8B-B14F-4D97-AF65-F5344CB8AC3E}">
        <p14:creationId xmlns:p14="http://schemas.microsoft.com/office/powerpoint/2010/main" val="1742415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Modifier manuellement une formule</a:t>
            </a:r>
            <a:endParaRPr lang="en-US" dirty="0"/>
          </a:p>
        </p:txBody>
      </p:sp>
      <p:sp>
        <p:nvSpPr>
          <p:cNvPr id="3" name="Espace réservé du contenu 2"/>
          <p:cNvSpPr>
            <a:spLocks noGrp="1"/>
          </p:cNvSpPr>
          <p:nvPr>
            <p:ph idx="1"/>
          </p:nvPr>
        </p:nvSpPr>
        <p:spPr/>
        <p:txBody>
          <a:bodyPr/>
          <a:lstStyle/>
          <a:p>
            <a:pPr marL="0" indent="0">
              <a:buNone/>
            </a:pPr>
            <a:r>
              <a:rPr lang="en-US" sz="2400" u="sng" dirty="0" err="1"/>
              <a:t>Exemple</a:t>
            </a:r>
            <a:r>
              <a:rPr lang="en-US" sz="2400" dirty="0"/>
              <a:t> : Rapport </a:t>
            </a:r>
            <a:r>
              <a:rPr lang="en-US" sz="2400" dirty="0" err="1"/>
              <a:t>exprimant</a:t>
            </a:r>
            <a:r>
              <a:rPr lang="en-US" sz="2400" dirty="0"/>
              <a:t> le </a:t>
            </a:r>
            <a:r>
              <a:rPr lang="en-US" sz="2400" dirty="0" err="1"/>
              <a:t>nombre</a:t>
            </a:r>
            <a:r>
              <a:rPr lang="en-US" sz="2400" dirty="0"/>
              <a:t> de </a:t>
            </a:r>
            <a:r>
              <a:rPr lang="en-US" sz="2400" dirty="0" err="1"/>
              <a:t>prêts</a:t>
            </a:r>
            <a:r>
              <a:rPr lang="en-US" sz="2400" dirty="0"/>
              <a:t> par </a:t>
            </a:r>
            <a:r>
              <a:rPr lang="en-US" sz="2400" dirty="0" err="1"/>
              <a:t>bibliothèque</a:t>
            </a:r>
            <a:r>
              <a:rPr lang="en-US" sz="2400" dirty="0"/>
              <a:t> </a:t>
            </a:r>
            <a:r>
              <a:rPr lang="en-US" sz="2400" dirty="0" err="1"/>
              <a:t>comme</a:t>
            </a:r>
            <a:r>
              <a:rPr lang="en-US" sz="2400" dirty="0"/>
              <a:t> un </a:t>
            </a:r>
            <a:r>
              <a:rPr lang="en-US" sz="2400" dirty="0" err="1"/>
              <a:t>pourcentage</a:t>
            </a:r>
            <a:r>
              <a:rPr lang="en-US" sz="2400" dirty="0"/>
              <a:t> du </a:t>
            </a:r>
            <a:r>
              <a:rPr lang="en-US" sz="2400" dirty="0" err="1"/>
              <a:t>nombre</a:t>
            </a:r>
            <a:r>
              <a:rPr lang="en-US" sz="2400" dirty="0"/>
              <a:t> </a:t>
            </a:r>
            <a:r>
              <a:rPr lang="en-US" sz="2400" dirty="0" err="1"/>
              <a:t>d’exemplaires</a:t>
            </a:r>
            <a:r>
              <a:rPr lang="en-US" sz="2400" dirty="0"/>
              <a:t> </a:t>
            </a:r>
            <a:r>
              <a:rPr lang="en-US" sz="2400" dirty="0" err="1"/>
              <a:t>détenus</a:t>
            </a:r>
            <a:r>
              <a:rPr lang="en-US" sz="2400" dirty="0"/>
              <a:t> par la </a:t>
            </a:r>
            <a:r>
              <a:rPr lang="en-US" sz="2400" dirty="0" err="1"/>
              <a:t>bibliothèque</a:t>
            </a:r>
            <a:r>
              <a:rPr lang="en-US" sz="2400" dirty="0"/>
              <a:t>.</a:t>
            </a:r>
          </a:p>
          <a:p>
            <a:r>
              <a:rPr lang="en-US" sz="2200" dirty="0" err="1"/>
              <a:t>Créer</a:t>
            </a:r>
            <a:r>
              <a:rPr lang="en-US" sz="2200" dirty="0"/>
              <a:t> un rapport dans le </a:t>
            </a:r>
            <a:r>
              <a:rPr lang="en-US" sz="2200" dirty="0" err="1"/>
              <a:t>domaine</a:t>
            </a:r>
            <a:r>
              <a:rPr lang="en-US" sz="2200" dirty="0"/>
              <a:t> </a:t>
            </a:r>
            <a:r>
              <a:rPr lang="en-US" sz="2200" i="1" dirty="0"/>
              <a:t>Physical Items</a:t>
            </a:r>
            <a:r>
              <a:rPr lang="en-US" sz="2200" dirty="0"/>
              <a:t> </a:t>
            </a:r>
            <a:r>
              <a:rPr lang="en-US" sz="2200" dirty="0" err="1"/>
              <a:t>reprenant</a:t>
            </a:r>
            <a:r>
              <a:rPr lang="en-US" sz="2200" dirty="0"/>
              <a:t> les </a:t>
            </a:r>
            <a:r>
              <a:rPr lang="en-US" sz="2200" dirty="0" err="1"/>
              <a:t>colonnes</a:t>
            </a:r>
            <a:r>
              <a:rPr lang="en-US" sz="2200" dirty="0"/>
              <a:t> </a:t>
            </a:r>
            <a:r>
              <a:rPr lang="en-US" sz="2200" i="1" dirty="0"/>
              <a:t>Library Name</a:t>
            </a:r>
            <a:r>
              <a:rPr lang="en-US" sz="2200" dirty="0"/>
              <a:t>, </a:t>
            </a:r>
            <a:r>
              <a:rPr lang="en-US" sz="2200" i="1" dirty="0"/>
              <a:t>Num of Items (In Repository), Num of Loans (Not In House)</a:t>
            </a:r>
            <a:r>
              <a:rPr lang="en-US" sz="2200" dirty="0"/>
              <a:t> et </a:t>
            </a:r>
            <a:r>
              <a:rPr lang="en-US" sz="2200" dirty="0" err="1"/>
              <a:t>une</a:t>
            </a:r>
            <a:r>
              <a:rPr lang="en-US" sz="2200" dirty="0"/>
              <a:t> </a:t>
            </a:r>
            <a:r>
              <a:rPr lang="en-US" sz="2200" dirty="0" err="1"/>
              <a:t>colonne</a:t>
            </a:r>
            <a:r>
              <a:rPr lang="en-US" sz="2200" dirty="0"/>
              <a:t> </a:t>
            </a:r>
            <a:r>
              <a:rPr lang="en-US" sz="2200" dirty="0" err="1"/>
              <a:t>arbitraire</a:t>
            </a:r>
            <a:r>
              <a:rPr lang="en-US" sz="2200" dirty="0"/>
              <a:t> qui </a:t>
            </a:r>
            <a:r>
              <a:rPr lang="en-US" sz="2200" dirty="0" err="1"/>
              <a:t>servira</a:t>
            </a:r>
            <a:r>
              <a:rPr lang="en-US" sz="2200" dirty="0"/>
              <a:t> à </a:t>
            </a:r>
            <a:r>
              <a:rPr lang="en-US" sz="2200" dirty="0" err="1"/>
              <a:t>paramétrer</a:t>
            </a:r>
            <a:r>
              <a:rPr lang="en-US" sz="2200" dirty="0"/>
              <a:t> la </a:t>
            </a:r>
            <a:r>
              <a:rPr lang="en-US" sz="2200" dirty="0" err="1"/>
              <a:t>formule</a:t>
            </a:r>
            <a:r>
              <a:rPr lang="en-US" sz="2200"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37</a:t>
            </a:fld>
            <a:endParaRPr lang="fr-FR"/>
          </a:p>
        </p:txBody>
      </p:sp>
      <p:pic>
        <p:nvPicPr>
          <p:cNvPr id="6" name="Image 5" descr="Une image contenant texte, Police, capture d’écran, nombre&#10;&#10;Le contenu généré par l’IA peut être incorrect.">
            <a:extLst>
              <a:ext uri="{FF2B5EF4-FFF2-40B4-BE49-F238E27FC236}">
                <a16:creationId xmlns:a16="http://schemas.microsoft.com/office/drawing/2014/main" id="{D217505E-D023-25FB-7455-2216E00EF676}"/>
              </a:ext>
            </a:extLst>
          </p:cNvPr>
          <p:cNvPicPr>
            <a:picLocks noChangeAspect="1"/>
          </p:cNvPicPr>
          <p:nvPr/>
        </p:nvPicPr>
        <p:blipFill>
          <a:blip r:embed="rId3"/>
          <a:stretch>
            <a:fillRect/>
          </a:stretch>
        </p:blipFill>
        <p:spPr>
          <a:xfrm>
            <a:off x="1780573" y="3678674"/>
            <a:ext cx="8630854" cy="2562583"/>
          </a:xfrm>
          <a:prstGeom prst="rect">
            <a:avLst/>
          </a:prstGeom>
          <a:ln>
            <a:solidFill>
              <a:schemeClr val="tx1"/>
            </a:solidFill>
          </a:ln>
        </p:spPr>
      </p:pic>
      <p:sp>
        <p:nvSpPr>
          <p:cNvPr id="8" name="Rectangle 7">
            <a:extLst>
              <a:ext uri="{FF2B5EF4-FFF2-40B4-BE49-F238E27FC236}">
                <a16:creationId xmlns:a16="http://schemas.microsoft.com/office/drawing/2014/main" id="{32C6ED14-5317-58B8-4576-F460A052DEBC}"/>
              </a:ext>
            </a:extLst>
          </p:cNvPr>
          <p:cNvSpPr/>
          <p:nvPr/>
        </p:nvSpPr>
        <p:spPr>
          <a:xfrm>
            <a:off x="8875322" y="4571540"/>
            <a:ext cx="1105963" cy="26165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5286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Modifier manuellement une formule</a:t>
            </a:r>
            <a:endParaRPr lang="en-US" dirty="0"/>
          </a:p>
        </p:txBody>
      </p:sp>
      <p:sp>
        <p:nvSpPr>
          <p:cNvPr id="3" name="Espace réservé du contenu 2"/>
          <p:cNvSpPr>
            <a:spLocks noGrp="1"/>
          </p:cNvSpPr>
          <p:nvPr>
            <p:ph idx="1"/>
          </p:nvPr>
        </p:nvSpPr>
        <p:spPr/>
        <p:txBody>
          <a:bodyPr>
            <a:normAutofit/>
          </a:bodyPr>
          <a:lstStyle/>
          <a:p>
            <a:r>
              <a:rPr lang="en-US" sz="2300"/>
              <a:t>Modifier le nom de la colonne, supprimer la formule existante :</a:t>
            </a:r>
            <a:endParaRPr lang="en-US" sz="23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38</a:t>
            </a:fld>
            <a:endParaRPr lang="fr-FR"/>
          </a:p>
        </p:txBody>
      </p:sp>
      <p:pic>
        <p:nvPicPr>
          <p:cNvPr id="6" name="Image 5" descr="Une image contenant texte, capture d’écran, logiciel, affichage&#10;&#10;Le contenu généré par l’IA peut être incorrect.">
            <a:extLst>
              <a:ext uri="{FF2B5EF4-FFF2-40B4-BE49-F238E27FC236}">
                <a16:creationId xmlns:a16="http://schemas.microsoft.com/office/drawing/2014/main" id="{DA5630A4-CF6B-AE32-1425-174B60009ABF}"/>
              </a:ext>
            </a:extLst>
          </p:cNvPr>
          <p:cNvPicPr>
            <a:picLocks noChangeAspect="1"/>
          </p:cNvPicPr>
          <p:nvPr/>
        </p:nvPicPr>
        <p:blipFill>
          <a:blip r:embed="rId3"/>
          <a:stretch>
            <a:fillRect/>
          </a:stretch>
        </p:blipFill>
        <p:spPr>
          <a:xfrm>
            <a:off x="2362213" y="2080533"/>
            <a:ext cx="6468711" cy="4525963"/>
          </a:xfrm>
          <a:prstGeom prst="rect">
            <a:avLst/>
          </a:prstGeom>
          <a:ln>
            <a:solidFill>
              <a:schemeClr val="tx1"/>
            </a:solidFill>
          </a:ln>
        </p:spPr>
      </p:pic>
      <p:sp>
        <p:nvSpPr>
          <p:cNvPr id="8" name="Rectangle 7">
            <a:extLst>
              <a:ext uri="{FF2B5EF4-FFF2-40B4-BE49-F238E27FC236}">
                <a16:creationId xmlns:a16="http://schemas.microsoft.com/office/drawing/2014/main" id="{386F8687-5767-DE31-261E-134831444F6F}"/>
              </a:ext>
            </a:extLst>
          </p:cNvPr>
          <p:cNvSpPr/>
          <p:nvPr/>
        </p:nvSpPr>
        <p:spPr>
          <a:xfrm>
            <a:off x="2977021" y="2996588"/>
            <a:ext cx="2178871" cy="19830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cxnSp>
        <p:nvCxnSpPr>
          <p:cNvPr id="11" name="Connecteur droit avec flèche 10">
            <a:extLst>
              <a:ext uri="{FF2B5EF4-FFF2-40B4-BE49-F238E27FC236}">
                <a16:creationId xmlns:a16="http://schemas.microsoft.com/office/drawing/2014/main" id="{828D5B90-7721-5223-0BD1-B778A7187109}"/>
              </a:ext>
            </a:extLst>
          </p:cNvPr>
          <p:cNvCxnSpPr>
            <a:cxnSpLocks/>
          </p:cNvCxnSpPr>
          <p:nvPr/>
        </p:nvCxnSpPr>
        <p:spPr>
          <a:xfrm flipH="1">
            <a:off x="4285562" y="3983052"/>
            <a:ext cx="2423710" cy="0"/>
          </a:xfrm>
          <a:prstGeom prst="straightConnector1">
            <a:avLst/>
          </a:prstGeom>
          <a:ln w="2540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096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Modifier manuellement une formule</a:t>
            </a:r>
            <a:endParaRPr lang="en-US" dirty="0"/>
          </a:p>
        </p:txBody>
      </p:sp>
      <p:sp>
        <p:nvSpPr>
          <p:cNvPr id="3" name="Espace réservé du contenu 2"/>
          <p:cNvSpPr>
            <a:spLocks noGrp="1"/>
          </p:cNvSpPr>
          <p:nvPr>
            <p:ph idx="1"/>
          </p:nvPr>
        </p:nvSpPr>
        <p:spPr/>
        <p:txBody>
          <a:bodyPr>
            <a:normAutofit/>
          </a:bodyPr>
          <a:lstStyle/>
          <a:p>
            <a:r>
              <a:rPr lang="fr-FR" sz="2400" dirty="0"/>
              <a:t>Introduire la formule souhaitée :</a:t>
            </a:r>
            <a:endParaRPr lang="fr-BE" sz="24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39</a:t>
            </a:fld>
            <a:endParaRPr lang="fr-FR"/>
          </a:p>
        </p:txBody>
      </p:sp>
      <p:pic>
        <p:nvPicPr>
          <p:cNvPr id="6" name="Image 5" descr="Une image contenant texte, capture d’écran, logiciel, affichage&#10;&#10;Le contenu généré par l’IA peut être incorrect.">
            <a:extLst>
              <a:ext uri="{FF2B5EF4-FFF2-40B4-BE49-F238E27FC236}">
                <a16:creationId xmlns:a16="http://schemas.microsoft.com/office/drawing/2014/main" id="{3E4F37EB-05F2-8595-8CB5-ECB18AA8ADA1}"/>
              </a:ext>
            </a:extLst>
          </p:cNvPr>
          <p:cNvPicPr>
            <a:picLocks noChangeAspect="1"/>
          </p:cNvPicPr>
          <p:nvPr/>
        </p:nvPicPr>
        <p:blipFill>
          <a:blip r:embed="rId3"/>
          <a:stretch>
            <a:fillRect/>
          </a:stretch>
        </p:blipFill>
        <p:spPr>
          <a:xfrm>
            <a:off x="3006496" y="2111353"/>
            <a:ext cx="6179007" cy="4336146"/>
          </a:xfrm>
          <a:prstGeom prst="rect">
            <a:avLst/>
          </a:prstGeom>
          <a:ln>
            <a:solidFill>
              <a:schemeClr val="tx1"/>
            </a:solidFill>
          </a:ln>
        </p:spPr>
      </p:pic>
      <p:sp>
        <p:nvSpPr>
          <p:cNvPr id="8" name="Rectangle 7">
            <a:extLst>
              <a:ext uri="{FF2B5EF4-FFF2-40B4-BE49-F238E27FC236}">
                <a16:creationId xmlns:a16="http://schemas.microsoft.com/office/drawing/2014/main" id="{666D9163-1517-DA40-BF0D-18F766FE142C}"/>
              </a:ext>
            </a:extLst>
          </p:cNvPr>
          <p:cNvSpPr/>
          <p:nvPr/>
        </p:nvSpPr>
        <p:spPr>
          <a:xfrm>
            <a:off x="4794810" y="3830131"/>
            <a:ext cx="3930550" cy="32322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7556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Table des </a:t>
            </a:r>
            <a:r>
              <a:rPr lang="en-US" dirty="0" err="1"/>
              <a:t>matières</a:t>
            </a:r>
            <a:endParaRPr lang="en-US" dirty="0"/>
          </a:p>
        </p:txBody>
      </p:sp>
      <p:sp>
        <p:nvSpPr>
          <p:cNvPr id="3" name="Espace réservé du contenu 2"/>
          <p:cNvSpPr>
            <a:spLocks noGrp="1"/>
          </p:cNvSpPr>
          <p:nvPr>
            <p:ph idx="1"/>
          </p:nvPr>
        </p:nvSpPr>
        <p:spPr/>
        <p:txBody>
          <a:bodyPr>
            <a:normAutofit fontScale="92500" lnSpcReduction="10000"/>
          </a:bodyPr>
          <a:lstStyle/>
          <a:p>
            <a:r>
              <a:rPr lang="en-US" dirty="0" err="1"/>
              <a:t>Editer</a:t>
            </a:r>
            <a:r>
              <a:rPr lang="en-US" dirty="0"/>
              <a:t> </a:t>
            </a:r>
            <a:r>
              <a:rPr lang="en-US" dirty="0" err="1"/>
              <a:t>une</a:t>
            </a:r>
            <a:r>
              <a:rPr lang="en-US" dirty="0"/>
              <a:t> </a:t>
            </a:r>
            <a:r>
              <a:rPr lang="en-US" dirty="0" err="1"/>
              <a:t>formule</a:t>
            </a:r>
            <a:r>
              <a:rPr lang="en-US" dirty="0"/>
              <a:t> relative à </a:t>
            </a:r>
            <a:r>
              <a:rPr lang="en-US" dirty="0" err="1"/>
              <a:t>une</a:t>
            </a:r>
            <a:r>
              <a:rPr lang="en-US" dirty="0"/>
              <a:t> </a:t>
            </a:r>
            <a:r>
              <a:rPr lang="en-US" dirty="0" err="1"/>
              <a:t>colonne</a:t>
            </a:r>
            <a:endParaRPr lang="en-US" dirty="0"/>
          </a:p>
          <a:p>
            <a:pPr lvl="1"/>
            <a:r>
              <a:rPr lang="en-US" dirty="0"/>
              <a:t>Introduction</a:t>
            </a:r>
            <a:endParaRPr lang="en-US" i="1" dirty="0"/>
          </a:p>
          <a:p>
            <a:pPr lvl="1"/>
            <a:r>
              <a:rPr lang="en-US" dirty="0" err="1"/>
              <a:t>Onglet</a:t>
            </a:r>
            <a:r>
              <a:rPr lang="en-US" dirty="0"/>
              <a:t> </a:t>
            </a:r>
            <a:r>
              <a:rPr lang="en-US" i="1" dirty="0"/>
              <a:t>Column Formula</a:t>
            </a:r>
          </a:p>
          <a:p>
            <a:pPr lvl="2"/>
            <a:r>
              <a:rPr lang="fr-BE" dirty="0"/>
              <a:t>Modifier le nom du domaine ou de la colonne</a:t>
            </a:r>
          </a:p>
          <a:p>
            <a:pPr lvl="2"/>
            <a:r>
              <a:rPr lang="fr-FR" dirty="0"/>
              <a:t>Modifier manuellement une formule</a:t>
            </a:r>
          </a:p>
          <a:p>
            <a:pPr lvl="2"/>
            <a:r>
              <a:rPr lang="fr-BE" dirty="0"/>
              <a:t>Utiliser une fonction accessible à partir du bouton </a:t>
            </a:r>
            <a:r>
              <a:rPr lang="fr-BE" i="1" dirty="0"/>
              <a:t>f(…)</a:t>
            </a:r>
            <a:endParaRPr lang="fr-BE" i="1" dirty="0">
              <a:solidFill>
                <a:srgbClr val="FF9900"/>
              </a:solidFill>
            </a:endParaRPr>
          </a:p>
          <a:p>
            <a:pPr lvl="2"/>
            <a:r>
              <a:rPr lang="fr-BE" dirty="0"/>
              <a:t>Utiliser la fonction filtre à partir du bouton </a:t>
            </a:r>
            <a:r>
              <a:rPr lang="fr-BE" i="1" dirty="0" err="1"/>
              <a:t>Filter</a:t>
            </a:r>
            <a:r>
              <a:rPr lang="fr-BE" i="1" dirty="0"/>
              <a:t>…</a:t>
            </a:r>
            <a:endParaRPr lang="fr-BE" i="1" dirty="0">
              <a:solidFill>
                <a:srgbClr val="FF9900"/>
              </a:solidFill>
            </a:endParaRPr>
          </a:p>
          <a:p>
            <a:pPr lvl="2"/>
            <a:r>
              <a:rPr lang="fr-BE" dirty="0"/>
              <a:t>Concaténer des colonnes avec le bouton « || »</a:t>
            </a:r>
          </a:p>
          <a:p>
            <a:pPr lvl="2"/>
            <a:r>
              <a:rPr lang="fr-BE" dirty="0"/>
              <a:t>Modifier la règle par défaut pour une colonne</a:t>
            </a:r>
            <a:endParaRPr lang="en-US" i="1" dirty="0"/>
          </a:p>
          <a:p>
            <a:pPr lvl="1"/>
            <a:r>
              <a:rPr lang="en-US" dirty="0" err="1"/>
              <a:t>Onglet</a:t>
            </a:r>
            <a:r>
              <a:rPr lang="en-US" dirty="0"/>
              <a:t> </a:t>
            </a:r>
            <a:r>
              <a:rPr lang="en-US" i="1" dirty="0"/>
              <a:t>Bins</a:t>
            </a:r>
          </a:p>
          <a:p>
            <a:pPr lvl="2"/>
            <a:r>
              <a:rPr lang="en-US" dirty="0" err="1"/>
              <a:t>Créer</a:t>
            </a:r>
            <a:r>
              <a:rPr lang="en-US" dirty="0"/>
              <a:t> des </a:t>
            </a:r>
            <a:r>
              <a:rPr lang="en-US" i="1" dirty="0"/>
              <a:t>Bins</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4</a:t>
            </a:fld>
            <a:endParaRPr lang="fr-FR"/>
          </a:p>
        </p:txBody>
      </p:sp>
    </p:spTree>
    <p:extLst>
      <p:ext uri="{BB962C8B-B14F-4D97-AF65-F5344CB8AC3E}">
        <p14:creationId xmlns:p14="http://schemas.microsoft.com/office/powerpoint/2010/main" val="3810333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Modifier manuellement une formule</a:t>
            </a:r>
            <a:endParaRPr lang="en-US" dirty="0"/>
          </a:p>
        </p:txBody>
      </p:sp>
      <p:sp>
        <p:nvSpPr>
          <p:cNvPr id="3" name="Espace réservé du contenu 2"/>
          <p:cNvSpPr>
            <a:spLocks noGrp="1"/>
          </p:cNvSpPr>
          <p:nvPr>
            <p:ph idx="1"/>
          </p:nvPr>
        </p:nvSpPr>
        <p:spPr/>
        <p:txBody>
          <a:bodyPr>
            <a:normAutofit/>
          </a:bodyPr>
          <a:lstStyle/>
          <a:p>
            <a:r>
              <a:rPr lang="fr-FR" sz="2200" dirty="0"/>
              <a:t>Si la formule fait intervenir une colonne du rapport, on peut la sélectionner dans l’onglet </a:t>
            </a:r>
            <a:r>
              <a:rPr lang="fr-FR" sz="2200" i="1" dirty="0" err="1"/>
              <a:t>Column</a:t>
            </a:r>
            <a:r>
              <a:rPr lang="fr-FR" sz="2200" dirty="0"/>
              <a:t>. Si elle fait intervenir une autre colonne, on peut la sélectionner à partir du pavé de gauche :</a:t>
            </a:r>
            <a:endParaRPr lang="en-US" sz="22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40</a:t>
            </a:fld>
            <a:endParaRPr lang="fr-FR"/>
          </a:p>
        </p:txBody>
      </p:sp>
      <p:pic>
        <p:nvPicPr>
          <p:cNvPr id="6" name="Image 5" descr="Une image contenant texte, capture d’écran, logiciel, affichage&#10;&#10;Le contenu généré par l’IA peut être incorrect.">
            <a:extLst>
              <a:ext uri="{FF2B5EF4-FFF2-40B4-BE49-F238E27FC236}">
                <a16:creationId xmlns:a16="http://schemas.microsoft.com/office/drawing/2014/main" id="{A1B415B1-F2DC-FF3C-C158-DA32F04F1153}"/>
              </a:ext>
            </a:extLst>
          </p:cNvPr>
          <p:cNvPicPr>
            <a:picLocks noChangeAspect="1"/>
          </p:cNvPicPr>
          <p:nvPr/>
        </p:nvPicPr>
        <p:blipFill>
          <a:blip r:embed="rId3"/>
          <a:stretch>
            <a:fillRect/>
          </a:stretch>
        </p:blipFill>
        <p:spPr>
          <a:xfrm>
            <a:off x="2860893" y="2563437"/>
            <a:ext cx="5718666" cy="3975476"/>
          </a:xfrm>
          <a:prstGeom prst="rect">
            <a:avLst/>
          </a:prstGeom>
          <a:ln>
            <a:solidFill>
              <a:schemeClr val="tx1"/>
            </a:solidFill>
          </a:ln>
        </p:spPr>
      </p:pic>
      <p:sp>
        <p:nvSpPr>
          <p:cNvPr id="8" name="Rectangle 7">
            <a:extLst>
              <a:ext uri="{FF2B5EF4-FFF2-40B4-BE49-F238E27FC236}">
                <a16:creationId xmlns:a16="http://schemas.microsoft.com/office/drawing/2014/main" id="{B8CA4DC5-FB16-6096-C965-532E84CD33AC}"/>
              </a:ext>
            </a:extLst>
          </p:cNvPr>
          <p:cNvSpPr/>
          <p:nvPr/>
        </p:nvSpPr>
        <p:spPr>
          <a:xfrm>
            <a:off x="5610056" y="5739788"/>
            <a:ext cx="1475625" cy="75566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399DAA9D-A7A3-CEE8-5F9A-5F47CA238EFB}"/>
              </a:ext>
            </a:extLst>
          </p:cNvPr>
          <p:cNvSpPr/>
          <p:nvPr/>
        </p:nvSpPr>
        <p:spPr>
          <a:xfrm>
            <a:off x="2942134" y="4119710"/>
            <a:ext cx="1475625" cy="187346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20543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Modifier manuellement une formule</a:t>
            </a:r>
            <a:endParaRPr lang="en-US" dirty="0"/>
          </a:p>
        </p:txBody>
      </p:sp>
      <p:sp>
        <p:nvSpPr>
          <p:cNvPr id="3" name="Espace réservé du contenu 2"/>
          <p:cNvSpPr>
            <a:spLocks noGrp="1"/>
          </p:cNvSpPr>
          <p:nvPr>
            <p:ph idx="1"/>
          </p:nvPr>
        </p:nvSpPr>
        <p:spPr/>
        <p:txBody>
          <a:bodyPr/>
          <a:lstStyle/>
          <a:p>
            <a:r>
              <a:rPr lang="fr-FR" sz="2200" dirty="0"/>
              <a:t>Les symboles les plus fréquents sont disponibles dans la barre inférieure :</a:t>
            </a:r>
          </a:p>
          <a:p>
            <a:pPr marL="0" indent="0">
              <a:buNone/>
            </a:pPr>
            <a:endParaRPr lang="fr-FR" sz="2400" dirty="0"/>
          </a:p>
          <a:p>
            <a:pPr marL="0" indent="0">
              <a:buNone/>
            </a:pPr>
            <a:endParaRPr lang="fr-FR" sz="2200" dirty="0"/>
          </a:p>
          <a:p>
            <a:r>
              <a:rPr lang="fr-FR" sz="2200" dirty="0"/>
              <a:t>Modifier le format de la colonne pour obtenir des pourcentages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41</a:t>
            </a:fld>
            <a:endParaRPr lang="fr-FR"/>
          </a:p>
        </p:txBody>
      </p:sp>
      <p:pic>
        <p:nvPicPr>
          <p:cNvPr id="8" name="Image 7">
            <a:extLst>
              <a:ext uri="{FF2B5EF4-FFF2-40B4-BE49-F238E27FC236}">
                <a16:creationId xmlns:a16="http://schemas.microsoft.com/office/drawing/2014/main" id="{73F477B4-F24F-8966-CF3B-3EFA57609F30}"/>
              </a:ext>
            </a:extLst>
          </p:cNvPr>
          <p:cNvPicPr>
            <a:picLocks noChangeAspect="1"/>
          </p:cNvPicPr>
          <p:nvPr/>
        </p:nvPicPr>
        <p:blipFill>
          <a:blip r:embed="rId3"/>
          <a:stretch>
            <a:fillRect/>
          </a:stretch>
        </p:blipFill>
        <p:spPr>
          <a:xfrm>
            <a:off x="3033284" y="2151016"/>
            <a:ext cx="6125430" cy="428685"/>
          </a:xfrm>
          <a:prstGeom prst="rect">
            <a:avLst/>
          </a:prstGeom>
          <a:ln w="9525">
            <a:solidFill>
              <a:schemeClr val="tx1"/>
            </a:solidFill>
          </a:ln>
        </p:spPr>
      </p:pic>
      <p:sp>
        <p:nvSpPr>
          <p:cNvPr id="9" name="Rectangle 8">
            <a:extLst>
              <a:ext uri="{FF2B5EF4-FFF2-40B4-BE49-F238E27FC236}">
                <a16:creationId xmlns:a16="http://schemas.microsoft.com/office/drawing/2014/main" id="{A2CF4AED-E697-2F88-F034-7A024BED5481}"/>
              </a:ext>
            </a:extLst>
          </p:cNvPr>
          <p:cNvSpPr/>
          <p:nvPr/>
        </p:nvSpPr>
        <p:spPr>
          <a:xfrm>
            <a:off x="6301648" y="2192726"/>
            <a:ext cx="2435952" cy="32943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1" name="Image 10" descr="Une image contenant texte, capture d’écran, affichage, logiciel&#10;&#10;Le contenu généré par l’IA peut être incorrect.">
            <a:extLst>
              <a:ext uri="{FF2B5EF4-FFF2-40B4-BE49-F238E27FC236}">
                <a16:creationId xmlns:a16="http://schemas.microsoft.com/office/drawing/2014/main" id="{32C0ADF1-A4A1-88D7-2D09-78BEB89BEE3B}"/>
              </a:ext>
            </a:extLst>
          </p:cNvPr>
          <p:cNvPicPr>
            <a:picLocks noChangeAspect="1"/>
          </p:cNvPicPr>
          <p:nvPr/>
        </p:nvPicPr>
        <p:blipFill>
          <a:blip r:embed="rId4"/>
          <a:stretch>
            <a:fillRect/>
          </a:stretch>
        </p:blipFill>
        <p:spPr>
          <a:xfrm>
            <a:off x="5892583" y="3345368"/>
            <a:ext cx="5080217" cy="2895889"/>
          </a:xfrm>
          <a:prstGeom prst="rect">
            <a:avLst/>
          </a:prstGeom>
          <a:ln w="9525">
            <a:solidFill>
              <a:schemeClr val="tx1"/>
            </a:solidFill>
          </a:ln>
        </p:spPr>
      </p:pic>
      <p:pic>
        <p:nvPicPr>
          <p:cNvPr id="13" name="Image 12" descr="Une image contenant texte, capture d’écran, Police, nombre&#10;&#10;Le contenu généré par l’IA peut être incorrect.">
            <a:extLst>
              <a:ext uri="{FF2B5EF4-FFF2-40B4-BE49-F238E27FC236}">
                <a16:creationId xmlns:a16="http://schemas.microsoft.com/office/drawing/2014/main" id="{39A90E6C-5228-3EF0-8920-A487BFE71C80}"/>
              </a:ext>
            </a:extLst>
          </p:cNvPr>
          <p:cNvPicPr>
            <a:picLocks noChangeAspect="1"/>
          </p:cNvPicPr>
          <p:nvPr/>
        </p:nvPicPr>
        <p:blipFill>
          <a:blip r:embed="rId5"/>
          <a:stretch>
            <a:fillRect/>
          </a:stretch>
        </p:blipFill>
        <p:spPr>
          <a:xfrm>
            <a:off x="1408820" y="3529790"/>
            <a:ext cx="3019961" cy="2262844"/>
          </a:xfrm>
          <a:prstGeom prst="rect">
            <a:avLst/>
          </a:prstGeom>
          <a:ln w="9525">
            <a:solidFill>
              <a:schemeClr val="tx1"/>
            </a:solidFill>
          </a:ln>
        </p:spPr>
      </p:pic>
      <p:sp>
        <p:nvSpPr>
          <p:cNvPr id="14" name="Rectangle 13">
            <a:extLst>
              <a:ext uri="{FF2B5EF4-FFF2-40B4-BE49-F238E27FC236}">
                <a16:creationId xmlns:a16="http://schemas.microsoft.com/office/drawing/2014/main" id="{F50040E5-E209-5868-6A82-4B6A36883730}"/>
              </a:ext>
            </a:extLst>
          </p:cNvPr>
          <p:cNvSpPr/>
          <p:nvPr/>
        </p:nvSpPr>
        <p:spPr>
          <a:xfrm>
            <a:off x="3061489" y="4582034"/>
            <a:ext cx="1246106" cy="25437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5" name="Rectangle 14">
            <a:extLst>
              <a:ext uri="{FF2B5EF4-FFF2-40B4-BE49-F238E27FC236}">
                <a16:creationId xmlns:a16="http://schemas.microsoft.com/office/drawing/2014/main" id="{3166CAFB-7E7D-6179-7D28-5EBB7300704F}"/>
              </a:ext>
            </a:extLst>
          </p:cNvPr>
          <p:cNvSpPr/>
          <p:nvPr/>
        </p:nvSpPr>
        <p:spPr>
          <a:xfrm>
            <a:off x="6012174" y="4133937"/>
            <a:ext cx="2448780" cy="52619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6" name="Flèche droite 20">
            <a:extLst>
              <a:ext uri="{FF2B5EF4-FFF2-40B4-BE49-F238E27FC236}">
                <a16:creationId xmlns:a16="http://schemas.microsoft.com/office/drawing/2014/main" id="{4D2CFFDC-D78E-B4C3-CB86-C9878D2DE23F}"/>
              </a:ext>
            </a:extLst>
          </p:cNvPr>
          <p:cNvSpPr/>
          <p:nvPr/>
        </p:nvSpPr>
        <p:spPr>
          <a:xfrm>
            <a:off x="4674126" y="4582034"/>
            <a:ext cx="1010577" cy="254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26166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Modifier manuellement une formule</a:t>
            </a:r>
            <a:endParaRPr lang="en-US" dirty="0"/>
          </a:p>
        </p:txBody>
      </p:sp>
      <p:sp>
        <p:nvSpPr>
          <p:cNvPr id="3" name="Espace réservé du contenu 2"/>
          <p:cNvSpPr>
            <a:spLocks noGrp="1"/>
          </p:cNvSpPr>
          <p:nvPr>
            <p:ph idx="1"/>
          </p:nvPr>
        </p:nvSpPr>
        <p:spPr/>
        <p:txBody>
          <a:bodyPr/>
          <a:lstStyle/>
          <a:p>
            <a:r>
              <a:rPr lang="fr-FR" sz="2200" dirty="0"/>
              <a:t>Résultat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42</a:t>
            </a:fld>
            <a:endParaRPr lang="fr-FR"/>
          </a:p>
        </p:txBody>
      </p:sp>
      <p:pic>
        <p:nvPicPr>
          <p:cNvPr id="6" name="Image 5" descr="Une image contenant texte, capture d’écran, nombre, Police&#10;&#10;Le contenu généré par l’IA peut être incorrect.">
            <a:extLst>
              <a:ext uri="{FF2B5EF4-FFF2-40B4-BE49-F238E27FC236}">
                <a16:creationId xmlns:a16="http://schemas.microsoft.com/office/drawing/2014/main" id="{9CFC6415-4A7F-2F8E-FC9C-CF5F06679464}"/>
              </a:ext>
            </a:extLst>
          </p:cNvPr>
          <p:cNvPicPr>
            <a:picLocks noChangeAspect="1"/>
          </p:cNvPicPr>
          <p:nvPr/>
        </p:nvPicPr>
        <p:blipFill>
          <a:blip r:embed="rId3"/>
          <a:stretch>
            <a:fillRect/>
          </a:stretch>
        </p:blipFill>
        <p:spPr>
          <a:xfrm>
            <a:off x="2504574" y="2066735"/>
            <a:ext cx="7182852" cy="2724530"/>
          </a:xfrm>
          <a:prstGeom prst="rect">
            <a:avLst/>
          </a:prstGeom>
          <a:ln>
            <a:solidFill>
              <a:schemeClr val="tx1"/>
            </a:solidFill>
          </a:ln>
        </p:spPr>
      </p:pic>
    </p:spTree>
    <p:extLst>
      <p:ext uri="{BB962C8B-B14F-4D97-AF65-F5344CB8AC3E}">
        <p14:creationId xmlns:p14="http://schemas.microsoft.com/office/powerpoint/2010/main" val="3530870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88448-BA5E-8985-74D9-74CAC26D721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0E692ED-95AF-4D53-8346-469412A957F6}"/>
              </a:ext>
            </a:extLst>
          </p:cNvPr>
          <p:cNvSpPr>
            <a:spLocks noGrp="1"/>
          </p:cNvSpPr>
          <p:nvPr>
            <p:ph type="sldNum" sz="quarter" idx="12"/>
          </p:nvPr>
        </p:nvSpPr>
        <p:spPr/>
        <p:txBody>
          <a:bodyPr/>
          <a:lstStyle/>
          <a:p>
            <a:fld id="{19329706-12B3-8F4C-9CA9-063F8C6A2AC6}" type="slidenum">
              <a:rPr lang="fr-FR" smtClean="0">
                <a:solidFill>
                  <a:prstClr val="black">
                    <a:tint val="75000"/>
                  </a:prstClr>
                </a:solidFill>
              </a:rPr>
              <a:pPr/>
              <a:t>43</a:t>
            </a:fld>
            <a:endParaRPr lang="fr-FR" dirty="0">
              <a:solidFill>
                <a:prstClr val="black">
                  <a:tint val="75000"/>
                </a:prstClr>
              </a:solidFill>
            </a:endParaRPr>
          </a:p>
        </p:txBody>
      </p:sp>
      <p:sp>
        <p:nvSpPr>
          <p:cNvPr id="3" name="Titre 2">
            <a:extLst>
              <a:ext uri="{FF2B5EF4-FFF2-40B4-BE49-F238E27FC236}">
                <a16:creationId xmlns:a16="http://schemas.microsoft.com/office/drawing/2014/main" id="{EEC21CC2-18F6-2D61-DED3-8DE46AC497D2}"/>
              </a:ext>
            </a:extLst>
          </p:cNvPr>
          <p:cNvSpPr>
            <a:spLocks noGrp="1"/>
          </p:cNvSpPr>
          <p:nvPr>
            <p:ph type="title"/>
          </p:nvPr>
        </p:nvSpPr>
        <p:spPr/>
        <p:txBody>
          <a:bodyPr>
            <a:normAutofit fontScale="90000"/>
          </a:bodyPr>
          <a:lstStyle/>
          <a:p>
            <a:r>
              <a:rPr lang="fr-BE" dirty="0"/>
              <a:t>Editer une formule relative à une colonne</a:t>
            </a:r>
            <a:endParaRPr lang="fr-FR" dirty="0"/>
          </a:p>
        </p:txBody>
      </p:sp>
      <p:sp>
        <p:nvSpPr>
          <p:cNvPr id="4" name="Espace réservé du texte 3">
            <a:extLst>
              <a:ext uri="{FF2B5EF4-FFF2-40B4-BE49-F238E27FC236}">
                <a16:creationId xmlns:a16="http://schemas.microsoft.com/office/drawing/2014/main" id="{D04AE4BB-E0C7-E9C3-6043-3CBE15E85C17}"/>
              </a:ext>
            </a:extLst>
          </p:cNvPr>
          <p:cNvSpPr>
            <a:spLocks noGrp="1"/>
          </p:cNvSpPr>
          <p:nvPr>
            <p:ph type="body" sz="quarter" idx="13"/>
          </p:nvPr>
        </p:nvSpPr>
        <p:spPr>
          <a:xfrm>
            <a:off x="4256720" y="5362097"/>
            <a:ext cx="7496437" cy="851415"/>
          </a:xfrm>
        </p:spPr>
        <p:txBody>
          <a:bodyPr/>
          <a:lstStyle/>
          <a:p>
            <a:r>
              <a:rPr lang="en-US" dirty="0"/>
              <a:t>Onglet </a:t>
            </a:r>
            <a:r>
              <a:rPr lang="en-US" i="1" dirty="0"/>
              <a:t>Column Formula</a:t>
            </a:r>
          </a:p>
          <a:p>
            <a:r>
              <a:rPr lang="fr-BE" sz="2000" dirty="0"/>
              <a:t>Utiliser une fonction accessible à partir du bouton </a:t>
            </a:r>
            <a:r>
              <a:rPr lang="fr-BE" sz="2000" i="1" dirty="0"/>
              <a:t>f(…)</a:t>
            </a:r>
            <a:endParaRPr lang="en-US" sz="2000" dirty="0"/>
          </a:p>
          <a:p>
            <a:endParaRPr lang="fr-FR" dirty="0"/>
          </a:p>
        </p:txBody>
      </p:sp>
    </p:spTree>
    <p:extLst>
      <p:ext uri="{BB962C8B-B14F-4D97-AF65-F5344CB8AC3E}">
        <p14:creationId xmlns:p14="http://schemas.microsoft.com/office/powerpoint/2010/main" val="2127720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Utiliser une fonction accessible à partir du bouton </a:t>
            </a:r>
            <a:r>
              <a:rPr lang="fr-BE" sz="2800" i="1" dirty="0"/>
              <a:t>f(…)</a:t>
            </a:r>
            <a:endParaRPr lang="en-US" sz="2800" dirty="0"/>
          </a:p>
        </p:txBody>
      </p:sp>
      <p:sp>
        <p:nvSpPr>
          <p:cNvPr id="3" name="Espace réservé du contenu 2"/>
          <p:cNvSpPr>
            <a:spLocks noGrp="1"/>
          </p:cNvSpPr>
          <p:nvPr>
            <p:ph idx="1"/>
          </p:nvPr>
        </p:nvSpPr>
        <p:spPr/>
        <p:txBody>
          <a:bodyPr>
            <a:normAutofit/>
          </a:bodyPr>
          <a:lstStyle/>
          <a:p>
            <a:pPr marL="0" indent="0">
              <a:buNone/>
            </a:pPr>
            <a:r>
              <a:rPr lang="fr-BE" sz="2600" u="sng" dirty="0"/>
              <a:t>Exemple</a:t>
            </a:r>
            <a:r>
              <a:rPr lang="fr-BE" sz="2600" dirty="0"/>
              <a:t> : Rapport reprenant les MMS Id des périodiques ayant des </a:t>
            </a:r>
            <a:r>
              <a:rPr lang="fr-BE" sz="2600" i="1" dirty="0"/>
              <a:t>items</a:t>
            </a:r>
            <a:r>
              <a:rPr lang="fr-BE" sz="2600" dirty="0"/>
              <a:t> (fascicules) dans plus d’une bibliothèque.</a:t>
            </a:r>
            <a:endParaRPr lang="en-US" sz="2600" dirty="0"/>
          </a:p>
          <a:p>
            <a:r>
              <a:rPr lang="fr-BE" sz="2200" dirty="0"/>
              <a:t>Créer un rapport dans le domaine </a:t>
            </a:r>
            <a:r>
              <a:rPr lang="fr-BE" sz="2200" i="1" dirty="0"/>
              <a:t>Physical Items</a:t>
            </a:r>
            <a:r>
              <a:rPr lang="fr-BE" sz="2200" dirty="0"/>
              <a:t> reprenant les colonnes </a:t>
            </a:r>
            <a:r>
              <a:rPr lang="fr-BE" sz="2200" i="1" dirty="0"/>
              <a:t>MMS Id</a:t>
            </a:r>
            <a:r>
              <a:rPr lang="fr-BE" sz="2200" dirty="0"/>
              <a:t> et </a:t>
            </a:r>
            <a:r>
              <a:rPr lang="fr-BE" sz="2200" i="1" dirty="0" err="1"/>
              <a:t>Title</a:t>
            </a:r>
            <a:r>
              <a:rPr lang="fr-BE" sz="2200" dirty="0"/>
              <a:t> et une troisième colonne arbitraire qui servira à paramétrer la formule. Ajouter un filtre sur le </a:t>
            </a:r>
            <a:r>
              <a:rPr lang="fr-BE" sz="2200" i="1" dirty="0" err="1"/>
              <a:t>Material</a:t>
            </a:r>
            <a:r>
              <a:rPr lang="fr-BE" sz="2200" i="1" dirty="0"/>
              <a:t> Type</a:t>
            </a:r>
            <a:r>
              <a:rPr lang="fr-BE" sz="2200" dirty="0"/>
              <a:t> (à partir de la dimension </a:t>
            </a:r>
            <a:r>
              <a:rPr lang="fr-BE" sz="2200" i="1" dirty="0" err="1"/>
              <a:t>Bibliographic</a:t>
            </a:r>
            <a:r>
              <a:rPr lang="fr-BE" sz="2200" i="1" dirty="0"/>
              <a:t> Details) </a:t>
            </a:r>
            <a:r>
              <a:rPr lang="fr-BE" sz="2200" dirty="0"/>
              <a:t>pour ne garder que les périodiques :</a:t>
            </a:r>
          </a:p>
          <a:p>
            <a:endParaRPr lang="en-US" sz="2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44</a:t>
            </a:fld>
            <a:endParaRPr lang="fr-FR"/>
          </a:p>
        </p:txBody>
      </p:sp>
      <p:pic>
        <p:nvPicPr>
          <p:cNvPr id="7" name="Image 6" descr="Une image contenant texte, capture d’écran, Police, nombre&#10;&#10;Le contenu généré par l’IA peut être incorrect.">
            <a:extLst>
              <a:ext uri="{FF2B5EF4-FFF2-40B4-BE49-F238E27FC236}">
                <a16:creationId xmlns:a16="http://schemas.microsoft.com/office/drawing/2014/main" id="{04D7EE64-2D36-0E8E-B9EB-4345FFC89622}"/>
              </a:ext>
            </a:extLst>
          </p:cNvPr>
          <p:cNvPicPr>
            <a:picLocks noChangeAspect="1"/>
          </p:cNvPicPr>
          <p:nvPr/>
        </p:nvPicPr>
        <p:blipFill>
          <a:blip r:embed="rId3"/>
          <a:stretch>
            <a:fillRect/>
          </a:stretch>
        </p:blipFill>
        <p:spPr>
          <a:xfrm>
            <a:off x="4096835" y="3682829"/>
            <a:ext cx="3998330" cy="2826560"/>
          </a:xfrm>
          <a:prstGeom prst="rect">
            <a:avLst/>
          </a:prstGeom>
          <a:ln w="9525">
            <a:solidFill>
              <a:schemeClr val="tx1"/>
            </a:solidFill>
          </a:ln>
        </p:spPr>
      </p:pic>
      <p:sp>
        <p:nvSpPr>
          <p:cNvPr id="8" name="Rectangle 7">
            <a:extLst>
              <a:ext uri="{FF2B5EF4-FFF2-40B4-BE49-F238E27FC236}">
                <a16:creationId xmlns:a16="http://schemas.microsoft.com/office/drawing/2014/main" id="{ED74F8D6-9A3A-AAC8-8EA8-E184ADB04E9F}"/>
              </a:ext>
            </a:extLst>
          </p:cNvPr>
          <p:cNvSpPr/>
          <p:nvPr/>
        </p:nvSpPr>
        <p:spPr>
          <a:xfrm>
            <a:off x="6675021" y="4929871"/>
            <a:ext cx="1246106" cy="25437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26023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Utiliser une fonction accessible à partir du bouton </a:t>
            </a:r>
            <a:r>
              <a:rPr lang="fr-BE" sz="2800" i="1" dirty="0"/>
              <a:t>f(…)</a:t>
            </a:r>
            <a:endParaRPr lang="en-US" sz="2800" dirty="0"/>
          </a:p>
        </p:txBody>
      </p:sp>
      <p:sp>
        <p:nvSpPr>
          <p:cNvPr id="3" name="Espace réservé du contenu 2"/>
          <p:cNvSpPr>
            <a:spLocks noGrp="1"/>
          </p:cNvSpPr>
          <p:nvPr>
            <p:ph idx="1"/>
          </p:nvPr>
        </p:nvSpPr>
        <p:spPr/>
        <p:txBody>
          <a:bodyPr/>
          <a:lstStyle/>
          <a:p>
            <a:r>
              <a:rPr lang="fr-BE" sz="2300" dirty="0"/>
              <a:t>Modifier le nom de la colonne, supprimer la formule existante :</a:t>
            </a:r>
            <a:endParaRPr lang="en-US" sz="23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45</a:t>
            </a:fld>
            <a:endParaRPr lang="fr-FR"/>
          </a:p>
        </p:txBody>
      </p:sp>
      <p:pic>
        <p:nvPicPr>
          <p:cNvPr id="8" name="Image 7" descr="Une image contenant texte, capture d’écran, logiciel, affichage&#10;&#10;Le contenu généré par l’IA peut être incorrect.">
            <a:extLst>
              <a:ext uri="{FF2B5EF4-FFF2-40B4-BE49-F238E27FC236}">
                <a16:creationId xmlns:a16="http://schemas.microsoft.com/office/drawing/2014/main" id="{FACD25EC-E95E-963D-1683-FAD71C8D3F71}"/>
              </a:ext>
            </a:extLst>
          </p:cNvPr>
          <p:cNvPicPr>
            <a:picLocks noChangeAspect="1"/>
          </p:cNvPicPr>
          <p:nvPr/>
        </p:nvPicPr>
        <p:blipFill>
          <a:blip r:embed="rId3"/>
          <a:stretch>
            <a:fillRect/>
          </a:stretch>
        </p:blipFill>
        <p:spPr>
          <a:xfrm>
            <a:off x="2650122" y="2116908"/>
            <a:ext cx="6891755" cy="4604568"/>
          </a:xfrm>
          <a:prstGeom prst="rect">
            <a:avLst/>
          </a:prstGeom>
          <a:ln w="9525">
            <a:solidFill>
              <a:schemeClr val="tx1"/>
            </a:solidFill>
          </a:ln>
        </p:spPr>
      </p:pic>
      <p:sp>
        <p:nvSpPr>
          <p:cNvPr id="9" name="Rectangle 8">
            <a:extLst>
              <a:ext uri="{FF2B5EF4-FFF2-40B4-BE49-F238E27FC236}">
                <a16:creationId xmlns:a16="http://schemas.microsoft.com/office/drawing/2014/main" id="{A716A3A6-1ADE-6A82-8DCE-B4F0CF74EFE5}"/>
              </a:ext>
            </a:extLst>
          </p:cNvPr>
          <p:cNvSpPr/>
          <p:nvPr/>
        </p:nvSpPr>
        <p:spPr>
          <a:xfrm>
            <a:off x="3296511" y="3051673"/>
            <a:ext cx="2178871" cy="19830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cxnSp>
        <p:nvCxnSpPr>
          <p:cNvPr id="10" name="Connecteur droit avec flèche 9">
            <a:extLst>
              <a:ext uri="{FF2B5EF4-FFF2-40B4-BE49-F238E27FC236}">
                <a16:creationId xmlns:a16="http://schemas.microsoft.com/office/drawing/2014/main" id="{09575DC2-E550-2463-C31F-DB83A7FA352B}"/>
              </a:ext>
            </a:extLst>
          </p:cNvPr>
          <p:cNvCxnSpPr>
            <a:cxnSpLocks/>
          </p:cNvCxnSpPr>
          <p:nvPr/>
        </p:nvCxnSpPr>
        <p:spPr>
          <a:xfrm flipH="1">
            <a:off x="4682168" y="4104239"/>
            <a:ext cx="1024569" cy="0"/>
          </a:xfrm>
          <a:prstGeom prst="straightConnector1">
            <a:avLst/>
          </a:prstGeom>
          <a:ln w="2540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Espace réservé du contenu 22">
            <a:extLst>
              <a:ext uri="{FF2B5EF4-FFF2-40B4-BE49-F238E27FC236}">
                <a16:creationId xmlns:a16="http://schemas.microsoft.com/office/drawing/2014/main" id="{4F22C857-7BD6-8E1E-EA42-E8F1048DF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2649">
            <a:off x="4259005" y="5868036"/>
            <a:ext cx="417396" cy="651593"/>
          </a:xfrm>
          <a:prstGeom prst="rect">
            <a:avLst/>
          </a:prstGeom>
        </p:spPr>
      </p:pic>
    </p:spTree>
    <p:extLst>
      <p:ext uri="{BB962C8B-B14F-4D97-AF65-F5344CB8AC3E}">
        <p14:creationId xmlns:p14="http://schemas.microsoft.com/office/powerpoint/2010/main" val="2229563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Utiliser une fonction accessible à partir du bouton </a:t>
            </a:r>
            <a:r>
              <a:rPr lang="fr-BE" sz="2800" i="1" dirty="0"/>
              <a:t>f(…)</a:t>
            </a:r>
            <a:endParaRPr lang="en-US" dirty="0"/>
          </a:p>
        </p:txBody>
      </p:sp>
      <p:sp>
        <p:nvSpPr>
          <p:cNvPr id="3" name="Espace réservé du contenu 2"/>
          <p:cNvSpPr>
            <a:spLocks noGrp="1"/>
          </p:cNvSpPr>
          <p:nvPr>
            <p:ph idx="1"/>
          </p:nvPr>
        </p:nvSpPr>
        <p:spPr/>
        <p:txBody>
          <a:bodyPr/>
          <a:lstStyle/>
          <a:p>
            <a:r>
              <a:rPr lang="fr-BE" sz="2400" dirty="0"/>
              <a:t>Ouverture d’un menu reprenant plusieurs dossiers contenant chacun de nombreuses fonctions mathématiques :</a:t>
            </a: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46</a:t>
            </a:fld>
            <a:endParaRPr lang="fr-FR"/>
          </a:p>
        </p:txBody>
      </p:sp>
      <p:pic>
        <p:nvPicPr>
          <p:cNvPr id="7" name="Image 6" descr="Une image contenant texte, capture d’écran, affichage, Police&#10;&#10;Le contenu généré par l’IA peut être incorrect.">
            <a:extLst>
              <a:ext uri="{FF2B5EF4-FFF2-40B4-BE49-F238E27FC236}">
                <a16:creationId xmlns:a16="http://schemas.microsoft.com/office/drawing/2014/main" id="{1D88BE34-6B56-4FDE-581D-CF349BADDAF7}"/>
              </a:ext>
            </a:extLst>
          </p:cNvPr>
          <p:cNvPicPr>
            <a:picLocks noChangeAspect="1"/>
          </p:cNvPicPr>
          <p:nvPr/>
        </p:nvPicPr>
        <p:blipFill>
          <a:blip r:embed="rId3"/>
          <a:stretch>
            <a:fillRect/>
          </a:stretch>
        </p:blipFill>
        <p:spPr>
          <a:xfrm>
            <a:off x="3295259" y="2779526"/>
            <a:ext cx="5601482" cy="2400635"/>
          </a:xfrm>
          <a:prstGeom prst="rect">
            <a:avLst/>
          </a:prstGeom>
          <a:ln w="9525">
            <a:solidFill>
              <a:schemeClr val="tx1"/>
            </a:solidFill>
          </a:ln>
        </p:spPr>
      </p:pic>
    </p:spTree>
    <p:extLst>
      <p:ext uri="{BB962C8B-B14F-4D97-AF65-F5344CB8AC3E}">
        <p14:creationId xmlns:p14="http://schemas.microsoft.com/office/powerpoint/2010/main" val="2179543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Utiliser une fonction accessible à partir du bouton </a:t>
            </a:r>
            <a:r>
              <a:rPr lang="fr-BE" sz="2800" i="1" dirty="0"/>
              <a:t>f(…)</a:t>
            </a:r>
            <a:endParaRPr lang="en-US" dirty="0"/>
          </a:p>
        </p:txBody>
      </p:sp>
      <p:sp>
        <p:nvSpPr>
          <p:cNvPr id="3" name="Espace réservé du contenu 2"/>
          <p:cNvSpPr>
            <a:spLocks noGrp="1"/>
          </p:cNvSpPr>
          <p:nvPr>
            <p:ph idx="1"/>
          </p:nvPr>
        </p:nvSpPr>
        <p:spPr/>
        <p:txBody>
          <a:bodyPr>
            <a:normAutofit/>
          </a:bodyPr>
          <a:lstStyle/>
          <a:p>
            <a:r>
              <a:rPr lang="fr-BE" sz="2400" dirty="0"/>
              <a:t>Dans le dossier </a:t>
            </a:r>
            <a:r>
              <a:rPr lang="fr-BE" sz="2400" i="1" dirty="0" err="1"/>
              <a:t>Aggregate</a:t>
            </a:r>
            <a:r>
              <a:rPr lang="fr-BE" sz="2400" dirty="0"/>
              <a:t>, sélectionner la fonction </a:t>
            </a:r>
            <a:r>
              <a:rPr lang="fr-BE" sz="2400" i="1" dirty="0" err="1"/>
              <a:t>CountDistinct</a:t>
            </a:r>
            <a:r>
              <a:rPr lang="fr-BE" sz="2400" dirty="0"/>
              <a:t>. On obtient une brève description ainsi que la syntaxe de la fonction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47</a:t>
            </a:fld>
            <a:endParaRPr lang="fr-FR"/>
          </a:p>
        </p:txBody>
      </p:sp>
      <p:pic>
        <p:nvPicPr>
          <p:cNvPr id="8" name="Image 7" descr="Une image contenant texte, capture d’écran, affichage, logiciel&#10;&#10;Le contenu généré par l’IA peut être incorrect.">
            <a:extLst>
              <a:ext uri="{FF2B5EF4-FFF2-40B4-BE49-F238E27FC236}">
                <a16:creationId xmlns:a16="http://schemas.microsoft.com/office/drawing/2014/main" id="{34FEF1B3-5BC5-C908-AB4F-66BAFC9AB40B}"/>
              </a:ext>
            </a:extLst>
          </p:cNvPr>
          <p:cNvPicPr>
            <a:picLocks noChangeAspect="1"/>
          </p:cNvPicPr>
          <p:nvPr/>
        </p:nvPicPr>
        <p:blipFill>
          <a:blip r:embed="rId3"/>
          <a:stretch>
            <a:fillRect/>
          </a:stretch>
        </p:blipFill>
        <p:spPr>
          <a:xfrm>
            <a:off x="3945339" y="2491117"/>
            <a:ext cx="4301322" cy="4074936"/>
          </a:xfrm>
          <a:prstGeom prst="rect">
            <a:avLst/>
          </a:prstGeom>
          <a:ln w="9525">
            <a:solidFill>
              <a:schemeClr val="tx1"/>
            </a:solidFill>
          </a:ln>
        </p:spPr>
      </p:pic>
      <p:sp>
        <p:nvSpPr>
          <p:cNvPr id="9" name="Rectangle 8">
            <a:extLst>
              <a:ext uri="{FF2B5EF4-FFF2-40B4-BE49-F238E27FC236}">
                <a16:creationId xmlns:a16="http://schemas.microsoft.com/office/drawing/2014/main" id="{FADD4C29-29CF-6D34-B4B9-B06CFB427A26}"/>
              </a:ext>
            </a:extLst>
          </p:cNvPr>
          <p:cNvSpPr/>
          <p:nvPr/>
        </p:nvSpPr>
        <p:spPr>
          <a:xfrm>
            <a:off x="4871928" y="4037504"/>
            <a:ext cx="1077181" cy="25437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0" name="Espace réservé du contenu 22">
            <a:extLst>
              <a:ext uri="{FF2B5EF4-FFF2-40B4-BE49-F238E27FC236}">
                <a16:creationId xmlns:a16="http://schemas.microsoft.com/office/drawing/2014/main" id="{E59217F8-6A28-7240-DE0A-7228B4660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61878">
            <a:off x="7162909" y="5982931"/>
            <a:ext cx="417396" cy="651593"/>
          </a:xfrm>
          <a:prstGeom prst="rect">
            <a:avLst/>
          </a:prstGeom>
        </p:spPr>
      </p:pic>
    </p:spTree>
    <p:extLst>
      <p:ext uri="{BB962C8B-B14F-4D97-AF65-F5344CB8AC3E}">
        <p14:creationId xmlns:p14="http://schemas.microsoft.com/office/powerpoint/2010/main" val="3666582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Utiliser une fonction accessible à partir du bouton </a:t>
            </a:r>
            <a:r>
              <a:rPr lang="fr-BE" sz="2800" i="1" dirty="0"/>
              <a:t>f(…)</a:t>
            </a:r>
            <a:endParaRPr lang="en-US" dirty="0"/>
          </a:p>
        </p:txBody>
      </p:sp>
      <p:sp>
        <p:nvSpPr>
          <p:cNvPr id="3" name="Espace réservé du contenu 2"/>
          <p:cNvSpPr>
            <a:spLocks noGrp="1"/>
          </p:cNvSpPr>
          <p:nvPr>
            <p:ph idx="1"/>
          </p:nvPr>
        </p:nvSpPr>
        <p:spPr/>
        <p:txBody>
          <a:bodyPr>
            <a:normAutofit/>
          </a:bodyPr>
          <a:lstStyle/>
          <a:p>
            <a:r>
              <a:rPr lang="fr-BE" sz="2300" dirty="0"/>
              <a:t>Compléter la formule pour compter le nombre de bibliothèques différentes par </a:t>
            </a:r>
            <a:r>
              <a:rPr lang="fr-BE" sz="2300" i="1" dirty="0"/>
              <a:t>MMS Id </a:t>
            </a:r>
            <a:r>
              <a:rPr lang="fr-BE" sz="2300" dirty="0"/>
              <a:t>:</a:t>
            </a:r>
            <a:endParaRPr lang="fr-BE" sz="2300" i="1"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48</a:t>
            </a:fld>
            <a:endParaRPr lang="fr-FR"/>
          </a:p>
        </p:txBody>
      </p:sp>
      <p:pic>
        <p:nvPicPr>
          <p:cNvPr id="7" name="Image 6" descr="Une image contenant texte, capture d’écran, affichage, nombre&#10;&#10;Le contenu généré par l’IA peut être incorrect.">
            <a:extLst>
              <a:ext uri="{FF2B5EF4-FFF2-40B4-BE49-F238E27FC236}">
                <a16:creationId xmlns:a16="http://schemas.microsoft.com/office/drawing/2014/main" id="{618ECC8A-4A67-F987-6FED-DCBA9A7A6F44}"/>
              </a:ext>
            </a:extLst>
          </p:cNvPr>
          <p:cNvPicPr>
            <a:picLocks noChangeAspect="1"/>
          </p:cNvPicPr>
          <p:nvPr/>
        </p:nvPicPr>
        <p:blipFill>
          <a:blip r:embed="rId3"/>
          <a:stretch>
            <a:fillRect/>
          </a:stretch>
        </p:blipFill>
        <p:spPr>
          <a:xfrm>
            <a:off x="2990416" y="2454499"/>
            <a:ext cx="6211167" cy="3667637"/>
          </a:xfrm>
          <a:prstGeom prst="rect">
            <a:avLst/>
          </a:prstGeom>
          <a:ln w="9525">
            <a:solidFill>
              <a:schemeClr val="tx1"/>
            </a:solidFill>
          </a:ln>
        </p:spPr>
      </p:pic>
      <p:sp>
        <p:nvSpPr>
          <p:cNvPr id="8" name="Rectangle 7">
            <a:extLst>
              <a:ext uri="{FF2B5EF4-FFF2-40B4-BE49-F238E27FC236}">
                <a16:creationId xmlns:a16="http://schemas.microsoft.com/office/drawing/2014/main" id="{30B60737-9A1A-EAE9-938A-FAC09EA0FB39}"/>
              </a:ext>
            </a:extLst>
          </p:cNvPr>
          <p:cNvSpPr/>
          <p:nvPr/>
        </p:nvSpPr>
        <p:spPr>
          <a:xfrm>
            <a:off x="3076173" y="2699135"/>
            <a:ext cx="4272078" cy="28643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63045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Utiliser une fonction accessible à partir du bouton </a:t>
            </a:r>
            <a:r>
              <a:rPr lang="fr-BE" sz="2800" i="1" dirty="0"/>
              <a:t>f(…)</a:t>
            </a:r>
            <a:endParaRPr lang="en-US" dirty="0"/>
          </a:p>
        </p:txBody>
      </p:sp>
      <p:sp>
        <p:nvSpPr>
          <p:cNvPr id="3" name="Espace réservé du contenu 2"/>
          <p:cNvSpPr>
            <a:spLocks noGrp="1"/>
          </p:cNvSpPr>
          <p:nvPr>
            <p:ph idx="1"/>
          </p:nvPr>
        </p:nvSpPr>
        <p:spPr/>
        <p:txBody>
          <a:bodyPr/>
          <a:lstStyle/>
          <a:p>
            <a:r>
              <a:rPr lang="fr-BE" sz="2400" dirty="0">
                <a:solidFill>
                  <a:srgbClr val="2F2B20"/>
                </a:solidFill>
                <a:latin typeface="Source San Pro"/>
                <a:ea typeface="+mn-ea"/>
                <a:cs typeface="+mn-cs"/>
              </a:rPr>
              <a:t>Résultat obtenu après un tri par ordre décroissant sur le nombre de bibliothèques :</a:t>
            </a:r>
            <a:endParaRPr lang="en-US" sz="24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49</a:t>
            </a:fld>
            <a:endParaRPr lang="fr-FR"/>
          </a:p>
        </p:txBody>
      </p:sp>
      <p:pic>
        <p:nvPicPr>
          <p:cNvPr id="7" name="Image 6" descr="Une image contenant texte, Police, nombre, capture d’écran&#10;&#10;Le contenu généré par l’IA peut être incorrect.">
            <a:extLst>
              <a:ext uri="{FF2B5EF4-FFF2-40B4-BE49-F238E27FC236}">
                <a16:creationId xmlns:a16="http://schemas.microsoft.com/office/drawing/2014/main" id="{677E3DDC-DE02-11A7-E82D-201E0714D7AB}"/>
              </a:ext>
            </a:extLst>
          </p:cNvPr>
          <p:cNvPicPr>
            <a:picLocks noChangeAspect="1"/>
          </p:cNvPicPr>
          <p:nvPr/>
        </p:nvPicPr>
        <p:blipFill>
          <a:blip r:embed="rId3"/>
          <a:stretch>
            <a:fillRect/>
          </a:stretch>
        </p:blipFill>
        <p:spPr>
          <a:xfrm>
            <a:off x="1537651" y="2288337"/>
            <a:ext cx="9116697" cy="3515216"/>
          </a:xfrm>
          <a:prstGeom prst="rect">
            <a:avLst/>
          </a:prstGeom>
          <a:ln w="9525">
            <a:solidFill>
              <a:schemeClr val="tx1"/>
            </a:solidFill>
          </a:ln>
        </p:spPr>
      </p:pic>
    </p:spTree>
    <p:extLst>
      <p:ext uri="{BB962C8B-B14F-4D97-AF65-F5344CB8AC3E}">
        <p14:creationId xmlns:p14="http://schemas.microsoft.com/office/powerpoint/2010/main" val="369511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pPr/>
              <a:t>5</a:t>
            </a:fld>
            <a:endParaRPr lang="fr-FR"/>
          </a:p>
        </p:txBody>
      </p:sp>
      <p:sp>
        <p:nvSpPr>
          <p:cNvPr id="3" name="Titre 2"/>
          <p:cNvSpPr>
            <a:spLocks noGrp="1"/>
          </p:cNvSpPr>
          <p:nvPr>
            <p:ph type="title"/>
          </p:nvPr>
        </p:nvSpPr>
        <p:spPr/>
        <p:txBody>
          <a:bodyPr>
            <a:normAutofit fontScale="90000"/>
          </a:bodyPr>
          <a:lstStyle/>
          <a:p>
            <a:r>
              <a:rPr lang="en-US" dirty="0" err="1"/>
              <a:t>Gérer</a:t>
            </a:r>
            <a:r>
              <a:rPr lang="en-US" dirty="0"/>
              <a:t> les </a:t>
            </a:r>
            <a:r>
              <a:rPr lang="en-US" dirty="0" err="1"/>
              <a:t>propriétés</a:t>
            </a:r>
            <a:r>
              <a:rPr lang="en-US" dirty="0"/>
              <a:t> des </a:t>
            </a:r>
            <a:r>
              <a:rPr lang="en-US" dirty="0" err="1"/>
              <a:t>colonnes</a:t>
            </a:r>
            <a:endParaRPr lang="en-US" dirty="0"/>
          </a:p>
        </p:txBody>
      </p:sp>
      <p:sp>
        <p:nvSpPr>
          <p:cNvPr id="4" name="Espace réservé du texte 3"/>
          <p:cNvSpPr>
            <a:spLocks noGrp="1"/>
          </p:cNvSpPr>
          <p:nvPr>
            <p:ph type="body" sz="quarter" idx="13"/>
          </p:nvPr>
        </p:nvSpPr>
        <p:spPr/>
        <p:txBody>
          <a:bodyPr/>
          <a:lstStyle/>
          <a:p>
            <a:r>
              <a:rPr lang="en-US" dirty="0"/>
              <a:t>Introduction</a:t>
            </a:r>
          </a:p>
        </p:txBody>
      </p:sp>
    </p:spTree>
    <p:extLst>
      <p:ext uri="{BB962C8B-B14F-4D97-AF65-F5344CB8AC3E}">
        <p14:creationId xmlns:p14="http://schemas.microsoft.com/office/powerpoint/2010/main" val="1665709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Utiliser une fonction accessible à partir du bouton </a:t>
            </a:r>
            <a:r>
              <a:rPr lang="fr-BE" sz="2800" i="1" dirty="0"/>
              <a:t>f(…)</a:t>
            </a:r>
            <a:endParaRPr lang="en-US" dirty="0"/>
          </a:p>
        </p:txBody>
      </p:sp>
      <p:sp>
        <p:nvSpPr>
          <p:cNvPr id="3" name="Espace réservé du contenu 2"/>
          <p:cNvSpPr>
            <a:spLocks noGrp="1"/>
          </p:cNvSpPr>
          <p:nvPr>
            <p:ph idx="1"/>
          </p:nvPr>
        </p:nvSpPr>
        <p:spPr/>
        <p:txBody>
          <a:bodyPr/>
          <a:lstStyle/>
          <a:p>
            <a:r>
              <a:rPr lang="fr-BE" sz="2800" dirty="0"/>
              <a:t>On peut obtenir l’ensemble des fonctions disponibles via le bouton </a:t>
            </a:r>
            <a:r>
              <a:rPr lang="fr-BE" sz="2800" i="1" dirty="0"/>
              <a:t>f(…)</a:t>
            </a:r>
            <a:r>
              <a:rPr lang="fr-BE" sz="2800" dirty="0"/>
              <a:t>, leurs descriptions et leurs syntaxes dans l’aide en ligne :</a:t>
            </a:r>
            <a:endParaRPr lang="en-US" sz="2800" dirty="0"/>
          </a:p>
          <a:p>
            <a:pPr marL="0" indent="0">
              <a:buNone/>
            </a:pPr>
            <a:r>
              <a:rPr lang="fr-BE" sz="2800" u="sng" dirty="0">
                <a:hlinkClick r:id="rId3"/>
              </a:rPr>
              <a:t>https://docs.oracle.com/en/middleware/bi/analytics-server/user-oas/functions.html#GUID-4CBCE8D4-CF17-43BD-AAEF-C5D614A8040A</a:t>
            </a:r>
            <a:endParaRPr lang="fr-BE" sz="2800" u="sng" dirty="0"/>
          </a:p>
          <a:p>
            <a:pPr marL="0" indent="0">
              <a:buNone/>
            </a:pPr>
            <a:endParaRPr lang="en-US" sz="2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50</a:t>
            </a:fld>
            <a:endParaRPr lang="fr-FR"/>
          </a:p>
        </p:txBody>
      </p:sp>
    </p:spTree>
    <p:extLst>
      <p:ext uri="{BB962C8B-B14F-4D97-AF65-F5344CB8AC3E}">
        <p14:creationId xmlns:p14="http://schemas.microsoft.com/office/powerpoint/2010/main" val="4102636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175A5-A6E2-258E-AF1E-D0B18441C568}"/>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34FDA93-8EE1-4D83-F317-7439E2AE9DB2}"/>
              </a:ext>
            </a:extLst>
          </p:cNvPr>
          <p:cNvSpPr>
            <a:spLocks noGrp="1"/>
          </p:cNvSpPr>
          <p:nvPr>
            <p:ph type="sldNum" sz="quarter" idx="12"/>
          </p:nvPr>
        </p:nvSpPr>
        <p:spPr/>
        <p:txBody>
          <a:bodyPr/>
          <a:lstStyle/>
          <a:p>
            <a:fld id="{19329706-12B3-8F4C-9CA9-063F8C6A2AC6}" type="slidenum">
              <a:rPr lang="fr-FR" smtClean="0">
                <a:solidFill>
                  <a:prstClr val="black">
                    <a:tint val="75000"/>
                  </a:prstClr>
                </a:solidFill>
              </a:rPr>
              <a:pPr/>
              <a:t>51</a:t>
            </a:fld>
            <a:endParaRPr lang="fr-FR" dirty="0">
              <a:solidFill>
                <a:prstClr val="black">
                  <a:tint val="75000"/>
                </a:prstClr>
              </a:solidFill>
            </a:endParaRPr>
          </a:p>
        </p:txBody>
      </p:sp>
      <p:sp>
        <p:nvSpPr>
          <p:cNvPr id="3" name="Titre 2">
            <a:extLst>
              <a:ext uri="{FF2B5EF4-FFF2-40B4-BE49-F238E27FC236}">
                <a16:creationId xmlns:a16="http://schemas.microsoft.com/office/drawing/2014/main" id="{586F90B4-6C1D-1980-7B6B-F73208143F01}"/>
              </a:ext>
            </a:extLst>
          </p:cNvPr>
          <p:cNvSpPr>
            <a:spLocks noGrp="1"/>
          </p:cNvSpPr>
          <p:nvPr>
            <p:ph type="title"/>
          </p:nvPr>
        </p:nvSpPr>
        <p:spPr/>
        <p:txBody>
          <a:bodyPr>
            <a:normAutofit fontScale="90000"/>
          </a:bodyPr>
          <a:lstStyle/>
          <a:p>
            <a:r>
              <a:rPr lang="fr-BE" dirty="0"/>
              <a:t>Editer une formule relative à une colonne</a:t>
            </a:r>
            <a:endParaRPr lang="fr-FR" dirty="0"/>
          </a:p>
        </p:txBody>
      </p:sp>
      <p:sp>
        <p:nvSpPr>
          <p:cNvPr id="4" name="Espace réservé du texte 3">
            <a:extLst>
              <a:ext uri="{FF2B5EF4-FFF2-40B4-BE49-F238E27FC236}">
                <a16:creationId xmlns:a16="http://schemas.microsoft.com/office/drawing/2014/main" id="{96131A1D-1DAD-C9C8-613F-9A4FA9AE6959}"/>
              </a:ext>
            </a:extLst>
          </p:cNvPr>
          <p:cNvSpPr>
            <a:spLocks noGrp="1"/>
          </p:cNvSpPr>
          <p:nvPr>
            <p:ph type="body" sz="quarter" idx="13"/>
          </p:nvPr>
        </p:nvSpPr>
        <p:spPr>
          <a:xfrm>
            <a:off x="4256720" y="5362097"/>
            <a:ext cx="7496437" cy="851415"/>
          </a:xfrm>
        </p:spPr>
        <p:txBody>
          <a:bodyPr/>
          <a:lstStyle/>
          <a:p>
            <a:r>
              <a:rPr lang="en-US" dirty="0"/>
              <a:t>Onglet </a:t>
            </a:r>
            <a:r>
              <a:rPr lang="en-US" i="1" dirty="0"/>
              <a:t>Column Formula</a:t>
            </a:r>
          </a:p>
          <a:p>
            <a:r>
              <a:rPr lang="fr-BE" dirty="0"/>
              <a:t>Utiliser la fonction filtre à partir du bouton </a:t>
            </a:r>
            <a:r>
              <a:rPr lang="fr-BE" i="1" dirty="0" err="1"/>
              <a:t>Filter</a:t>
            </a:r>
            <a:r>
              <a:rPr lang="fr-BE" i="1" dirty="0"/>
              <a:t>…</a:t>
            </a:r>
            <a:endParaRPr lang="en-US" i="1" dirty="0"/>
          </a:p>
          <a:p>
            <a:endParaRPr lang="en-US" sz="2000" dirty="0"/>
          </a:p>
          <a:p>
            <a:endParaRPr lang="fr-FR" dirty="0"/>
          </a:p>
        </p:txBody>
      </p:sp>
    </p:spTree>
    <p:extLst>
      <p:ext uri="{BB962C8B-B14F-4D97-AF65-F5344CB8AC3E}">
        <p14:creationId xmlns:p14="http://schemas.microsoft.com/office/powerpoint/2010/main" val="2590397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Utiliser la fonction filtre à partir du bouton </a:t>
            </a:r>
            <a:r>
              <a:rPr lang="fr-BE" sz="3000" i="1" dirty="0" err="1"/>
              <a:t>Filter</a:t>
            </a:r>
            <a:r>
              <a:rPr lang="fr-BE" sz="3000" i="1" dirty="0"/>
              <a:t>…</a:t>
            </a:r>
            <a:endParaRPr lang="en-US" sz="3000" dirty="0"/>
          </a:p>
        </p:txBody>
      </p:sp>
      <p:sp>
        <p:nvSpPr>
          <p:cNvPr id="3" name="Espace réservé du contenu 2"/>
          <p:cNvSpPr>
            <a:spLocks noGrp="1"/>
          </p:cNvSpPr>
          <p:nvPr>
            <p:ph idx="1"/>
          </p:nvPr>
        </p:nvSpPr>
        <p:spPr/>
        <p:txBody>
          <a:bodyPr/>
          <a:lstStyle/>
          <a:p>
            <a:pPr marL="11430" indent="0">
              <a:buNone/>
            </a:pPr>
            <a:r>
              <a:rPr lang="fr-BE" sz="2400" b="1" dirty="0">
                <a:solidFill>
                  <a:srgbClr val="FF0000"/>
                </a:solidFill>
              </a:rPr>
              <a:t>Cette option n’est possible que pour des colonnes contenant des mesures.</a:t>
            </a:r>
          </a:p>
          <a:p>
            <a:pPr marL="11430" indent="0">
              <a:buNone/>
            </a:pPr>
            <a:r>
              <a:rPr lang="fr-BE" sz="2400" u="sng" dirty="0"/>
              <a:t>Exemple</a:t>
            </a:r>
            <a:r>
              <a:rPr lang="fr-BE" sz="2400" dirty="0"/>
              <a:t> : Rapport reprenant par bibliothèque le nombre d’</a:t>
            </a:r>
            <a:r>
              <a:rPr lang="fr-BE" sz="2400" i="1" dirty="0"/>
              <a:t>items</a:t>
            </a:r>
            <a:r>
              <a:rPr lang="fr-BE" sz="2400" dirty="0"/>
              <a:t> jamais mis en prêt, le nombre d’</a:t>
            </a:r>
            <a:r>
              <a:rPr lang="fr-BE" sz="2400" i="1" dirty="0"/>
              <a:t>items</a:t>
            </a:r>
            <a:r>
              <a:rPr lang="fr-BE" sz="2400" dirty="0"/>
              <a:t> mis en prêt au moins une fois et le nombre total d’</a:t>
            </a:r>
            <a:r>
              <a:rPr lang="fr-BE" sz="2400" i="1" dirty="0"/>
              <a:t>items.</a:t>
            </a:r>
            <a:endParaRPr lang="en-US" sz="2400" i="1" dirty="0"/>
          </a:p>
          <a:p>
            <a:pPr marL="468630" indent="-457200"/>
            <a:r>
              <a:rPr lang="fr-BE" sz="2200" dirty="0"/>
              <a:t>Créer un rapport dans le domaine </a:t>
            </a:r>
            <a:r>
              <a:rPr lang="fr-BE" sz="2200" i="1" dirty="0"/>
              <a:t>Physical items</a:t>
            </a:r>
            <a:r>
              <a:rPr lang="fr-BE" sz="2200" dirty="0"/>
              <a:t> reprenant la colonne </a:t>
            </a:r>
            <a:r>
              <a:rPr lang="fr-BE" sz="2200" i="1" dirty="0"/>
              <a:t>Library Name</a:t>
            </a:r>
            <a:r>
              <a:rPr lang="fr-BE" sz="2200" dirty="0"/>
              <a:t> et trois fois la colonne </a:t>
            </a:r>
            <a:r>
              <a:rPr lang="fr-BE" sz="2200" i="1" dirty="0" err="1"/>
              <a:t>Num</a:t>
            </a:r>
            <a:r>
              <a:rPr lang="fr-BE" sz="2200" i="1" dirty="0"/>
              <a:t> of Items (In Repository)</a:t>
            </a:r>
            <a:r>
              <a:rPr lang="fr-BE" sz="2200" dirty="0"/>
              <a:t>. Editer la formule de la première colonne </a:t>
            </a:r>
            <a:r>
              <a:rPr lang="fr-BE" sz="2200" i="1" dirty="0" err="1"/>
              <a:t>Num</a:t>
            </a:r>
            <a:r>
              <a:rPr lang="fr-BE" sz="2200" i="1" dirty="0"/>
              <a:t> of Items (In Repository) </a:t>
            </a:r>
            <a:r>
              <a:rPr lang="fr-BE" sz="2200" dirty="0"/>
              <a:t>:</a:t>
            </a:r>
            <a:endParaRPr lang="fr-BE" sz="2200" dirty="0">
              <a:solidFill>
                <a:srgbClr val="FF0000"/>
              </a:solidFill>
            </a:endParaRP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52</a:t>
            </a:fld>
            <a:endParaRPr lang="fr-FR"/>
          </a:p>
        </p:txBody>
      </p:sp>
      <p:pic>
        <p:nvPicPr>
          <p:cNvPr id="7" name="Image 6" descr="Une image contenant texte, Police, capture d’écran, nombre&#10;&#10;Le contenu généré par l’IA peut être incorrect.">
            <a:extLst>
              <a:ext uri="{FF2B5EF4-FFF2-40B4-BE49-F238E27FC236}">
                <a16:creationId xmlns:a16="http://schemas.microsoft.com/office/drawing/2014/main" id="{24DDAE38-7502-DDD4-C6B2-9129CBBC7F9F}"/>
              </a:ext>
            </a:extLst>
          </p:cNvPr>
          <p:cNvPicPr>
            <a:picLocks noChangeAspect="1"/>
          </p:cNvPicPr>
          <p:nvPr/>
        </p:nvPicPr>
        <p:blipFill>
          <a:blip r:embed="rId3"/>
          <a:stretch>
            <a:fillRect/>
          </a:stretch>
        </p:blipFill>
        <p:spPr>
          <a:xfrm>
            <a:off x="2823044" y="4036601"/>
            <a:ext cx="6545912" cy="2319750"/>
          </a:xfrm>
          <a:prstGeom prst="rect">
            <a:avLst/>
          </a:prstGeom>
          <a:ln w="9525">
            <a:solidFill>
              <a:schemeClr val="tx1"/>
            </a:solidFill>
          </a:ln>
        </p:spPr>
      </p:pic>
      <p:sp>
        <p:nvSpPr>
          <p:cNvPr id="8" name="Rectangle 7">
            <a:extLst>
              <a:ext uri="{FF2B5EF4-FFF2-40B4-BE49-F238E27FC236}">
                <a16:creationId xmlns:a16="http://schemas.microsoft.com/office/drawing/2014/main" id="{B7FD6DC0-D5EC-8BD2-A9C7-10A09E6271BA}"/>
              </a:ext>
            </a:extLst>
          </p:cNvPr>
          <p:cNvSpPr/>
          <p:nvPr/>
        </p:nvSpPr>
        <p:spPr>
          <a:xfrm>
            <a:off x="5541484" y="4814376"/>
            <a:ext cx="903383" cy="28643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19872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Utiliser la fonction filtre à partir du bouton </a:t>
            </a:r>
            <a:r>
              <a:rPr lang="fr-BE" sz="3000" i="1" dirty="0" err="1"/>
              <a:t>Filter</a:t>
            </a:r>
            <a:r>
              <a:rPr lang="fr-BE" sz="3000" i="1" dirty="0"/>
              <a:t>…</a:t>
            </a:r>
            <a:endParaRPr lang="en-US" dirty="0"/>
          </a:p>
        </p:txBody>
      </p:sp>
      <p:sp>
        <p:nvSpPr>
          <p:cNvPr id="3" name="Espace réservé du contenu 2"/>
          <p:cNvSpPr>
            <a:spLocks noGrp="1"/>
          </p:cNvSpPr>
          <p:nvPr>
            <p:ph idx="1"/>
          </p:nvPr>
        </p:nvSpPr>
        <p:spPr/>
        <p:txBody>
          <a:bodyPr/>
          <a:lstStyle/>
          <a:p>
            <a:r>
              <a:rPr lang="fr-BE" sz="2400" dirty="0"/>
              <a:t>Modifier le nom de la colonne, surligner la formule existante :</a:t>
            </a:r>
            <a:endParaRPr lang="en-US" sz="24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53</a:t>
            </a:fld>
            <a:endParaRPr lang="fr-FR"/>
          </a:p>
        </p:txBody>
      </p:sp>
      <p:pic>
        <p:nvPicPr>
          <p:cNvPr id="6" name="Image 5" descr="Une image contenant texte, capture d’écran, logiciel, affichage&#10;&#10;Le contenu généré par l’IA peut être incorrect.">
            <a:extLst>
              <a:ext uri="{FF2B5EF4-FFF2-40B4-BE49-F238E27FC236}">
                <a16:creationId xmlns:a16="http://schemas.microsoft.com/office/drawing/2014/main" id="{187C2397-B44F-F8C7-8446-4C0CEDAEF6C6}"/>
              </a:ext>
            </a:extLst>
          </p:cNvPr>
          <p:cNvPicPr>
            <a:picLocks noChangeAspect="1"/>
          </p:cNvPicPr>
          <p:nvPr/>
        </p:nvPicPr>
        <p:blipFill>
          <a:blip r:embed="rId3"/>
          <a:stretch>
            <a:fillRect/>
          </a:stretch>
        </p:blipFill>
        <p:spPr>
          <a:xfrm>
            <a:off x="2958118" y="2123192"/>
            <a:ext cx="6275764" cy="4374435"/>
          </a:xfrm>
          <a:prstGeom prst="rect">
            <a:avLst/>
          </a:prstGeom>
          <a:ln>
            <a:solidFill>
              <a:schemeClr val="tx1"/>
            </a:solidFill>
          </a:ln>
        </p:spPr>
      </p:pic>
      <p:sp>
        <p:nvSpPr>
          <p:cNvPr id="9" name="Rectangle 8">
            <a:extLst>
              <a:ext uri="{FF2B5EF4-FFF2-40B4-BE49-F238E27FC236}">
                <a16:creationId xmlns:a16="http://schemas.microsoft.com/office/drawing/2014/main" id="{D4CBD441-0E8B-BF94-605D-C8C6410FF857}"/>
              </a:ext>
            </a:extLst>
          </p:cNvPr>
          <p:cNvSpPr/>
          <p:nvPr/>
        </p:nvSpPr>
        <p:spPr>
          <a:xfrm>
            <a:off x="3536414" y="2996594"/>
            <a:ext cx="2038121" cy="18728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EB443758-1D50-9306-90DD-76D4307BA9DD}"/>
              </a:ext>
            </a:extLst>
          </p:cNvPr>
          <p:cNvSpPr/>
          <p:nvPr/>
        </p:nvSpPr>
        <p:spPr>
          <a:xfrm>
            <a:off x="4779484" y="3868161"/>
            <a:ext cx="2038121" cy="18728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2" name="Espace réservé du contenu 22">
            <a:extLst>
              <a:ext uri="{FF2B5EF4-FFF2-40B4-BE49-F238E27FC236}">
                <a16:creationId xmlns:a16="http://schemas.microsoft.com/office/drawing/2014/main" id="{589F3FAB-ED5B-E5D7-D249-17A88C07C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99205">
            <a:off x="4871315" y="5195285"/>
            <a:ext cx="417396" cy="651593"/>
          </a:xfrm>
          <a:prstGeom prst="rect">
            <a:avLst/>
          </a:prstGeom>
        </p:spPr>
      </p:pic>
    </p:spTree>
    <p:extLst>
      <p:ext uri="{BB962C8B-B14F-4D97-AF65-F5344CB8AC3E}">
        <p14:creationId xmlns:p14="http://schemas.microsoft.com/office/powerpoint/2010/main" val="3244104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Utiliser la fonction filtre à partir du bouton </a:t>
            </a:r>
            <a:r>
              <a:rPr lang="fr-BE" sz="3000" i="1" dirty="0" err="1"/>
              <a:t>Filter</a:t>
            </a:r>
            <a:r>
              <a:rPr lang="fr-BE" sz="3000" i="1" dirty="0"/>
              <a:t>…</a:t>
            </a:r>
            <a:endParaRPr lang="en-US" dirty="0"/>
          </a:p>
        </p:txBody>
      </p:sp>
      <p:sp>
        <p:nvSpPr>
          <p:cNvPr id="3" name="Espace réservé du contenu 2"/>
          <p:cNvSpPr>
            <a:spLocks noGrp="1"/>
          </p:cNvSpPr>
          <p:nvPr>
            <p:ph idx="1"/>
          </p:nvPr>
        </p:nvSpPr>
        <p:spPr/>
        <p:txBody>
          <a:bodyPr/>
          <a:lstStyle/>
          <a:p>
            <a:r>
              <a:rPr lang="fr-BE" sz="2200" dirty="0"/>
              <a:t>Remplacer </a:t>
            </a:r>
            <a:r>
              <a:rPr lang="fr-BE" sz="2200" b="1" i="1" dirty="0" err="1"/>
              <a:t>filter_expressions</a:t>
            </a:r>
            <a:r>
              <a:rPr lang="fr-BE" sz="2200" dirty="0"/>
              <a:t> par un filtre :</a:t>
            </a:r>
          </a:p>
          <a:p>
            <a:endParaRPr lang="fr-BE" sz="2400" dirty="0"/>
          </a:p>
          <a:p>
            <a:endParaRPr lang="fr-BE" sz="2400" dirty="0"/>
          </a:p>
          <a:p>
            <a:endParaRPr lang="fr-BE" sz="2400" dirty="0"/>
          </a:p>
          <a:p>
            <a:r>
              <a:rPr lang="fr-BE" sz="2200" dirty="0"/>
              <a:t>Dans le dossier </a:t>
            </a:r>
            <a:r>
              <a:rPr lang="fr-BE" sz="2200" i="1" dirty="0"/>
              <a:t>Physical Items Details, double-cliquer</a:t>
            </a:r>
            <a:r>
              <a:rPr lang="fr-BE" sz="2200" dirty="0"/>
              <a:t> la donnée</a:t>
            </a:r>
            <a:r>
              <a:rPr lang="fr-BE" sz="2200" i="1" dirty="0"/>
              <a:t> Last Loan Date (not In House) </a:t>
            </a:r>
            <a:r>
              <a:rPr lang="fr-BE" sz="2200" dirty="0"/>
              <a:t>et compléter le filtre (choisir </a:t>
            </a:r>
            <a:r>
              <a:rPr lang="fr-BE" sz="2200" i="1" dirty="0" err="1"/>
              <a:t>is</a:t>
            </a:r>
            <a:r>
              <a:rPr lang="fr-BE" sz="2200" i="1" dirty="0"/>
              <a:t> </a:t>
            </a:r>
            <a:r>
              <a:rPr lang="fr-BE" sz="2200" i="1" dirty="0" err="1"/>
              <a:t>null</a:t>
            </a:r>
            <a:r>
              <a:rPr lang="fr-BE" sz="2200" dirty="0"/>
              <a:t> pour ne compter que les </a:t>
            </a:r>
            <a:r>
              <a:rPr lang="fr-BE" sz="2200" i="1" dirty="0"/>
              <a:t>items</a:t>
            </a:r>
            <a:r>
              <a:rPr lang="fr-BE" sz="2200" dirty="0"/>
              <a:t> jamais mis en prêt) :</a:t>
            </a: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54</a:t>
            </a:fld>
            <a:endParaRPr lang="fr-FR"/>
          </a:p>
        </p:txBody>
      </p:sp>
      <p:pic>
        <p:nvPicPr>
          <p:cNvPr id="6" name="Image 5" descr="Une image contenant texte, capture d’écran, Police, ligne&#10;&#10;Le contenu généré par l’IA peut être incorrect.">
            <a:extLst>
              <a:ext uri="{FF2B5EF4-FFF2-40B4-BE49-F238E27FC236}">
                <a16:creationId xmlns:a16="http://schemas.microsoft.com/office/drawing/2014/main" id="{C836730E-7587-8A78-0B06-6DA17DAFEB4A}"/>
              </a:ext>
            </a:extLst>
          </p:cNvPr>
          <p:cNvPicPr>
            <a:picLocks noChangeAspect="1"/>
          </p:cNvPicPr>
          <p:nvPr/>
        </p:nvPicPr>
        <p:blipFill>
          <a:blip r:embed="rId3"/>
          <a:stretch>
            <a:fillRect/>
          </a:stretch>
        </p:blipFill>
        <p:spPr>
          <a:xfrm>
            <a:off x="3477010" y="2073786"/>
            <a:ext cx="5237979" cy="1211831"/>
          </a:xfrm>
          <a:prstGeom prst="rect">
            <a:avLst/>
          </a:prstGeom>
          <a:ln>
            <a:solidFill>
              <a:schemeClr val="tx1"/>
            </a:solidFill>
          </a:ln>
        </p:spPr>
      </p:pic>
      <p:pic>
        <p:nvPicPr>
          <p:cNvPr id="11" name="Image 10" descr="Une image contenant texte, capture d’écran, Police, nombre&#10;&#10;Le contenu généré par l’IA peut être incorrect.">
            <a:extLst>
              <a:ext uri="{FF2B5EF4-FFF2-40B4-BE49-F238E27FC236}">
                <a16:creationId xmlns:a16="http://schemas.microsoft.com/office/drawing/2014/main" id="{718C1173-604F-09C2-94B6-295B61D02977}"/>
              </a:ext>
            </a:extLst>
          </p:cNvPr>
          <p:cNvPicPr>
            <a:picLocks noChangeAspect="1"/>
          </p:cNvPicPr>
          <p:nvPr/>
        </p:nvPicPr>
        <p:blipFill>
          <a:blip r:embed="rId4"/>
          <a:stretch>
            <a:fillRect/>
          </a:stretch>
        </p:blipFill>
        <p:spPr>
          <a:xfrm>
            <a:off x="2926135" y="4253625"/>
            <a:ext cx="2181529" cy="1933845"/>
          </a:xfrm>
          <a:prstGeom prst="rect">
            <a:avLst/>
          </a:prstGeom>
          <a:ln>
            <a:solidFill>
              <a:schemeClr val="tx1"/>
            </a:solidFill>
          </a:ln>
        </p:spPr>
      </p:pic>
      <p:sp>
        <p:nvSpPr>
          <p:cNvPr id="16" name="Flèche droite 20">
            <a:extLst>
              <a:ext uri="{FF2B5EF4-FFF2-40B4-BE49-F238E27FC236}">
                <a16:creationId xmlns:a16="http://schemas.microsoft.com/office/drawing/2014/main" id="{D0586BCE-DE3D-4841-B999-E169999DC7F9}"/>
              </a:ext>
            </a:extLst>
          </p:cNvPr>
          <p:cNvSpPr/>
          <p:nvPr/>
        </p:nvSpPr>
        <p:spPr>
          <a:xfrm>
            <a:off x="5590710" y="5202422"/>
            <a:ext cx="1010577" cy="254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16">
            <a:extLst>
              <a:ext uri="{FF2B5EF4-FFF2-40B4-BE49-F238E27FC236}">
                <a16:creationId xmlns:a16="http://schemas.microsoft.com/office/drawing/2014/main" id="{BA212A3E-6BF5-61D2-BF84-47734A26B324}"/>
              </a:ext>
            </a:extLst>
          </p:cNvPr>
          <p:cNvSpPr/>
          <p:nvPr/>
        </p:nvSpPr>
        <p:spPr>
          <a:xfrm>
            <a:off x="5266063" y="3057184"/>
            <a:ext cx="936433" cy="18728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8" name="Rectangle 17">
            <a:extLst>
              <a:ext uri="{FF2B5EF4-FFF2-40B4-BE49-F238E27FC236}">
                <a16:creationId xmlns:a16="http://schemas.microsoft.com/office/drawing/2014/main" id="{32B4000C-72A6-B646-CFF9-3FB0F5C85849}"/>
              </a:ext>
            </a:extLst>
          </p:cNvPr>
          <p:cNvSpPr/>
          <p:nvPr/>
        </p:nvSpPr>
        <p:spPr>
          <a:xfrm>
            <a:off x="3558447" y="5332169"/>
            <a:ext cx="1549217" cy="27541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pic>
        <p:nvPicPr>
          <p:cNvPr id="23" name="Image 22" descr="Une image contenant texte, capture d’écran, Police, logiciel&#10;&#10;Le contenu généré par l’IA peut être incorrect.">
            <a:extLst>
              <a:ext uri="{FF2B5EF4-FFF2-40B4-BE49-F238E27FC236}">
                <a16:creationId xmlns:a16="http://schemas.microsoft.com/office/drawing/2014/main" id="{C755E98B-C639-26D0-B7E2-C20E3B310E6C}"/>
              </a:ext>
            </a:extLst>
          </p:cNvPr>
          <p:cNvPicPr>
            <a:picLocks noChangeAspect="1"/>
          </p:cNvPicPr>
          <p:nvPr/>
        </p:nvPicPr>
        <p:blipFill>
          <a:blip r:embed="rId5"/>
          <a:stretch>
            <a:fillRect/>
          </a:stretch>
        </p:blipFill>
        <p:spPr>
          <a:xfrm>
            <a:off x="7023657" y="4172474"/>
            <a:ext cx="2388832" cy="2319390"/>
          </a:xfrm>
          <a:prstGeom prst="rect">
            <a:avLst/>
          </a:prstGeom>
          <a:ln>
            <a:solidFill>
              <a:schemeClr val="tx1"/>
            </a:solidFill>
          </a:ln>
        </p:spPr>
      </p:pic>
      <p:sp>
        <p:nvSpPr>
          <p:cNvPr id="19" name="Rectangle 18">
            <a:extLst>
              <a:ext uri="{FF2B5EF4-FFF2-40B4-BE49-F238E27FC236}">
                <a16:creationId xmlns:a16="http://schemas.microsoft.com/office/drawing/2014/main" id="{78711081-BF25-4BBD-1833-96F988AFF3AF}"/>
              </a:ext>
            </a:extLst>
          </p:cNvPr>
          <p:cNvSpPr/>
          <p:nvPr/>
        </p:nvSpPr>
        <p:spPr>
          <a:xfrm>
            <a:off x="7028764" y="4656323"/>
            <a:ext cx="2388832" cy="18728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21" name="Espace réservé du contenu 22">
            <a:extLst>
              <a:ext uri="{FF2B5EF4-FFF2-40B4-BE49-F238E27FC236}">
                <a16:creationId xmlns:a16="http://schemas.microsoft.com/office/drawing/2014/main" id="{F8DCBAE3-5F90-1478-96B2-498341BB84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849005">
            <a:off x="8366463" y="5802601"/>
            <a:ext cx="417396" cy="651593"/>
          </a:xfrm>
          <a:prstGeom prst="rect">
            <a:avLst/>
          </a:prstGeom>
        </p:spPr>
      </p:pic>
    </p:spTree>
    <p:extLst>
      <p:ext uri="{BB962C8B-B14F-4D97-AF65-F5344CB8AC3E}">
        <p14:creationId xmlns:p14="http://schemas.microsoft.com/office/powerpoint/2010/main" val="361396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Utiliser la fonction filtre à partir du bouton </a:t>
            </a:r>
            <a:r>
              <a:rPr lang="fr-BE" sz="3000" i="1" dirty="0" err="1"/>
              <a:t>Filter</a:t>
            </a:r>
            <a:r>
              <a:rPr lang="fr-BE" sz="3000" i="1" dirty="0"/>
              <a:t>…</a:t>
            </a:r>
            <a:endParaRPr lang="en-US" dirty="0"/>
          </a:p>
        </p:txBody>
      </p:sp>
      <p:sp>
        <p:nvSpPr>
          <p:cNvPr id="3" name="Espace réservé du contenu 2"/>
          <p:cNvSpPr>
            <a:spLocks noGrp="1"/>
          </p:cNvSpPr>
          <p:nvPr>
            <p:ph idx="1"/>
          </p:nvPr>
        </p:nvSpPr>
        <p:spPr/>
        <p:txBody>
          <a:bodyPr/>
          <a:lstStyle/>
          <a:p>
            <a:r>
              <a:rPr lang="en-US" sz="2800" dirty="0"/>
              <a:t>Le </a:t>
            </a:r>
            <a:r>
              <a:rPr lang="en-US" sz="2800" dirty="0" err="1"/>
              <a:t>filtre</a:t>
            </a:r>
            <a:r>
              <a:rPr lang="en-US" sz="2800" dirty="0"/>
              <a:t> </a:t>
            </a:r>
            <a:r>
              <a:rPr lang="en-US" sz="2800" dirty="0" err="1"/>
              <a:t>est</a:t>
            </a:r>
            <a:r>
              <a:rPr lang="en-US" sz="2800" dirty="0"/>
              <a:t> </a:t>
            </a:r>
            <a:r>
              <a:rPr lang="en-US" sz="2800" dirty="0" err="1"/>
              <a:t>ajouté</a:t>
            </a:r>
            <a:r>
              <a:rPr lang="en-US" sz="2800"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55</a:t>
            </a:fld>
            <a:endParaRPr lang="fr-FR"/>
          </a:p>
        </p:txBody>
      </p:sp>
      <p:pic>
        <p:nvPicPr>
          <p:cNvPr id="17" name="Image 16" descr="Une image contenant texte, capture d’écran, affichage, Police&#10;&#10;Le contenu généré par l’IA peut être incorrect.">
            <a:extLst>
              <a:ext uri="{FF2B5EF4-FFF2-40B4-BE49-F238E27FC236}">
                <a16:creationId xmlns:a16="http://schemas.microsoft.com/office/drawing/2014/main" id="{4F9AD7A5-D2F8-3641-AFFE-97CA371859E2}"/>
              </a:ext>
            </a:extLst>
          </p:cNvPr>
          <p:cNvPicPr>
            <a:picLocks noChangeAspect="1"/>
          </p:cNvPicPr>
          <p:nvPr/>
        </p:nvPicPr>
        <p:blipFill>
          <a:blip r:embed="rId3"/>
          <a:stretch>
            <a:fillRect/>
          </a:stretch>
        </p:blipFill>
        <p:spPr>
          <a:xfrm>
            <a:off x="2961837" y="2231450"/>
            <a:ext cx="6268325" cy="4124901"/>
          </a:xfrm>
          <a:prstGeom prst="rect">
            <a:avLst/>
          </a:prstGeom>
          <a:ln>
            <a:solidFill>
              <a:schemeClr val="tx1"/>
            </a:solidFill>
          </a:ln>
        </p:spPr>
      </p:pic>
      <p:sp>
        <p:nvSpPr>
          <p:cNvPr id="9" name="Rectangle 8">
            <a:extLst>
              <a:ext uri="{FF2B5EF4-FFF2-40B4-BE49-F238E27FC236}">
                <a16:creationId xmlns:a16="http://schemas.microsoft.com/office/drawing/2014/main" id="{69002274-37AB-850C-25B7-F8589EE71CF2}"/>
              </a:ext>
            </a:extLst>
          </p:cNvPr>
          <p:cNvSpPr/>
          <p:nvPr/>
        </p:nvSpPr>
        <p:spPr>
          <a:xfrm>
            <a:off x="5107664" y="3635566"/>
            <a:ext cx="2240587" cy="36532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pic>
        <p:nvPicPr>
          <p:cNvPr id="11" name="Espace réservé du contenu 22">
            <a:extLst>
              <a:ext uri="{FF2B5EF4-FFF2-40B4-BE49-F238E27FC236}">
                <a16:creationId xmlns:a16="http://schemas.microsoft.com/office/drawing/2014/main" id="{4555E6CC-238F-F07C-8AD5-F5BC08BCC4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92192">
            <a:off x="7984344" y="5621822"/>
            <a:ext cx="417396" cy="651593"/>
          </a:xfrm>
          <a:prstGeom prst="rect">
            <a:avLst/>
          </a:prstGeom>
        </p:spPr>
      </p:pic>
    </p:spTree>
    <p:extLst>
      <p:ext uri="{BB962C8B-B14F-4D97-AF65-F5344CB8AC3E}">
        <p14:creationId xmlns:p14="http://schemas.microsoft.com/office/powerpoint/2010/main" val="1887216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Utiliser la fonction filtre à partir du bouton </a:t>
            </a:r>
            <a:r>
              <a:rPr lang="fr-BE" sz="3000" i="1" dirty="0" err="1"/>
              <a:t>Filter</a:t>
            </a:r>
            <a:r>
              <a:rPr lang="fr-BE" sz="3000" i="1" dirty="0"/>
              <a:t>…</a:t>
            </a:r>
            <a:endParaRPr lang="en-US" dirty="0"/>
          </a:p>
        </p:txBody>
      </p:sp>
      <p:sp>
        <p:nvSpPr>
          <p:cNvPr id="3" name="Espace réservé du contenu 2"/>
          <p:cNvSpPr>
            <a:spLocks noGrp="1"/>
          </p:cNvSpPr>
          <p:nvPr>
            <p:ph idx="1"/>
          </p:nvPr>
        </p:nvSpPr>
        <p:spPr/>
        <p:txBody>
          <a:bodyPr/>
          <a:lstStyle/>
          <a:p>
            <a:r>
              <a:rPr lang="en-US" sz="2800" dirty="0"/>
              <a:t>La </a:t>
            </a:r>
            <a:r>
              <a:rPr lang="en-US" sz="2800" dirty="0" err="1"/>
              <a:t>formule</a:t>
            </a:r>
            <a:r>
              <a:rPr lang="en-US" sz="2800" dirty="0"/>
              <a:t> </a:t>
            </a:r>
            <a:r>
              <a:rPr lang="en-US" sz="2800" dirty="0" err="1"/>
              <a:t>est</a:t>
            </a:r>
            <a:r>
              <a:rPr lang="en-US" sz="2800" dirty="0"/>
              <a:t> </a:t>
            </a:r>
            <a:r>
              <a:rPr lang="en-US" sz="2800" dirty="0" err="1"/>
              <a:t>modifiée</a:t>
            </a:r>
            <a:r>
              <a:rPr lang="en-US" sz="2800"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56</a:t>
            </a:fld>
            <a:endParaRPr lang="fr-FR"/>
          </a:p>
        </p:txBody>
      </p:sp>
      <p:pic>
        <p:nvPicPr>
          <p:cNvPr id="8" name="Image 7" descr="Une image contenant texte, capture d’écran, affichage, logiciel&#10;&#10;Le contenu généré par l’IA peut être incorrect.">
            <a:extLst>
              <a:ext uri="{FF2B5EF4-FFF2-40B4-BE49-F238E27FC236}">
                <a16:creationId xmlns:a16="http://schemas.microsoft.com/office/drawing/2014/main" id="{F51BBABE-BED9-6327-4C4A-CBF81D623780}"/>
              </a:ext>
            </a:extLst>
          </p:cNvPr>
          <p:cNvPicPr>
            <a:picLocks noChangeAspect="1"/>
          </p:cNvPicPr>
          <p:nvPr/>
        </p:nvPicPr>
        <p:blipFill>
          <a:blip r:embed="rId3"/>
          <a:stretch>
            <a:fillRect/>
          </a:stretch>
        </p:blipFill>
        <p:spPr>
          <a:xfrm>
            <a:off x="2956543" y="2169054"/>
            <a:ext cx="6278914" cy="4362846"/>
          </a:xfrm>
          <a:prstGeom prst="rect">
            <a:avLst/>
          </a:prstGeom>
          <a:ln>
            <a:solidFill>
              <a:schemeClr val="tx1"/>
            </a:solidFill>
          </a:ln>
        </p:spPr>
      </p:pic>
      <p:sp>
        <p:nvSpPr>
          <p:cNvPr id="9" name="Rectangle 8">
            <a:extLst>
              <a:ext uri="{FF2B5EF4-FFF2-40B4-BE49-F238E27FC236}">
                <a16:creationId xmlns:a16="http://schemas.microsoft.com/office/drawing/2014/main" id="{11830D22-4CC8-73A8-B07F-47A93D1DE9DC}"/>
              </a:ext>
            </a:extLst>
          </p:cNvPr>
          <p:cNvSpPr/>
          <p:nvPr/>
        </p:nvSpPr>
        <p:spPr>
          <a:xfrm>
            <a:off x="4766141" y="3863181"/>
            <a:ext cx="4333792" cy="36532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pic>
        <p:nvPicPr>
          <p:cNvPr id="11" name="Espace réservé du contenu 22">
            <a:extLst>
              <a:ext uri="{FF2B5EF4-FFF2-40B4-BE49-F238E27FC236}">
                <a16:creationId xmlns:a16="http://schemas.microsoft.com/office/drawing/2014/main" id="{9BF06A9E-1E66-5F04-22D1-0B7AC606C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877774">
            <a:off x="8160277" y="5820042"/>
            <a:ext cx="447774" cy="699016"/>
          </a:xfrm>
          <a:prstGeom prst="rect">
            <a:avLst/>
          </a:prstGeom>
        </p:spPr>
      </p:pic>
    </p:spTree>
    <p:extLst>
      <p:ext uri="{BB962C8B-B14F-4D97-AF65-F5344CB8AC3E}">
        <p14:creationId xmlns:p14="http://schemas.microsoft.com/office/powerpoint/2010/main" val="1855710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Utiliser la fonction filtre à partir du bouton </a:t>
            </a:r>
            <a:r>
              <a:rPr lang="fr-BE" sz="3000" i="1" dirty="0" err="1"/>
              <a:t>Filter</a:t>
            </a:r>
            <a:r>
              <a:rPr lang="fr-BE" sz="3000" i="1" dirty="0"/>
              <a:t>…</a:t>
            </a:r>
            <a:endParaRPr lang="en-US" dirty="0"/>
          </a:p>
        </p:txBody>
      </p:sp>
      <p:sp>
        <p:nvSpPr>
          <p:cNvPr id="3" name="Espace réservé du contenu 2"/>
          <p:cNvSpPr>
            <a:spLocks noGrp="1"/>
          </p:cNvSpPr>
          <p:nvPr>
            <p:ph idx="1"/>
          </p:nvPr>
        </p:nvSpPr>
        <p:spPr/>
        <p:txBody>
          <a:bodyPr>
            <a:normAutofit/>
          </a:bodyPr>
          <a:lstStyle/>
          <a:p>
            <a:r>
              <a:rPr lang="fr-BE" sz="2200" dirty="0"/>
              <a:t>Faire la même chose pour la deuxième colonne </a:t>
            </a:r>
            <a:r>
              <a:rPr lang="fr-BE" sz="2200" i="1" dirty="0" err="1"/>
              <a:t>Num</a:t>
            </a:r>
            <a:r>
              <a:rPr lang="fr-BE" sz="2200" i="1" dirty="0"/>
              <a:t> of Items (In Repository)</a:t>
            </a:r>
            <a:r>
              <a:rPr lang="fr-BE" sz="2200" dirty="0">
                <a:solidFill>
                  <a:srgbClr val="FF0000"/>
                </a:solidFill>
              </a:rPr>
              <a:t> </a:t>
            </a:r>
            <a:r>
              <a:rPr lang="fr-BE" sz="2200" dirty="0"/>
              <a:t>en choisissant </a:t>
            </a:r>
            <a:r>
              <a:rPr lang="fr-BE" sz="2200" i="1" dirty="0" err="1"/>
              <a:t>is</a:t>
            </a:r>
            <a:r>
              <a:rPr lang="fr-BE" sz="2200" i="1" dirty="0"/>
              <a:t> not </a:t>
            </a:r>
            <a:r>
              <a:rPr lang="fr-BE" sz="2200" i="1" dirty="0" err="1"/>
              <a:t>null</a:t>
            </a:r>
            <a:r>
              <a:rPr lang="fr-BE" sz="2200" dirty="0"/>
              <a:t> comme opérateur du filtre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57</a:t>
            </a:fld>
            <a:endParaRPr lang="fr-FR"/>
          </a:p>
        </p:txBody>
      </p:sp>
      <p:pic>
        <p:nvPicPr>
          <p:cNvPr id="8" name="Image 7" descr="Une image contenant texte, capture d’écran, logiciel, Page web&#10;&#10;Le contenu généré par l’IA peut être incorrect.">
            <a:extLst>
              <a:ext uri="{FF2B5EF4-FFF2-40B4-BE49-F238E27FC236}">
                <a16:creationId xmlns:a16="http://schemas.microsoft.com/office/drawing/2014/main" id="{E4D64B70-159B-0015-98FE-DC7A94FEB640}"/>
              </a:ext>
            </a:extLst>
          </p:cNvPr>
          <p:cNvPicPr>
            <a:picLocks noChangeAspect="1"/>
          </p:cNvPicPr>
          <p:nvPr/>
        </p:nvPicPr>
        <p:blipFill>
          <a:blip r:embed="rId3"/>
          <a:stretch>
            <a:fillRect/>
          </a:stretch>
        </p:blipFill>
        <p:spPr>
          <a:xfrm>
            <a:off x="3063212" y="2421320"/>
            <a:ext cx="6065575" cy="4212020"/>
          </a:xfrm>
          <a:prstGeom prst="rect">
            <a:avLst/>
          </a:prstGeom>
          <a:ln>
            <a:solidFill>
              <a:schemeClr val="tx1"/>
            </a:solidFill>
          </a:ln>
        </p:spPr>
      </p:pic>
      <p:sp>
        <p:nvSpPr>
          <p:cNvPr id="9" name="Rectangle 8">
            <a:extLst>
              <a:ext uri="{FF2B5EF4-FFF2-40B4-BE49-F238E27FC236}">
                <a16:creationId xmlns:a16="http://schemas.microsoft.com/office/drawing/2014/main" id="{6A034590-22D3-4F8E-7176-198275FD11E0}"/>
              </a:ext>
            </a:extLst>
          </p:cNvPr>
          <p:cNvSpPr/>
          <p:nvPr/>
        </p:nvSpPr>
        <p:spPr>
          <a:xfrm>
            <a:off x="3536414" y="3263753"/>
            <a:ext cx="1784733" cy="18728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DFB3106E-0A59-646D-89FF-6A143FF4A819}"/>
              </a:ext>
            </a:extLst>
          </p:cNvPr>
          <p:cNvSpPr/>
          <p:nvPr/>
        </p:nvSpPr>
        <p:spPr>
          <a:xfrm>
            <a:off x="4792337" y="4071908"/>
            <a:ext cx="4197426" cy="36532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pic>
        <p:nvPicPr>
          <p:cNvPr id="12" name="Espace réservé du contenu 22">
            <a:extLst>
              <a:ext uri="{FF2B5EF4-FFF2-40B4-BE49-F238E27FC236}">
                <a16:creationId xmlns:a16="http://schemas.microsoft.com/office/drawing/2014/main" id="{B24642A3-69CC-9E0E-A049-491C95A6E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906481">
            <a:off x="8082080" y="5953806"/>
            <a:ext cx="447774" cy="699016"/>
          </a:xfrm>
          <a:prstGeom prst="rect">
            <a:avLst/>
          </a:prstGeom>
        </p:spPr>
      </p:pic>
    </p:spTree>
    <p:extLst>
      <p:ext uri="{BB962C8B-B14F-4D97-AF65-F5344CB8AC3E}">
        <p14:creationId xmlns:p14="http://schemas.microsoft.com/office/powerpoint/2010/main" val="1969363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000" dirty="0"/>
              <a:t>Utiliser la fonction filtre à partir du bouton </a:t>
            </a:r>
            <a:r>
              <a:rPr lang="fr-BE" sz="3000" i="1" dirty="0" err="1"/>
              <a:t>Filter</a:t>
            </a:r>
            <a:r>
              <a:rPr lang="fr-BE" sz="3000" i="1" dirty="0"/>
              <a:t>…</a:t>
            </a:r>
            <a:endParaRPr lang="en-US" dirty="0"/>
          </a:p>
        </p:txBody>
      </p:sp>
      <p:sp>
        <p:nvSpPr>
          <p:cNvPr id="3" name="Espace réservé du contenu 2"/>
          <p:cNvSpPr>
            <a:spLocks noGrp="1"/>
          </p:cNvSpPr>
          <p:nvPr>
            <p:ph idx="1"/>
          </p:nvPr>
        </p:nvSpPr>
        <p:spPr/>
        <p:txBody>
          <a:bodyPr/>
          <a:lstStyle/>
          <a:p>
            <a:r>
              <a:rPr lang="en-US" sz="2800" dirty="0" err="1"/>
              <a:t>Résultat</a:t>
            </a:r>
            <a:r>
              <a:rPr lang="en-US" sz="2800"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58</a:t>
            </a:fld>
            <a:endParaRPr lang="fr-FR"/>
          </a:p>
        </p:txBody>
      </p:sp>
      <p:pic>
        <p:nvPicPr>
          <p:cNvPr id="7" name="Image 6" descr="Une image contenant texte, capture d’écran, nombre, Police&#10;&#10;Le contenu généré par l’IA peut être incorrect.">
            <a:extLst>
              <a:ext uri="{FF2B5EF4-FFF2-40B4-BE49-F238E27FC236}">
                <a16:creationId xmlns:a16="http://schemas.microsoft.com/office/drawing/2014/main" id="{C4B87F3B-9FEC-DB46-2A2D-E06E6DC5B803}"/>
              </a:ext>
            </a:extLst>
          </p:cNvPr>
          <p:cNvPicPr>
            <a:picLocks noChangeAspect="1"/>
          </p:cNvPicPr>
          <p:nvPr/>
        </p:nvPicPr>
        <p:blipFill>
          <a:blip r:embed="rId3"/>
          <a:stretch>
            <a:fillRect/>
          </a:stretch>
        </p:blipFill>
        <p:spPr>
          <a:xfrm>
            <a:off x="3247627" y="2154463"/>
            <a:ext cx="5696745" cy="2724530"/>
          </a:xfrm>
          <a:prstGeom prst="rect">
            <a:avLst/>
          </a:prstGeom>
          <a:ln>
            <a:solidFill>
              <a:schemeClr val="tx1"/>
            </a:solidFill>
          </a:ln>
        </p:spPr>
      </p:pic>
    </p:spTree>
    <p:extLst>
      <p:ext uri="{BB962C8B-B14F-4D97-AF65-F5344CB8AC3E}">
        <p14:creationId xmlns:p14="http://schemas.microsoft.com/office/powerpoint/2010/main" val="3954552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7B93-2952-F22B-4BA0-8D423CADF56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E3864B9-6539-1C34-9D66-DB8135963E46}"/>
              </a:ext>
            </a:extLst>
          </p:cNvPr>
          <p:cNvSpPr>
            <a:spLocks noGrp="1"/>
          </p:cNvSpPr>
          <p:nvPr>
            <p:ph type="sldNum" sz="quarter" idx="12"/>
          </p:nvPr>
        </p:nvSpPr>
        <p:spPr/>
        <p:txBody>
          <a:bodyPr/>
          <a:lstStyle/>
          <a:p>
            <a:fld id="{19329706-12B3-8F4C-9CA9-063F8C6A2AC6}" type="slidenum">
              <a:rPr lang="fr-FR" smtClean="0">
                <a:solidFill>
                  <a:prstClr val="black">
                    <a:tint val="75000"/>
                  </a:prstClr>
                </a:solidFill>
              </a:rPr>
              <a:pPr/>
              <a:t>59</a:t>
            </a:fld>
            <a:endParaRPr lang="fr-FR" dirty="0">
              <a:solidFill>
                <a:prstClr val="black">
                  <a:tint val="75000"/>
                </a:prstClr>
              </a:solidFill>
            </a:endParaRPr>
          </a:p>
        </p:txBody>
      </p:sp>
      <p:sp>
        <p:nvSpPr>
          <p:cNvPr id="3" name="Titre 2">
            <a:extLst>
              <a:ext uri="{FF2B5EF4-FFF2-40B4-BE49-F238E27FC236}">
                <a16:creationId xmlns:a16="http://schemas.microsoft.com/office/drawing/2014/main" id="{C0848148-7CBF-600E-40FB-162FEF5A30A8}"/>
              </a:ext>
            </a:extLst>
          </p:cNvPr>
          <p:cNvSpPr>
            <a:spLocks noGrp="1"/>
          </p:cNvSpPr>
          <p:nvPr>
            <p:ph type="title"/>
          </p:nvPr>
        </p:nvSpPr>
        <p:spPr/>
        <p:txBody>
          <a:bodyPr>
            <a:normAutofit fontScale="90000"/>
          </a:bodyPr>
          <a:lstStyle/>
          <a:p>
            <a:r>
              <a:rPr lang="fr-BE" dirty="0"/>
              <a:t>Editer une formule relative à une colonne</a:t>
            </a:r>
            <a:endParaRPr lang="fr-FR" dirty="0"/>
          </a:p>
        </p:txBody>
      </p:sp>
      <p:sp>
        <p:nvSpPr>
          <p:cNvPr id="4" name="Espace réservé du texte 3">
            <a:extLst>
              <a:ext uri="{FF2B5EF4-FFF2-40B4-BE49-F238E27FC236}">
                <a16:creationId xmlns:a16="http://schemas.microsoft.com/office/drawing/2014/main" id="{89BC2103-BC46-C0E9-5C8A-DCE83CD3DA32}"/>
              </a:ext>
            </a:extLst>
          </p:cNvPr>
          <p:cNvSpPr>
            <a:spLocks noGrp="1"/>
          </p:cNvSpPr>
          <p:nvPr>
            <p:ph type="body" sz="quarter" idx="13"/>
          </p:nvPr>
        </p:nvSpPr>
        <p:spPr>
          <a:xfrm>
            <a:off x="4256720" y="5362097"/>
            <a:ext cx="7496437" cy="851415"/>
          </a:xfrm>
        </p:spPr>
        <p:txBody>
          <a:bodyPr/>
          <a:lstStyle/>
          <a:p>
            <a:r>
              <a:rPr lang="en-US" dirty="0"/>
              <a:t>Onglet </a:t>
            </a:r>
            <a:r>
              <a:rPr lang="en-US" i="1" dirty="0"/>
              <a:t>Column Formula</a:t>
            </a:r>
          </a:p>
          <a:p>
            <a:r>
              <a:rPr lang="fr-BE" dirty="0"/>
              <a:t>Concaténer des colonnes avec le bouton « || »</a:t>
            </a:r>
            <a:endParaRPr lang="en-US" sz="2000" dirty="0"/>
          </a:p>
          <a:p>
            <a:endParaRPr lang="fr-FR" dirty="0"/>
          </a:p>
        </p:txBody>
      </p:sp>
    </p:spTree>
    <p:extLst>
      <p:ext uri="{BB962C8B-B14F-4D97-AF65-F5344CB8AC3E}">
        <p14:creationId xmlns:p14="http://schemas.microsoft.com/office/powerpoint/2010/main" val="46695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 ligne&#10;&#10;Le contenu généré par l’IA peut être incorrect.">
            <a:extLst>
              <a:ext uri="{FF2B5EF4-FFF2-40B4-BE49-F238E27FC236}">
                <a16:creationId xmlns:a16="http://schemas.microsoft.com/office/drawing/2014/main" id="{3243CC64-627F-2122-B671-8C4992274A09}"/>
              </a:ext>
            </a:extLst>
          </p:cNvPr>
          <p:cNvPicPr>
            <a:picLocks noChangeAspect="1"/>
          </p:cNvPicPr>
          <p:nvPr/>
        </p:nvPicPr>
        <p:blipFill>
          <a:blip r:embed="rId2"/>
          <a:stretch>
            <a:fillRect/>
          </a:stretch>
        </p:blipFill>
        <p:spPr>
          <a:xfrm>
            <a:off x="1328737" y="3428999"/>
            <a:ext cx="9534525" cy="2314575"/>
          </a:xfrm>
          <a:prstGeom prst="rect">
            <a:avLst/>
          </a:prstGeom>
          <a:ln>
            <a:solidFill>
              <a:schemeClr val="accent1"/>
            </a:solidFill>
          </a:ln>
        </p:spPr>
      </p:pic>
      <p:sp>
        <p:nvSpPr>
          <p:cNvPr id="2" name="Titre 1"/>
          <p:cNvSpPr>
            <a:spLocks noGrp="1"/>
          </p:cNvSpPr>
          <p:nvPr>
            <p:ph type="title"/>
          </p:nvPr>
        </p:nvSpPr>
        <p:spPr/>
        <p:txBody>
          <a:bodyPr/>
          <a:lstStyle/>
          <a:p>
            <a:r>
              <a:rPr lang="en-US" dirty="0"/>
              <a:t>Introduction</a:t>
            </a:r>
          </a:p>
        </p:txBody>
      </p:sp>
      <p:sp>
        <p:nvSpPr>
          <p:cNvPr id="3" name="Espace réservé du contenu 2"/>
          <p:cNvSpPr>
            <a:spLocks noGrp="1"/>
          </p:cNvSpPr>
          <p:nvPr>
            <p:ph idx="1"/>
          </p:nvPr>
        </p:nvSpPr>
        <p:spPr/>
        <p:txBody>
          <a:bodyPr>
            <a:normAutofit/>
          </a:bodyPr>
          <a:lstStyle/>
          <a:p>
            <a:r>
              <a:rPr lang="en-US" sz="2200" dirty="0"/>
              <a:t>Il </a:t>
            </a:r>
            <a:r>
              <a:rPr lang="en-US" sz="2200" dirty="0" err="1"/>
              <a:t>est</a:t>
            </a:r>
            <a:r>
              <a:rPr lang="en-US" sz="2200" dirty="0"/>
              <a:t> possible de g</a:t>
            </a:r>
            <a:r>
              <a:rPr lang="fr-BE" sz="2200" dirty="0" err="1"/>
              <a:t>érer</a:t>
            </a:r>
            <a:r>
              <a:rPr lang="fr-BE" sz="2200" dirty="0"/>
              <a:t> les propriétés des colonnes au niveau de leur aspect, mise en page et contenu à partir de l’option </a:t>
            </a:r>
            <a:r>
              <a:rPr lang="fr-BE" sz="2200" i="1" dirty="0" err="1"/>
              <a:t>Column</a:t>
            </a:r>
            <a:r>
              <a:rPr lang="fr-BE" sz="2200" i="1" dirty="0"/>
              <a:t> </a:t>
            </a:r>
            <a:r>
              <a:rPr lang="fr-BE" sz="2200" i="1" dirty="0" err="1"/>
              <a:t>Properties</a:t>
            </a:r>
            <a:r>
              <a:rPr lang="fr-BE" sz="2200" dirty="0"/>
              <a:t>. Le formatage des colonnes permet d’affiner la présentation des analyses. Ce formatage peut être personnalisé, conditionnel et interagir avec d’autres données et analyses.</a:t>
            </a:r>
            <a:r>
              <a:rPr lang="fr-BE" sz="2400" dirty="0"/>
              <a:t> </a:t>
            </a:r>
            <a:endParaRPr lang="en-US" sz="24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6</a:t>
            </a:fld>
            <a:endParaRPr lang="fr-FR"/>
          </a:p>
        </p:txBody>
      </p:sp>
      <p:pic>
        <p:nvPicPr>
          <p:cNvPr id="12" name="Espace réservé du contenu 22">
            <a:extLst>
              <a:ext uri="{FF2B5EF4-FFF2-40B4-BE49-F238E27FC236}">
                <a16:creationId xmlns:a16="http://schemas.microsoft.com/office/drawing/2014/main" id="{B739109C-5AF0-29C8-3ABB-EEE72CC2C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59972">
            <a:off x="6131912" y="3383412"/>
            <a:ext cx="648000" cy="1011587"/>
          </a:xfrm>
          <a:prstGeom prst="rect">
            <a:avLst/>
          </a:prstGeom>
        </p:spPr>
      </p:pic>
      <p:sp>
        <p:nvSpPr>
          <p:cNvPr id="13" name="ZoneTexte 12">
            <a:extLst>
              <a:ext uri="{FF2B5EF4-FFF2-40B4-BE49-F238E27FC236}">
                <a16:creationId xmlns:a16="http://schemas.microsoft.com/office/drawing/2014/main" id="{9447CA6A-6C47-664B-6F2F-84608FD6BFAD}"/>
              </a:ext>
            </a:extLst>
          </p:cNvPr>
          <p:cNvSpPr txBox="1"/>
          <p:nvPr/>
        </p:nvSpPr>
        <p:spPr>
          <a:xfrm>
            <a:off x="6333644" y="3539244"/>
            <a:ext cx="301686" cy="369332"/>
          </a:xfrm>
          <a:prstGeom prst="rect">
            <a:avLst/>
          </a:prstGeom>
          <a:noFill/>
        </p:spPr>
        <p:txBody>
          <a:bodyPr wrap="none" rtlCol="0">
            <a:spAutoFit/>
          </a:bodyPr>
          <a:lstStyle/>
          <a:p>
            <a:r>
              <a:rPr lang="fr-BE" dirty="0"/>
              <a:t>1</a:t>
            </a:r>
          </a:p>
        </p:txBody>
      </p:sp>
      <p:pic>
        <p:nvPicPr>
          <p:cNvPr id="14" name="Espace réservé du contenu 22">
            <a:extLst>
              <a:ext uri="{FF2B5EF4-FFF2-40B4-BE49-F238E27FC236}">
                <a16:creationId xmlns:a16="http://schemas.microsoft.com/office/drawing/2014/main" id="{3B983DD3-C4A3-CFC3-9CB3-745A9534B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930195">
            <a:off x="7680975" y="4831766"/>
            <a:ext cx="648000" cy="1011587"/>
          </a:xfrm>
          <a:prstGeom prst="rect">
            <a:avLst/>
          </a:prstGeom>
        </p:spPr>
      </p:pic>
      <p:sp>
        <p:nvSpPr>
          <p:cNvPr id="15" name="ZoneTexte 14">
            <a:extLst>
              <a:ext uri="{FF2B5EF4-FFF2-40B4-BE49-F238E27FC236}">
                <a16:creationId xmlns:a16="http://schemas.microsoft.com/office/drawing/2014/main" id="{2B42E675-7E2A-4770-7453-934B148F8B4D}"/>
              </a:ext>
            </a:extLst>
          </p:cNvPr>
          <p:cNvSpPr txBox="1"/>
          <p:nvPr/>
        </p:nvSpPr>
        <p:spPr>
          <a:xfrm>
            <a:off x="7986617" y="5185027"/>
            <a:ext cx="301686" cy="369332"/>
          </a:xfrm>
          <a:prstGeom prst="rect">
            <a:avLst/>
          </a:prstGeom>
          <a:noFill/>
        </p:spPr>
        <p:txBody>
          <a:bodyPr wrap="none" rtlCol="0">
            <a:spAutoFit/>
          </a:bodyPr>
          <a:lstStyle/>
          <a:p>
            <a:r>
              <a:rPr lang="fr-BE" dirty="0"/>
              <a:t>2</a:t>
            </a:r>
          </a:p>
        </p:txBody>
      </p:sp>
    </p:spTree>
    <p:extLst>
      <p:ext uri="{BB962C8B-B14F-4D97-AF65-F5344CB8AC3E}">
        <p14:creationId xmlns:p14="http://schemas.microsoft.com/office/powerpoint/2010/main" val="2620787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Concaténer des colonnes avec le bouton « || »</a:t>
            </a:r>
            <a:endParaRPr lang="en-US" dirty="0"/>
          </a:p>
        </p:txBody>
      </p:sp>
      <p:sp>
        <p:nvSpPr>
          <p:cNvPr id="3" name="Espace réservé du contenu 2"/>
          <p:cNvSpPr>
            <a:spLocks noGrp="1"/>
          </p:cNvSpPr>
          <p:nvPr>
            <p:ph idx="1"/>
          </p:nvPr>
        </p:nvSpPr>
        <p:spPr/>
        <p:txBody>
          <a:bodyPr/>
          <a:lstStyle/>
          <a:p>
            <a:pPr marL="0" indent="0">
              <a:buNone/>
            </a:pPr>
            <a:r>
              <a:rPr lang="fr-BE" sz="2400" u="sng" dirty="0"/>
              <a:t>Exemple</a:t>
            </a:r>
            <a:r>
              <a:rPr lang="fr-BE" sz="2400" dirty="0"/>
              <a:t> : </a:t>
            </a:r>
            <a:r>
              <a:rPr lang="en-US" sz="2400" dirty="0" err="1">
                <a:solidFill>
                  <a:schemeClr val="dk1"/>
                </a:solidFill>
                <a:ea typeface="Calibri"/>
                <a:cs typeface="Calibri"/>
                <a:sym typeface="Calibri"/>
              </a:rPr>
              <a:t>afficher</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en</a:t>
            </a:r>
            <a:r>
              <a:rPr lang="en-US" sz="2400" dirty="0">
                <a:solidFill>
                  <a:schemeClr val="dk1"/>
                </a:solidFill>
                <a:ea typeface="Calibri"/>
                <a:cs typeface="Calibri"/>
                <a:sym typeface="Calibri"/>
              </a:rPr>
              <a:t> 1 </a:t>
            </a:r>
            <a:r>
              <a:rPr lang="en-US" sz="2400" dirty="0" err="1">
                <a:solidFill>
                  <a:schemeClr val="dk1"/>
                </a:solidFill>
                <a:ea typeface="Calibri"/>
                <a:cs typeface="Calibri"/>
                <a:sym typeface="Calibri"/>
              </a:rPr>
              <a:t>colonne</a:t>
            </a:r>
            <a:r>
              <a:rPr lang="en-US" sz="2400" dirty="0">
                <a:solidFill>
                  <a:schemeClr val="dk1"/>
                </a:solidFill>
                <a:ea typeface="Calibri"/>
                <a:cs typeface="Calibri"/>
                <a:sym typeface="Calibri"/>
              </a:rPr>
              <a:t> le </a:t>
            </a:r>
            <a:r>
              <a:rPr lang="en-US" sz="2400" dirty="0" err="1">
                <a:solidFill>
                  <a:schemeClr val="dk1"/>
                </a:solidFill>
                <a:ea typeface="Calibri"/>
                <a:cs typeface="Calibri"/>
                <a:sym typeface="Calibri"/>
              </a:rPr>
              <a:t>contenu</a:t>
            </a:r>
            <a:r>
              <a:rPr lang="en-US" sz="2400" dirty="0">
                <a:solidFill>
                  <a:schemeClr val="dk1"/>
                </a:solidFill>
                <a:ea typeface="Calibri"/>
                <a:cs typeface="Calibri"/>
                <a:sym typeface="Calibri"/>
              </a:rPr>
              <a:t> des 2 </a:t>
            </a:r>
            <a:r>
              <a:rPr lang="en-US" sz="2400" dirty="0" err="1">
                <a:solidFill>
                  <a:schemeClr val="dk1"/>
                </a:solidFill>
                <a:ea typeface="Calibri"/>
                <a:cs typeface="Calibri"/>
                <a:sym typeface="Calibri"/>
              </a:rPr>
              <a:t>colonnes</a:t>
            </a:r>
            <a:r>
              <a:rPr lang="en-US" sz="2400" dirty="0">
                <a:solidFill>
                  <a:schemeClr val="dk1"/>
                </a:solidFill>
                <a:ea typeface="Calibri"/>
                <a:cs typeface="Calibri"/>
                <a:sym typeface="Calibri"/>
              </a:rPr>
              <a:t> </a:t>
            </a:r>
            <a:r>
              <a:rPr lang="en-US" sz="2400" i="1" dirty="0">
                <a:solidFill>
                  <a:schemeClr val="dk1"/>
                </a:solidFill>
                <a:ea typeface="Calibri"/>
                <a:cs typeface="Calibri"/>
                <a:sym typeface="Calibri"/>
              </a:rPr>
              <a:t>Title</a:t>
            </a:r>
            <a:r>
              <a:rPr lang="en-US" sz="2400" dirty="0">
                <a:solidFill>
                  <a:schemeClr val="dk1"/>
                </a:solidFill>
                <a:ea typeface="Calibri"/>
                <a:cs typeface="Calibri"/>
                <a:sym typeface="Calibri"/>
              </a:rPr>
              <a:t> et </a:t>
            </a:r>
            <a:r>
              <a:rPr lang="en-US" sz="2400" i="1" dirty="0">
                <a:solidFill>
                  <a:schemeClr val="dk1"/>
                </a:solidFill>
                <a:cs typeface="Calibri"/>
                <a:sym typeface="Calibri"/>
              </a:rPr>
              <a:t>Author</a:t>
            </a:r>
            <a:r>
              <a:rPr lang="fr-BE" sz="2400" dirty="0"/>
              <a:t> </a:t>
            </a:r>
            <a:r>
              <a:rPr lang="en-US" sz="2400" dirty="0">
                <a:solidFill>
                  <a:schemeClr val="dk1"/>
                </a:solidFill>
                <a:ea typeface="Calibri"/>
                <a:cs typeface="Calibri"/>
                <a:sym typeface="Calibri"/>
              </a:rPr>
              <a:t>(</a:t>
            </a:r>
            <a:r>
              <a:rPr lang="en-US" sz="2400" dirty="0" err="1">
                <a:solidFill>
                  <a:schemeClr val="dk1"/>
                </a:solidFill>
                <a:ea typeface="Calibri"/>
                <a:cs typeface="Calibri"/>
                <a:sym typeface="Calibri"/>
              </a:rPr>
              <a:t>dans</a:t>
            </a:r>
            <a:r>
              <a:rPr lang="en-US" sz="2400" dirty="0">
                <a:solidFill>
                  <a:schemeClr val="dk1"/>
                </a:solidFill>
                <a:ea typeface="Calibri"/>
                <a:cs typeface="Calibri"/>
                <a:sym typeface="Calibri"/>
              </a:rPr>
              <a:t> </a:t>
            </a:r>
            <a:r>
              <a:rPr lang="en-US" sz="2400" i="1" dirty="0">
                <a:solidFill>
                  <a:schemeClr val="dk1"/>
                </a:solidFill>
                <a:ea typeface="Calibri"/>
                <a:cs typeface="Calibri"/>
                <a:sym typeface="Calibri"/>
              </a:rPr>
              <a:t>Bibliographic details</a:t>
            </a:r>
            <a:r>
              <a:rPr lang="en-US" sz="2400" dirty="0">
                <a:solidFill>
                  <a:schemeClr val="dk1"/>
                </a:solidFill>
                <a:ea typeface="Calibri"/>
                <a:cs typeface="Calibri"/>
                <a:sym typeface="Calibri"/>
              </a:rPr>
              <a:t>).</a:t>
            </a:r>
          </a:p>
          <a:p>
            <a:r>
              <a:rPr lang="fr-BE" sz="2200" dirty="0"/>
              <a:t>Créer un rapport dans le domaine </a:t>
            </a:r>
            <a:r>
              <a:rPr lang="fr-BE" sz="2200" i="1" dirty="0"/>
              <a:t>Physical Items</a:t>
            </a:r>
            <a:r>
              <a:rPr lang="fr-BE" sz="2200" dirty="0"/>
              <a:t> reprenant les colonnes </a:t>
            </a:r>
            <a:r>
              <a:rPr lang="fr-BE" sz="2200" i="1" dirty="0"/>
              <a:t>Library Name</a:t>
            </a:r>
            <a:r>
              <a:rPr lang="fr-BE" sz="2200" dirty="0"/>
              <a:t>, </a:t>
            </a:r>
            <a:r>
              <a:rPr lang="fr-BE" sz="2200" i="1" dirty="0"/>
              <a:t>Location Name</a:t>
            </a:r>
            <a:r>
              <a:rPr lang="fr-BE" sz="2200" dirty="0"/>
              <a:t>, </a:t>
            </a:r>
            <a:r>
              <a:rPr lang="fr-BE" sz="2200" i="1" dirty="0" err="1"/>
              <a:t>Title</a:t>
            </a:r>
            <a:r>
              <a:rPr lang="fr-BE" sz="2200" dirty="0"/>
              <a:t>, </a:t>
            </a:r>
            <a:r>
              <a:rPr lang="fr-BE" sz="2200" i="1" dirty="0" err="1"/>
              <a:t>Author</a:t>
            </a:r>
            <a:r>
              <a:rPr lang="fr-BE" sz="2200" dirty="0"/>
              <a:t> et </a:t>
            </a:r>
            <a:r>
              <a:rPr lang="fr-BE" sz="2200" i="1" dirty="0"/>
              <a:t>Permanent Call </a:t>
            </a:r>
            <a:r>
              <a:rPr lang="fr-BE" sz="2200" i="1" dirty="0" err="1"/>
              <a:t>Number</a:t>
            </a:r>
            <a:r>
              <a:rPr lang="fr-BE" sz="2200" dirty="0"/>
              <a:t>. Appliquer un filtre sur </a:t>
            </a:r>
            <a:r>
              <a:rPr lang="fr-BE" sz="2200" i="1" dirty="0"/>
              <a:t>Library Name</a:t>
            </a:r>
            <a:r>
              <a:rPr lang="fr-BE" sz="2200" dirty="0"/>
              <a:t> et </a:t>
            </a:r>
            <a:r>
              <a:rPr lang="fr-BE" sz="2200" i="1" dirty="0"/>
              <a:t>Location Name</a:t>
            </a:r>
            <a:r>
              <a:rPr lang="fr-BE" sz="2200" dirty="0"/>
              <a:t>. Editer la formule de la colonne </a:t>
            </a:r>
            <a:r>
              <a:rPr lang="fr-BE" sz="2200" i="1" dirty="0" err="1"/>
              <a:t>Title</a:t>
            </a:r>
            <a:r>
              <a:rPr lang="fr-BE" sz="2200" i="1" dirty="0"/>
              <a:t> </a:t>
            </a:r>
            <a:r>
              <a:rPr lang="fr-BE" sz="2200" dirty="0"/>
              <a:t>:</a:t>
            </a:r>
            <a:endParaRPr lang="en-US" sz="2400" i="1" dirty="0">
              <a:solidFill>
                <a:schemeClr val="dk1"/>
              </a:solidFill>
              <a:ea typeface="Calibri"/>
              <a:cs typeface="Calibri"/>
              <a:sym typeface="Calibri"/>
            </a:endParaRP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60</a:t>
            </a:fld>
            <a:endParaRPr lang="fr-FR"/>
          </a:p>
        </p:txBody>
      </p:sp>
      <p:pic>
        <p:nvPicPr>
          <p:cNvPr id="10" name="Image 9" descr="Une image contenant texte, Police, ligne, capture d’écran&#10;&#10;Le contenu généré par l’IA peut être incorrect.">
            <a:extLst>
              <a:ext uri="{FF2B5EF4-FFF2-40B4-BE49-F238E27FC236}">
                <a16:creationId xmlns:a16="http://schemas.microsoft.com/office/drawing/2014/main" id="{3CEC4684-FB7D-17C0-D7A8-D57E37E9101B}"/>
              </a:ext>
            </a:extLst>
          </p:cNvPr>
          <p:cNvPicPr>
            <a:picLocks noChangeAspect="1"/>
          </p:cNvPicPr>
          <p:nvPr/>
        </p:nvPicPr>
        <p:blipFill>
          <a:blip r:embed="rId3"/>
          <a:stretch>
            <a:fillRect/>
          </a:stretch>
        </p:blipFill>
        <p:spPr>
          <a:xfrm>
            <a:off x="1122867" y="3633001"/>
            <a:ext cx="9946265" cy="2570282"/>
          </a:xfrm>
          <a:prstGeom prst="rect">
            <a:avLst/>
          </a:prstGeom>
          <a:ln>
            <a:solidFill>
              <a:schemeClr val="tx1"/>
            </a:solidFill>
          </a:ln>
        </p:spPr>
      </p:pic>
      <p:sp>
        <p:nvSpPr>
          <p:cNvPr id="8" name="Rectangle 7">
            <a:extLst>
              <a:ext uri="{FF2B5EF4-FFF2-40B4-BE49-F238E27FC236}">
                <a16:creationId xmlns:a16="http://schemas.microsoft.com/office/drawing/2014/main" id="{2896416A-0063-A562-57D6-4C2FC97E9B82}"/>
              </a:ext>
            </a:extLst>
          </p:cNvPr>
          <p:cNvSpPr/>
          <p:nvPr/>
        </p:nvSpPr>
        <p:spPr>
          <a:xfrm>
            <a:off x="4121528" y="4516916"/>
            <a:ext cx="1045378" cy="2702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3170538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Concaténer des colonnes avec le bouton « || »</a:t>
            </a:r>
            <a:endParaRPr lang="en-US" dirty="0"/>
          </a:p>
        </p:txBody>
      </p:sp>
      <p:sp>
        <p:nvSpPr>
          <p:cNvPr id="3" name="Espace réservé du contenu 2"/>
          <p:cNvSpPr>
            <a:spLocks noGrp="1"/>
          </p:cNvSpPr>
          <p:nvPr>
            <p:ph idx="1"/>
          </p:nvPr>
        </p:nvSpPr>
        <p:spPr/>
        <p:txBody>
          <a:bodyPr/>
          <a:lstStyle/>
          <a:p>
            <a:r>
              <a:rPr lang="fr-BE" sz="2400" dirty="0"/>
              <a:t>Cliquer sur le bouton « || » puis sélectionner la colonne </a:t>
            </a:r>
            <a:r>
              <a:rPr lang="fr-BE" sz="2400" i="1" dirty="0" err="1"/>
              <a:t>Author</a:t>
            </a:r>
            <a:r>
              <a:rPr lang="fr-BE" sz="2400" dirty="0"/>
              <a:t>. La formule est modifiée :</a:t>
            </a:r>
            <a:endParaRPr lang="en-US" sz="24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61</a:t>
            </a:fld>
            <a:endParaRPr lang="fr-FR"/>
          </a:p>
        </p:txBody>
      </p:sp>
      <p:pic>
        <p:nvPicPr>
          <p:cNvPr id="10" name="Image 9" descr="Une image contenant texte, capture d’écran, affichage, logiciel&#10;&#10;Le contenu généré par l’IA peut être incorrect.">
            <a:extLst>
              <a:ext uri="{FF2B5EF4-FFF2-40B4-BE49-F238E27FC236}">
                <a16:creationId xmlns:a16="http://schemas.microsoft.com/office/drawing/2014/main" id="{1D79255D-4885-AB0F-81B6-0B696B96A7F3}"/>
              </a:ext>
            </a:extLst>
          </p:cNvPr>
          <p:cNvPicPr>
            <a:picLocks noChangeAspect="1"/>
          </p:cNvPicPr>
          <p:nvPr/>
        </p:nvPicPr>
        <p:blipFill>
          <a:blip r:embed="rId3"/>
          <a:stretch>
            <a:fillRect/>
          </a:stretch>
        </p:blipFill>
        <p:spPr>
          <a:xfrm>
            <a:off x="2820128" y="2086618"/>
            <a:ext cx="6551744" cy="4634858"/>
          </a:xfrm>
          <a:prstGeom prst="rect">
            <a:avLst/>
          </a:prstGeom>
          <a:ln>
            <a:solidFill>
              <a:schemeClr val="tx1"/>
            </a:solidFill>
          </a:ln>
        </p:spPr>
      </p:pic>
      <p:sp>
        <p:nvSpPr>
          <p:cNvPr id="11" name="Rectangle 10">
            <a:extLst>
              <a:ext uri="{FF2B5EF4-FFF2-40B4-BE49-F238E27FC236}">
                <a16:creationId xmlns:a16="http://schemas.microsoft.com/office/drawing/2014/main" id="{F43A3297-59D7-15A0-27FB-15415D5CFC8C}"/>
              </a:ext>
            </a:extLst>
          </p:cNvPr>
          <p:cNvSpPr/>
          <p:nvPr/>
        </p:nvSpPr>
        <p:spPr>
          <a:xfrm>
            <a:off x="4639324" y="3863182"/>
            <a:ext cx="2466555" cy="2702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2" name="Rectangle 11">
            <a:extLst>
              <a:ext uri="{FF2B5EF4-FFF2-40B4-BE49-F238E27FC236}">
                <a16:creationId xmlns:a16="http://schemas.microsoft.com/office/drawing/2014/main" id="{E2CD45CC-CF69-1DB0-5DF8-4E8ED4F7C4A2}"/>
              </a:ext>
            </a:extLst>
          </p:cNvPr>
          <p:cNvSpPr/>
          <p:nvPr/>
        </p:nvSpPr>
        <p:spPr>
          <a:xfrm>
            <a:off x="6060501" y="6221206"/>
            <a:ext cx="758940" cy="2702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3" name="Rectangle 12">
            <a:extLst>
              <a:ext uri="{FF2B5EF4-FFF2-40B4-BE49-F238E27FC236}">
                <a16:creationId xmlns:a16="http://schemas.microsoft.com/office/drawing/2014/main" id="{16B0AF3D-9EB0-278C-3795-648728CD1405}"/>
              </a:ext>
            </a:extLst>
          </p:cNvPr>
          <p:cNvSpPr/>
          <p:nvPr/>
        </p:nvSpPr>
        <p:spPr>
          <a:xfrm>
            <a:off x="8913258" y="5699253"/>
            <a:ext cx="307248" cy="2702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4" name="ZoneTexte 13">
            <a:extLst>
              <a:ext uri="{FF2B5EF4-FFF2-40B4-BE49-F238E27FC236}">
                <a16:creationId xmlns:a16="http://schemas.microsoft.com/office/drawing/2014/main" id="{C66F1185-CB8A-3DDC-908A-373C3CE396E8}"/>
              </a:ext>
            </a:extLst>
          </p:cNvPr>
          <p:cNvSpPr txBox="1"/>
          <p:nvPr/>
        </p:nvSpPr>
        <p:spPr>
          <a:xfrm>
            <a:off x="8923661" y="5365213"/>
            <a:ext cx="301686" cy="369332"/>
          </a:xfrm>
          <a:prstGeom prst="rect">
            <a:avLst/>
          </a:prstGeom>
          <a:noFill/>
        </p:spPr>
        <p:txBody>
          <a:bodyPr wrap="none" rtlCol="0">
            <a:spAutoFit/>
          </a:bodyPr>
          <a:lstStyle/>
          <a:p>
            <a:r>
              <a:rPr lang="fr-FR" dirty="0">
                <a:solidFill>
                  <a:srgbClr val="FF0000"/>
                </a:solidFill>
              </a:rPr>
              <a:t>1</a:t>
            </a:r>
          </a:p>
        </p:txBody>
      </p:sp>
      <p:sp>
        <p:nvSpPr>
          <p:cNvPr id="15" name="ZoneTexte 14">
            <a:extLst>
              <a:ext uri="{FF2B5EF4-FFF2-40B4-BE49-F238E27FC236}">
                <a16:creationId xmlns:a16="http://schemas.microsoft.com/office/drawing/2014/main" id="{6FB5CA3D-56FE-13B4-358B-E76BA64B97E7}"/>
              </a:ext>
            </a:extLst>
          </p:cNvPr>
          <p:cNvSpPr txBox="1"/>
          <p:nvPr/>
        </p:nvSpPr>
        <p:spPr>
          <a:xfrm>
            <a:off x="6804193" y="6165850"/>
            <a:ext cx="301686" cy="369332"/>
          </a:xfrm>
          <a:prstGeom prst="rect">
            <a:avLst/>
          </a:prstGeom>
          <a:noFill/>
        </p:spPr>
        <p:txBody>
          <a:bodyPr wrap="none" rtlCol="0">
            <a:spAutoFit/>
          </a:bodyPr>
          <a:lstStyle/>
          <a:p>
            <a:r>
              <a:rPr lang="fr-FR" dirty="0">
                <a:solidFill>
                  <a:srgbClr val="FF0000"/>
                </a:solidFill>
              </a:rPr>
              <a:t>2</a:t>
            </a:r>
          </a:p>
        </p:txBody>
      </p:sp>
      <p:sp>
        <p:nvSpPr>
          <p:cNvPr id="16" name="ZoneTexte 15">
            <a:extLst>
              <a:ext uri="{FF2B5EF4-FFF2-40B4-BE49-F238E27FC236}">
                <a16:creationId xmlns:a16="http://schemas.microsoft.com/office/drawing/2014/main" id="{E67E8BF4-2510-CEBF-FF51-CDC567FDF247}"/>
              </a:ext>
            </a:extLst>
          </p:cNvPr>
          <p:cNvSpPr txBox="1"/>
          <p:nvPr/>
        </p:nvSpPr>
        <p:spPr>
          <a:xfrm>
            <a:off x="7105879" y="3863182"/>
            <a:ext cx="301686" cy="369332"/>
          </a:xfrm>
          <a:prstGeom prst="rect">
            <a:avLst/>
          </a:prstGeom>
          <a:noFill/>
        </p:spPr>
        <p:txBody>
          <a:bodyPr wrap="none" rtlCol="0">
            <a:spAutoFit/>
          </a:bodyPr>
          <a:lstStyle/>
          <a:p>
            <a:r>
              <a:rPr lang="fr-FR" dirty="0">
                <a:solidFill>
                  <a:srgbClr val="FF0000"/>
                </a:solidFill>
              </a:rPr>
              <a:t>3</a:t>
            </a:r>
          </a:p>
        </p:txBody>
      </p:sp>
    </p:spTree>
    <p:extLst>
      <p:ext uri="{BB962C8B-B14F-4D97-AF65-F5344CB8AC3E}">
        <p14:creationId xmlns:p14="http://schemas.microsoft.com/office/powerpoint/2010/main" val="11436009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Concaténer des colonnes avec le bouton « || »</a:t>
            </a:r>
            <a:endParaRPr lang="en-US" dirty="0"/>
          </a:p>
        </p:txBody>
      </p:sp>
      <p:sp>
        <p:nvSpPr>
          <p:cNvPr id="3" name="Espace réservé du contenu 2"/>
          <p:cNvSpPr>
            <a:spLocks noGrp="1"/>
          </p:cNvSpPr>
          <p:nvPr>
            <p:ph idx="1"/>
          </p:nvPr>
        </p:nvSpPr>
        <p:spPr/>
        <p:txBody>
          <a:bodyPr/>
          <a:lstStyle/>
          <a:p>
            <a:r>
              <a:rPr lang="fr-BE" sz="2800" dirty="0"/>
              <a:t>En supprimant la colonne </a:t>
            </a:r>
            <a:r>
              <a:rPr lang="fr-BE" sz="2800" i="1" dirty="0" err="1"/>
              <a:t>Author</a:t>
            </a:r>
            <a:r>
              <a:rPr lang="fr-BE" sz="2800" dirty="0"/>
              <a:t>, on obtient le résultat suivant :</a:t>
            </a:r>
            <a:endParaRPr lang="en-US" sz="2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62</a:t>
            </a:fld>
            <a:endParaRPr lang="fr-FR"/>
          </a:p>
        </p:txBody>
      </p:sp>
      <p:pic>
        <p:nvPicPr>
          <p:cNvPr id="12" name="Image 11" descr="Une image contenant texte, capture d’écran, Police, nombre&#10;&#10;Le contenu généré par l’IA peut être incorrect.">
            <a:extLst>
              <a:ext uri="{FF2B5EF4-FFF2-40B4-BE49-F238E27FC236}">
                <a16:creationId xmlns:a16="http://schemas.microsoft.com/office/drawing/2014/main" id="{2C0D7C03-A25E-7482-6438-D173BA64B303}"/>
              </a:ext>
            </a:extLst>
          </p:cNvPr>
          <p:cNvPicPr>
            <a:picLocks noChangeAspect="1"/>
          </p:cNvPicPr>
          <p:nvPr/>
        </p:nvPicPr>
        <p:blipFill>
          <a:blip r:embed="rId3"/>
          <a:stretch>
            <a:fillRect/>
          </a:stretch>
        </p:blipFill>
        <p:spPr>
          <a:xfrm>
            <a:off x="1659934" y="2139143"/>
            <a:ext cx="8872131" cy="4217208"/>
          </a:xfrm>
          <a:prstGeom prst="rect">
            <a:avLst/>
          </a:prstGeom>
          <a:ln>
            <a:solidFill>
              <a:schemeClr val="tx1"/>
            </a:solidFill>
          </a:ln>
        </p:spPr>
      </p:pic>
      <p:sp>
        <p:nvSpPr>
          <p:cNvPr id="8" name="Rectangle 7">
            <a:extLst>
              <a:ext uri="{FF2B5EF4-FFF2-40B4-BE49-F238E27FC236}">
                <a16:creationId xmlns:a16="http://schemas.microsoft.com/office/drawing/2014/main" id="{A755F223-DE0B-7045-023F-6DA7AC6F5C70}"/>
              </a:ext>
            </a:extLst>
          </p:cNvPr>
          <p:cNvSpPr/>
          <p:nvPr/>
        </p:nvSpPr>
        <p:spPr>
          <a:xfrm>
            <a:off x="3977089" y="2180572"/>
            <a:ext cx="5045726" cy="417577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025267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Concaténer des colonnes avec le bouton « || »</a:t>
            </a:r>
            <a:endParaRPr lang="en-US" dirty="0"/>
          </a:p>
        </p:txBody>
      </p:sp>
      <p:sp>
        <p:nvSpPr>
          <p:cNvPr id="3" name="Espace réservé du contenu 2"/>
          <p:cNvSpPr>
            <a:spLocks noGrp="1"/>
          </p:cNvSpPr>
          <p:nvPr>
            <p:ph idx="1"/>
          </p:nvPr>
        </p:nvSpPr>
        <p:spPr/>
        <p:txBody>
          <a:bodyPr/>
          <a:lstStyle/>
          <a:p>
            <a:r>
              <a:rPr lang="en-US" sz="2200" dirty="0">
                <a:solidFill>
                  <a:schemeClr val="dk1"/>
                </a:solidFill>
                <a:ea typeface="Calibri"/>
                <a:cs typeface="Calibri"/>
                <a:sym typeface="Calibri"/>
              </a:rPr>
              <a:t>Pour </a:t>
            </a:r>
            <a:r>
              <a:rPr lang="en-US" sz="2200" dirty="0" err="1">
                <a:solidFill>
                  <a:schemeClr val="dk1"/>
                </a:solidFill>
                <a:ea typeface="Calibri"/>
                <a:cs typeface="Calibri"/>
                <a:sym typeface="Calibri"/>
              </a:rPr>
              <a:t>ajouter</a:t>
            </a:r>
            <a:r>
              <a:rPr lang="en-US" sz="2200" dirty="0">
                <a:solidFill>
                  <a:schemeClr val="dk1"/>
                </a:solidFill>
                <a:ea typeface="Calibri"/>
                <a:cs typeface="Calibri"/>
                <a:sym typeface="Calibri"/>
              </a:rPr>
              <a:t> de la </a:t>
            </a:r>
            <a:r>
              <a:rPr lang="en-US" sz="2200" dirty="0" err="1">
                <a:solidFill>
                  <a:schemeClr val="dk1"/>
                </a:solidFill>
                <a:ea typeface="Calibri"/>
                <a:cs typeface="Calibri"/>
                <a:sym typeface="Calibri"/>
              </a:rPr>
              <a:t>ponctuation</a:t>
            </a:r>
            <a:r>
              <a:rPr lang="en-US" sz="2200" dirty="0">
                <a:solidFill>
                  <a:schemeClr val="dk1"/>
                </a:solidFill>
                <a:ea typeface="Calibri"/>
                <a:cs typeface="Calibri"/>
                <a:sym typeface="Calibri"/>
              </a:rPr>
              <a:t> </a:t>
            </a:r>
            <a:r>
              <a:rPr lang="en-US" sz="2200" dirty="0" err="1">
                <a:solidFill>
                  <a:schemeClr val="dk1"/>
                </a:solidFill>
                <a:ea typeface="Calibri"/>
                <a:cs typeface="Calibri"/>
                <a:sym typeface="Calibri"/>
              </a:rPr>
              <a:t>ou</a:t>
            </a:r>
            <a:r>
              <a:rPr lang="en-US" sz="2200" dirty="0">
                <a:solidFill>
                  <a:schemeClr val="dk1"/>
                </a:solidFill>
                <a:ea typeface="Calibri"/>
                <a:cs typeface="Calibri"/>
                <a:sym typeface="Calibri"/>
              </a:rPr>
              <a:t> du </a:t>
            </a:r>
            <a:r>
              <a:rPr lang="en-US" sz="2200" dirty="0" err="1">
                <a:solidFill>
                  <a:schemeClr val="dk1"/>
                </a:solidFill>
                <a:ea typeface="Calibri"/>
                <a:cs typeface="Calibri"/>
                <a:sym typeface="Calibri"/>
              </a:rPr>
              <a:t>texte</a:t>
            </a:r>
            <a:r>
              <a:rPr lang="en-US" sz="2200" dirty="0">
                <a:solidFill>
                  <a:schemeClr val="dk1"/>
                </a:solidFill>
                <a:ea typeface="Calibri"/>
                <a:cs typeface="Calibri"/>
                <a:sym typeface="Calibri"/>
              </a:rPr>
              <a:t>, </a:t>
            </a:r>
            <a:r>
              <a:rPr lang="en-US" sz="2200" dirty="0" err="1">
                <a:solidFill>
                  <a:schemeClr val="dk1"/>
                </a:solidFill>
                <a:ea typeface="Calibri"/>
                <a:cs typeface="Calibri"/>
                <a:sym typeface="Calibri"/>
              </a:rPr>
              <a:t>entourer</a:t>
            </a:r>
            <a:r>
              <a:rPr lang="en-US" sz="2200" dirty="0">
                <a:solidFill>
                  <a:schemeClr val="dk1"/>
                </a:solidFill>
                <a:ea typeface="Calibri"/>
                <a:cs typeface="Calibri"/>
                <a:sym typeface="Calibri"/>
              </a:rPr>
              <a:t> les </a:t>
            </a:r>
            <a:r>
              <a:rPr lang="en-US" sz="2200" dirty="0" err="1">
                <a:solidFill>
                  <a:schemeClr val="dk1"/>
                </a:solidFill>
                <a:ea typeface="Calibri"/>
                <a:cs typeface="Calibri"/>
                <a:sym typeface="Calibri"/>
              </a:rPr>
              <a:t>caractères</a:t>
            </a:r>
            <a:r>
              <a:rPr lang="en-US" sz="2200" dirty="0">
                <a:solidFill>
                  <a:schemeClr val="dk1"/>
                </a:solidFill>
                <a:ea typeface="Calibri"/>
                <a:cs typeface="Calibri"/>
                <a:sym typeface="Calibri"/>
              </a:rPr>
              <a:t> du </a:t>
            </a:r>
            <a:r>
              <a:rPr lang="en-US" sz="2200" dirty="0" err="1">
                <a:solidFill>
                  <a:schemeClr val="dk1"/>
                </a:solidFill>
                <a:ea typeface="Calibri"/>
                <a:cs typeface="Calibri"/>
                <a:sym typeface="Calibri"/>
              </a:rPr>
              <a:t>signe</a:t>
            </a:r>
            <a:r>
              <a:rPr lang="en-US" sz="2200" dirty="0">
                <a:solidFill>
                  <a:schemeClr val="dk1"/>
                </a:solidFill>
                <a:ea typeface="Calibri"/>
                <a:cs typeface="Calibri"/>
                <a:sym typeface="Calibri"/>
              </a:rPr>
              <a:t> ‘ (apostrophe) et </a:t>
            </a:r>
            <a:r>
              <a:rPr lang="en-US" sz="2200" dirty="0" err="1">
                <a:solidFill>
                  <a:schemeClr val="dk1"/>
                </a:solidFill>
                <a:ea typeface="Calibri"/>
                <a:cs typeface="Calibri"/>
                <a:sym typeface="Calibri"/>
              </a:rPr>
              <a:t>ajouter</a:t>
            </a:r>
            <a:r>
              <a:rPr lang="en-US" sz="2200" dirty="0">
                <a:solidFill>
                  <a:schemeClr val="dk1"/>
                </a:solidFill>
                <a:ea typeface="Calibri"/>
                <a:cs typeface="Calibri"/>
                <a:sym typeface="Calibri"/>
              </a:rPr>
              <a:t> à nouveau le </a:t>
            </a:r>
            <a:r>
              <a:rPr lang="en-US" sz="2200" dirty="0" err="1">
                <a:solidFill>
                  <a:schemeClr val="dk1"/>
                </a:solidFill>
                <a:ea typeface="Calibri"/>
                <a:cs typeface="Calibri"/>
                <a:sym typeface="Calibri"/>
              </a:rPr>
              <a:t>symbole</a:t>
            </a:r>
            <a:r>
              <a:rPr lang="en-US" sz="2200" dirty="0">
                <a:solidFill>
                  <a:schemeClr val="dk1"/>
                </a:solidFill>
                <a:ea typeface="Calibri"/>
                <a:cs typeface="Calibri"/>
                <a:sym typeface="Calibri"/>
              </a:rPr>
              <a:t> </a:t>
            </a:r>
            <a:r>
              <a:rPr lang="fr-BE" sz="2200" dirty="0"/>
              <a:t>« || ». </a:t>
            </a:r>
          </a:p>
          <a:p>
            <a:r>
              <a:rPr lang="fr-BE" sz="2200" dirty="0"/>
              <a:t>Dans l’exemple précédent, pour ajouter un espace après la barre oblique, transformer la formule de la façon suivante :</a:t>
            </a:r>
          </a:p>
          <a:p>
            <a:endParaRPr lang="fr-BE" sz="2200" dirty="0"/>
          </a:p>
          <a:p>
            <a:endParaRPr lang="fr-BE" sz="2200" dirty="0"/>
          </a:p>
          <a:p>
            <a:r>
              <a:rPr lang="fr-BE" sz="2200" dirty="0"/>
              <a:t>Résultat : un espace a été ajouté :</a:t>
            </a:r>
            <a:endParaRPr lang="en-US" sz="2200" dirty="0"/>
          </a:p>
          <a:p>
            <a:endParaRPr lang="fr-BE" sz="22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63</a:t>
            </a:fld>
            <a:endParaRPr lang="fr-FR"/>
          </a:p>
        </p:txBody>
      </p:sp>
      <p:pic>
        <p:nvPicPr>
          <p:cNvPr id="8" name="Image 7" descr="Une image contenant texte, Police, capture d’écran, blanc&#10;&#10;Le contenu généré par l’IA peut être incorrect.">
            <a:extLst>
              <a:ext uri="{FF2B5EF4-FFF2-40B4-BE49-F238E27FC236}">
                <a16:creationId xmlns:a16="http://schemas.microsoft.com/office/drawing/2014/main" id="{14E8A277-A8E7-D2C5-2445-EBB51813B87C}"/>
              </a:ext>
            </a:extLst>
          </p:cNvPr>
          <p:cNvPicPr>
            <a:picLocks noChangeAspect="1"/>
          </p:cNvPicPr>
          <p:nvPr/>
        </p:nvPicPr>
        <p:blipFill>
          <a:blip r:embed="rId3"/>
          <a:stretch>
            <a:fillRect/>
          </a:stretch>
        </p:blipFill>
        <p:spPr>
          <a:xfrm>
            <a:off x="4206371" y="3149237"/>
            <a:ext cx="3779257" cy="591807"/>
          </a:xfrm>
          <a:prstGeom prst="rect">
            <a:avLst/>
          </a:prstGeom>
          <a:ln>
            <a:solidFill>
              <a:schemeClr val="tx1"/>
            </a:solidFill>
          </a:ln>
        </p:spPr>
      </p:pic>
      <p:sp>
        <p:nvSpPr>
          <p:cNvPr id="9" name="Rectangle 8">
            <a:extLst>
              <a:ext uri="{FF2B5EF4-FFF2-40B4-BE49-F238E27FC236}">
                <a16:creationId xmlns:a16="http://schemas.microsoft.com/office/drawing/2014/main" id="{092C80C8-06EB-BE15-9EBD-74ED2ED9BCC1}"/>
              </a:ext>
            </a:extLst>
          </p:cNvPr>
          <p:cNvSpPr/>
          <p:nvPr/>
        </p:nvSpPr>
        <p:spPr>
          <a:xfrm>
            <a:off x="5883006" y="3425676"/>
            <a:ext cx="297457" cy="2702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pic>
        <p:nvPicPr>
          <p:cNvPr id="14" name="Image 13" descr="Une image contenant texte, Police, nombre, capture d’écran&#10;&#10;Le contenu généré par l’IA peut être incorrect.">
            <a:extLst>
              <a:ext uri="{FF2B5EF4-FFF2-40B4-BE49-F238E27FC236}">
                <a16:creationId xmlns:a16="http://schemas.microsoft.com/office/drawing/2014/main" id="{D61FB14C-3809-3D9E-E242-F0C2F883CF32}"/>
              </a:ext>
            </a:extLst>
          </p:cNvPr>
          <p:cNvPicPr>
            <a:picLocks noChangeAspect="1"/>
          </p:cNvPicPr>
          <p:nvPr/>
        </p:nvPicPr>
        <p:blipFill>
          <a:blip r:embed="rId4"/>
          <a:stretch>
            <a:fillRect/>
          </a:stretch>
        </p:blipFill>
        <p:spPr>
          <a:xfrm>
            <a:off x="1978356" y="4318591"/>
            <a:ext cx="8404214" cy="2280460"/>
          </a:xfrm>
          <a:prstGeom prst="rect">
            <a:avLst/>
          </a:prstGeom>
          <a:ln>
            <a:solidFill>
              <a:schemeClr val="tx1"/>
            </a:solidFill>
          </a:ln>
        </p:spPr>
      </p:pic>
      <p:sp>
        <p:nvSpPr>
          <p:cNvPr id="12" name="Rectangle 11">
            <a:extLst>
              <a:ext uri="{FF2B5EF4-FFF2-40B4-BE49-F238E27FC236}">
                <a16:creationId xmlns:a16="http://schemas.microsoft.com/office/drawing/2014/main" id="{0CFAD606-8A6D-C6EB-5E9C-EC73AF99B7C2}"/>
              </a:ext>
            </a:extLst>
          </p:cNvPr>
          <p:cNvSpPr/>
          <p:nvPr/>
        </p:nvSpPr>
        <p:spPr>
          <a:xfrm>
            <a:off x="5826083" y="4591626"/>
            <a:ext cx="464548" cy="2702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1847740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Concaténer des colonnes avec le bouton « || »</a:t>
            </a:r>
            <a:endParaRPr lang="en-US" dirty="0"/>
          </a:p>
        </p:txBody>
      </p:sp>
      <p:sp>
        <p:nvSpPr>
          <p:cNvPr id="3" name="Espace réservé du contenu 2"/>
          <p:cNvSpPr>
            <a:spLocks noGrp="1"/>
          </p:cNvSpPr>
          <p:nvPr>
            <p:ph idx="1"/>
          </p:nvPr>
        </p:nvSpPr>
        <p:spPr/>
        <p:txBody>
          <a:bodyPr/>
          <a:lstStyle/>
          <a:p>
            <a:r>
              <a:rPr lang="fr-BE" sz="2200" dirty="0"/>
              <a:t>Pour concaténer plusieurs champs dont le contenu est parfois vide et générer une ponctuation qui dépendra de leur présence, transformer la formule de la façon suivante :</a:t>
            </a:r>
          </a:p>
          <a:p>
            <a:endParaRPr lang="fr-BE" sz="2200" dirty="0"/>
          </a:p>
          <a:p>
            <a:pPr marL="0" indent="0">
              <a:buNone/>
            </a:pPr>
            <a:endParaRPr lang="fr-BE" sz="1000" dirty="0"/>
          </a:p>
          <a:p>
            <a:pPr marL="457200" lvl="1" indent="0">
              <a:buNone/>
            </a:pPr>
            <a:r>
              <a:rPr lang="fr-BE" sz="1800" dirty="0"/>
              <a:t>Traduction : la colonne titre est concaténée avec la colonne auteur. Si la colonne auteur est vide alors afficher «  … » sinon, afficher le contenu de la colonne précédé par un espace.</a:t>
            </a:r>
          </a:p>
          <a:p>
            <a:pPr marL="400050"/>
            <a:r>
              <a:rPr lang="fr-BE" sz="2200" dirty="0"/>
              <a:t>Résultat :</a:t>
            </a: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64</a:t>
            </a:fld>
            <a:endParaRPr lang="fr-FR"/>
          </a:p>
        </p:txBody>
      </p:sp>
      <p:pic>
        <p:nvPicPr>
          <p:cNvPr id="8" name="Image 7" descr="Une image contenant texte, Police, capture d’écran, blanc&#10;&#10;Le contenu généré par l’IA peut être incorrect.">
            <a:extLst>
              <a:ext uri="{FF2B5EF4-FFF2-40B4-BE49-F238E27FC236}">
                <a16:creationId xmlns:a16="http://schemas.microsoft.com/office/drawing/2014/main" id="{4B373F56-C982-807E-44C8-A7FB4D416D5B}"/>
              </a:ext>
            </a:extLst>
          </p:cNvPr>
          <p:cNvPicPr>
            <a:picLocks noChangeAspect="1"/>
          </p:cNvPicPr>
          <p:nvPr/>
        </p:nvPicPr>
        <p:blipFill>
          <a:blip r:embed="rId3"/>
          <a:stretch>
            <a:fillRect/>
          </a:stretch>
        </p:blipFill>
        <p:spPr>
          <a:xfrm>
            <a:off x="2314047" y="2343420"/>
            <a:ext cx="7563906" cy="504895"/>
          </a:xfrm>
          <a:prstGeom prst="rect">
            <a:avLst/>
          </a:prstGeom>
          <a:ln>
            <a:solidFill>
              <a:schemeClr val="tx1"/>
            </a:solidFill>
          </a:ln>
        </p:spPr>
      </p:pic>
      <p:pic>
        <p:nvPicPr>
          <p:cNvPr id="10" name="Image 9" descr="Une image contenant texte, capture d’écran, Police, nombre&#10;&#10;Le contenu généré par l’IA peut être incorrect.">
            <a:extLst>
              <a:ext uri="{FF2B5EF4-FFF2-40B4-BE49-F238E27FC236}">
                <a16:creationId xmlns:a16="http://schemas.microsoft.com/office/drawing/2014/main" id="{35DB7CEC-1CC9-9E88-9ED8-1248396B083F}"/>
              </a:ext>
            </a:extLst>
          </p:cNvPr>
          <p:cNvPicPr>
            <a:picLocks noChangeAspect="1"/>
          </p:cNvPicPr>
          <p:nvPr/>
        </p:nvPicPr>
        <p:blipFill>
          <a:blip r:embed="rId4"/>
          <a:stretch>
            <a:fillRect/>
          </a:stretch>
        </p:blipFill>
        <p:spPr>
          <a:xfrm>
            <a:off x="2755226" y="3591534"/>
            <a:ext cx="6681548" cy="2940167"/>
          </a:xfrm>
          <a:prstGeom prst="rect">
            <a:avLst/>
          </a:prstGeom>
          <a:ln>
            <a:solidFill>
              <a:schemeClr val="tx1"/>
            </a:solidFill>
          </a:ln>
        </p:spPr>
      </p:pic>
      <p:sp>
        <p:nvSpPr>
          <p:cNvPr id="11" name="Rectangle 10">
            <a:extLst>
              <a:ext uri="{FF2B5EF4-FFF2-40B4-BE49-F238E27FC236}">
                <a16:creationId xmlns:a16="http://schemas.microsoft.com/office/drawing/2014/main" id="{A8906951-AD2D-2769-D2FC-8E47C590C0C5}"/>
              </a:ext>
            </a:extLst>
          </p:cNvPr>
          <p:cNvSpPr/>
          <p:nvPr/>
        </p:nvSpPr>
        <p:spPr>
          <a:xfrm>
            <a:off x="4570160" y="5583147"/>
            <a:ext cx="3075545" cy="2702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2" name="Rectangle 11">
            <a:extLst>
              <a:ext uri="{FF2B5EF4-FFF2-40B4-BE49-F238E27FC236}">
                <a16:creationId xmlns:a16="http://schemas.microsoft.com/office/drawing/2014/main" id="{FB4433EB-B8AF-8BD7-1CFF-7064A30C8ACF}"/>
              </a:ext>
            </a:extLst>
          </p:cNvPr>
          <p:cNvSpPr/>
          <p:nvPr/>
        </p:nvSpPr>
        <p:spPr>
          <a:xfrm>
            <a:off x="4570159" y="6087705"/>
            <a:ext cx="3075545" cy="2702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4" name="ZoneTexte 13">
            <a:extLst>
              <a:ext uri="{FF2B5EF4-FFF2-40B4-BE49-F238E27FC236}">
                <a16:creationId xmlns:a16="http://schemas.microsoft.com/office/drawing/2014/main" id="{0D254A3F-D129-13D1-D300-FB46F0DA298B}"/>
              </a:ext>
            </a:extLst>
          </p:cNvPr>
          <p:cNvSpPr txBox="1"/>
          <p:nvPr/>
        </p:nvSpPr>
        <p:spPr>
          <a:xfrm>
            <a:off x="3616962" y="5561761"/>
            <a:ext cx="930448" cy="276999"/>
          </a:xfrm>
          <a:prstGeom prst="rect">
            <a:avLst/>
          </a:prstGeom>
          <a:noFill/>
        </p:spPr>
        <p:txBody>
          <a:bodyPr wrap="none" rtlCol="0">
            <a:spAutoFit/>
          </a:bodyPr>
          <a:lstStyle/>
          <a:p>
            <a:r>
              <a:rPr lang="fr-FR" sz="1200" dirty="0">
                <a:solidFill>
                  <a:srgbClr val="FF0000"/>
                </a:solidFill>
              </a:rPr>
              <a:t>Avec auteur</a:t>
            </a:r>
          </a:p>
        </p:txBody>
      </p:sp>
      <p:sp>
        <p:nvSpPr>
          <p:cNvPr id="15" name="ZoneTexte 14">
            <a:extLst>
              <a:ext uri="{FF2B5EF4-FFF2-40B4-BE49-F238E27FC236}">
                <a16:creationId xmlns:a16="http://schemas.microsoft.com/office/drawing/2014/main" id="{E3BE50BE-6F59-5902-5DB5-B59ABC7E37ED}"/>
              </a:ext>
            </a:extLst>
          </p:cNvPr>
          <p:cNvSpPr txBox="1"/>
          <p:nvPr/>
        </p:nvSpPr>
        <p:spPr>
          <a:xfrm>
            <a:off x="3616962" y="6066263"/>
            <a:ext cx="918778" cy="276999"/>
          </a:xfrm>
          <a:prstGeom prst="rect">
            <a:avLst/>
          </a:prstGeom>
          <a:noFill/>
        </p:spPr>
        <p:txBody>
          <a:bodyPr wrap="none" rtlCol="0">
            <a:spAutoFit/>
          </a:bodyPr>
          <a:lstStyle/>
          <a:p>
            <a:r>
              <a:rPr lang="fr-FR" sz="1200" dirty="0">
                <a:solidFill>
                  <a:srgbClr val="FF0000"/>
                </a:solidFill>
              </a:rPr>
              <a:t>Sans auteur</a:t>
            </a:r>
          </a:p>
        </p:txBody>
      </p:sp>
    </p:spTree>
    <p:extLst>
      <p:ext uri="{BB962C8B-B14F-4D97-AF65-F5344CB8AC3E}">
        <p14:creationId xmlns:p14="http://schemas.microsoft.com/office/powerpoint/2010/main" val="3446017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Concaténer des colonnes avec le bouton « || »</a:t>
            </a:r>
            <a:endParaRPr lang="en-US" dirty="0"/>
          </a:p>
        </p:txBody>
      </p:sp>
      <p:sp>
        <p:nvSpPr>
          <p:cNvPr id="3" name="Espace réservé du contenu 2"/>
          <p:cNvSpPr>
            <a:spLocks noGrp="1"/>
          </p:cNvSpPr>
          <p:nvPr>
            <p:ph idx="1"/>
          </p:nvPr>
        </p:nvSpPr>
        <p:spPr/>
        <p:txBody>
          <a:bodyPr/>
          <a:lstStyle/>
          <a:p>
            <a:r>
              <a:rPr lang="fr-BE" sz="2400" dirty="0"/>
              <a:t>Concaténer plus de deux colonnes : dans l’exemple précédent, concaténons la colonne </a:t>
            </a:r>
            <a:r>
              <a:rPr lang="fr-BE" sz="2400" i="1" dirty="0"/>
              <a:t>Permanent Call </a:t>
            </a:r>
            <a:r>
              <a:rPr lang="fr-BE" sz="2400" i="1" dirty="0" err="1"/>
              <a:t>Number</a:t>
            </a:r>
            <a:r>
              <a:rPr lang="fr-BE" sz="2400" dirty="0"/>
              <a:t> en ajoutant l’expression « , cote : ». La formule devient :</a:t>
            </a:r>
          </a:p>
          <a:p>
            <a:pPr marL="0" indent="0">
              <a:buNone/>
            </a:pPr>
            <a:endParaRPr lang="fr-BE" sz="2400" dirty="0"/>
          </a:p>
          <a:p>
            <a:r>
              <a:rPr lang="fr-BE" sz="2400" dirty="0"/>
              <a:t>Résultat après suppression de la colonne </a:t>
            </a:r>
            <a:r>
              <a:rPr lang="fr-BE" sz="2400" i="1" dirty="0"/>
              <a:t>Permanent</a:t>
            </a:r>
            <a:r>
              <a:rPr lang="fr-BE" sz="2400" dirty="0"/>
              <a:t> </a:t>
            </a:r>
            <a:r>
              <a:rPr lang="fr-BE" sz="2400" i="1" dirty="0"/>
              <a:t>Call </a:t>
            </a:r>
            <a:r>
              <a:rPr lang="fr-BE" sz="2400" i="1" dirty="0" err="1"/>
              <a:t>Number</a:t>
            </a:r>
            <a:r>
              <a:rPr lang="fr-BE" sz="2400" i="1" dirty="0"/>
              <a:t> :</a:t>
            </a: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65</a:t>
            </a:fld>
            <a:endParaRPr lang="fr-FR"/>
          </a:p>
        </p:txBody>
      </p:sp>
      <p:pic>
        <p:nvPicPr>
          <p:cNvPr id="8" name="Image 7" descr="Une image contenant texte, Police, blanc, capture d’écran&#10;&#10;Le contenu généré par l’IA peut être incorrect.">
            <a:extLst>
              <a:ext uri="{FF2B5EF4-FFF2-40B4-BE49-F238E27FC236}">
                <a16:creationId xmlns:a16="http://schemas.microsoft.com/office/drawing/2014/main" id="{BEE34871-3453-140B-64FF-06BCCE458F8F}"/>
              </a:ext>
            </a:extLst>
          </p:cNvPr>
          <p:cNvPicPr>
            <a:picLocks noChangeAspect="1"/>
          </p:cNvPicPr>
          <p:nvPr/>
        </p:nvPicPr>
        <p:blipFill>
          <a:blip r:embed="rId3"/>
          <a:stretch>
            <a:fillRect/>
          </a:stretch>
        </p:blipFill>
        <p:spPr>
          <a:xfrm>
            <a:off x="2500206" y="2471260"/>
            <a:ext cx="7191585" cy="731702"/>
          </a:xfrm>
          <a:prstGeom prst="rect">
            <a:avLst/>
          </a:prstGeom>
          <a:ln>
            <a:solidFill>
              <a:schemeClr val="tx1"/>
            </a:solidFill>
          </a:ln>
        </p:spPr>
      </p:pic>
      <p:pic>
        <p:nvPicPr>
          <p:cNvPr id="10" name="Image 9" descr="Une image contenant texte, capture d’écran, Police, document&#10;&#10;Le contenu généré par l’IA peut être incorrect.">
            <a:extLst>
              <a:ext uri="{FF2B5EF4-FFF2-40B4-BE49-F238E27FC236}">
                <a16:creationId xmlns:a16="http://schemas.microsoft.com/office/drawing/2014/main" id="{003DCA53-A054-1301-E269-8643FBD42EBB}"/>
              </a:ext>
            </a:extLst>
          </p:cNvPr>
          <p:cNvPicPr>
            <a:picLocks noChangeAspect="1"/>
          </p:cNvPicPr>
          <p:nvPr/>
        </p:nvPicPr>
        <p:blipFill>
          <a:blip r:embed="rId4"/>
          <a:stretch>
            <a:fillRect/>
          </a:stretch>
        </p:blipFill>
        <p:spPr>
          <a:xfrm>
            <a:off x="2370299" y="3779943"/>
            <a:ext cx="7451401" cy="2781106"/>
          </a:xfrm>
          <a:prstGeom prst="rect">
            <a:avLst/>
          </a:prstGeom>
          <a:ln>
            <a:solidFill>
              <a:schemeClr val="tx1"/>
            </a:solidFill>
          </a:ln>
        </p:spPr>
      </p:pic>
      <p:sp>
        <p:nvSpPr>
          <p:cNvPr id="11" name="Rectangle 10">
            <a:extLst>
              <a:ext uri="{FF2B5EF4-FFF2-40B4-BE49-F238E27FC236}">
                <a16:creationId xmlns:a16="http://schemas.microsoft.com/office/drawing/2014/main" id="{8418507D-8729-8F4A-A2BE-9B99F3262950}"/>
              </a:ext>
            </a:extLst>
          </p:cNvPr>
          <p:cNvSpPr/>
          <p:nvPr/>
        </p:nvSpPr>
        <p:spPr>
          <a:xfrm>
            <a:off x="4371856" y="3812343"/>
            <a:ext cx="5449844" cy="274870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1198650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pPr/>
              <a:t>66</a:t>
            </a:fld>
            <a:endParaRPr lang="fr-FR" dirty="0"/>
          </a:p>
        </p:txBody>
      </p:sp>
      <p:sp>
        <p:nvSpPr>
          <p:cNvPr id="3" name="Titre 2"/>
          <p:cNvSpPr>
            <a:spLocks noGrp="1"/>
          </p:cNvSpPr>
          <p:nvPr>
            <p:ph type="title"/>
          </p:nvPr>
        </p:nvSpPr>
        <p:spPr/>
        <p:txBody>
          <a:bodyPr>
            <a:normAutofit fontScale="90000"/>
          </a:bodyPr>
          <a:lstStyle/>
          <a:p>
            <a:r>
              <a:rPr lang="fr-BE" dirty="0"/>
              <a:t>Editer une formule relative à une colonne</a:t>
            </a:r>
            <a:endParaRPr lang="en-US" dirty="0"/>
          </a:p>
        </p:txBody>
      </p:sp>
      <p:sp>
        <p:nvSpPr>
          <p:cNvPr id="4" name="Espace réservé du texte 3"/>
          <p:cNvSpPr>
            <a:spLocks noGrp="1"/>
          </p:cNvSpPr>
          <p:nvPr>
            <p:ph type="body" sz="quarter" idx="13"/>
          </p:nvPr>
        </p:nvSpPr>
        <p:spPr/>
        <p:txBody>
          <a:bodyPr/>
          <a:lstStyle/>
          <a:p>
            <a:r>
              <a:rPr lang="en-US" dirty="0" err="1"/>
              <a:t>Onglet</a:t>
            </a:r>
            <a:r>
              <a:rPr lang="en-US" dirty="0"/>
              <a:t> </a:t>
            </a:r>
            <a:r>
              <a:rPr lang="en-US" i="1" dirty="0"/>
              <a:t>Column Formula</a:t>
            </a:r>
          </a:p>
          <a:p>
            <a:r>
              <a:rPr lang="fr-BE" sz="2000" dirty="0"/>
              <a:t>Modifier la règle par défaut pour une colonne</a:t>
            </a:r>
            <a:endParaRPr lang="en-US" i="1" dirty="0"/>
          </a:p>
        </p:txBody>
      </p:sp>
    </p:spTree>
    <p:extLst>
      <p:ext uri="{BB962C8B-B14F-4D97-AF65-F5344CB8AC3E}">
        <p14:creationId xmlns:p14="http://schemas.microsoft.com/office/powerpoint/2010/main" val="3478602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Modifier la règle par défaut pour une colonne</a:t>
            </a:r>
            <a:endParaRPr lang="en-US" sz="3200" dirty="0"/>
          </a:p>
        </p:txBody>
      </p:sp>
      <p:sp>
        <p:nvSpPr>
          <p:cNvPr id="3" name="Espace réservé du contenu 2"/>
          <p:cNvSpPr>
            <a:spLocks noGrp="1"/>
          </p:cNvSpPr>
          <p:nvPr>
            <p:ph idx="1"/>
          </p:nvPr>
        </p:nvSpPr>
        <p:spPr/>
        <p:txBody>
          <a:bodyPr/>
          <a:lstStyle/>
          <a:p>
            <a:r>
              <a:rPr lang="fr-BE" sz="2400" u="sng" dirty="0"/>
              <a:t>Exemple</a:t>
            </a:r>
            <a:r>
              <a:rPr lang="fr-BE" sz="2400" dirty="0"/>
              <a:t> : </a:t>
            </a:r>
            <a:r>
              <a:rPr lang="fr-BE" sz="2400" dirty="0">
                <a:solidFill>
                  <a:schemeClr val="dk1"/>
                </a:solidFill>
                <a:cs typeface="Calibri"/>
                <a:sym typeface="Calibri"/>
              </a:rPr>
              <a:t>transformer la règle d’une colonne de type « mesure » qui indique une somme (règle par défaut pour une colonne de ce type) pour qu’elle indique une moyenne.</a:t>
            </a:r>
          </a:p>
          <a:p>
            <a:r>
              <a:rPr lang="fr-BE" sz="2400" dirty="0"/>
              <a:t>Créer un rapport dans le domaine </a:t>
            </a:r>
            <a:r>
              <a:rPr lang="fr-BE" sz="2400" i="1" dirty="0"/>
              <a:t>Fulfillment</a:t>
            </a:r>
            <a:r>
              <a:rPr lang="fr-BE" sz="2400" dirty="0"/>
              <a:t> reprenant les colonnes </a:t>
            </a:r>
            <a:r>
              <a:rPr lang="fr-BE" sz="2400" i="1" dirty="0"/>
              <a:t>Library Name</a:t>
            </a:r>
            <a:r>
              <a:rPr lang="fr-BE" sz="2400" dirty="0"/>
              <a:t>, </a:t>
            </a:r>
            <a:r>
              <a:rPr lang="fr-BE" sz="2400" i="1" dirty="0"/>
              <a:t>Loan </a:t>
            </a:r>
            <a:r>
              <a:rPr lang="fr-BE" sz="2400" i="1" dirty="0" err="1"/>
              <a:t>Year-Month</a:t>
            </a:r>
            <a:r>
              <a:rPr lang="fr-BE" sz="2400" dirty="0"/>
              <a:t>, </a:t>
            </a:r>
            <a:r>
              <a:rPr lang="fr-BE" sz="2400" i="1" dirty="0"/>
              <a:t>Patron Group</a:t>
            </a:r>
            <a:r>
              <a:rPr lang="fr-BE" sz="2400" dirty="0"/>
              <a:t> et </a:t>
            </a:r>
            <a:r>
              <a:rPr lang="fr-BE" sz="2400" i="1" dirty="0" err="1"/>
              <a:t>Loans</a:t>
            </a:r>
            <a:r>
              <a:rPr lang="fr-BE" sz="2400" i="1" dirty="0"/>
              <a:t> (Not In House)</a:t>
            </a:r>
            <a:r>
              <a:rPr lang="fr-BE" sz="2400" dirty="0"/>
              <a:t>. </a:t>
            </a:r>
          </a:p>
          <a:p>
            <a:r>
              <a:rPr lang="fr-BE" sz="2400" dirty="0"/>
              <a:t>Appliquer un filtre sur </a:t>
            </a:r>
            <a:r>
              <a:rPr lang="fr-BE" sz="2400" i="1" dirty="0"/>
              <a:t>Library Name</a:t>
            </a:r>
            <a:r>
              <a:rPr lang="fr-BE" sz="2400" dirty="0"/>
              <a:t>, </a:t>
            </a:r>
            <a:r>
              <a:rPr lang="fr-BE" sz="2400" i="1" dirty="0"/>
              <a:t>Loan </a:t>
            </a:r>
            <a:r>
              <a:rPr lang="fr-BE" sz="2400" i="1" dirty="0" err="1"/>
              <a:t>Year</a:t>
            </a:r>
            <a:r>
              <a:rPr lang="fr-BE" sz="2400" dirty="0"/>
              <a:t> et </a:t>
            </a:r>
            <a:r>
              <a:rPr lang="fr-BE" sz="2400" i="1" dirty="0"/>
              <a:t>Patron Group </a:t>
            </a:r>
            <a:r>
              <a:rPr lang="fr-BE" sz="2400" dirty="0"/>
              <a:t>:</a:t>
            </a:r>
            <a:endParaRPr lang="en-US" sz="2400" i="1" dirty="0"/>
          </a:p>
          <a:p>
            <a:endParaRPr lang="en-US" sz="2400" dirty="0">
              <a:solidFill>
                <a:schemeClr val="dk1"/>
              </a:solidFill>
              <a:ea typeface="Calibri"/>
              <a:cs typeface="Calibri"/>
              <a:sym typeface="Calibri"/>
            </a:endParaRP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67</a:t>
            </a:fld>
            <a:endParaRPr lang="fr-FR"/>
          </a:p>
        </p:txBody>
      </p:sp>
      <p:pic>
        <p:nvPicPr>
          <p:cNvPr id="7" name="Image 6" descr="Une image contenant texte, Police, ligne, capture d’écran&#10;&#10;Le contenu généré par l’IA peut être incorrect.">
            <a:extLst>
              <a:ext uri="{FF2B5EF4-FFF2-40B4-BE49-F238E27FC236}">
                <a16:creationId xmlns:a16="http://schemas.microsoft.com/office/drawing/2014/main" id="{E6836C8E-8728-6D5A-A27C-5593D3EBCD6A}"/>
              </a:ext>
            </a:extLst>
          </p:cNvPr>
          <p:cNvPicPr>
            <a:picLocks noChangeAspect="1"/>
          </p:cNvPicPr>
          <p:nvPr/>
        </p:nvPicPr>
        <p:blipFill>
          <a:blip r:embed="rId2"/>
          <a:stretch>
            <a:fillRect/>
          </a:stretch>
        </p:blipFill>
        <p:spPr>
          <a:xfrm>
            <a:off x="1771046" y="4071594"/>
            <a:ext cx="8649907" cy="2467319"/>
          </a:xfrm>
          <a:prstGeom prst="rect">
            <a:avLst/>
          </a:prstGeom>
          <a:ln>
            <a:solidFill>
              <a:schemeClr val="accent1"/>
            </a:solidFill>
          </a:ln>
        </p:spPr>
      </p:pic>
    </p:spTree>
    <p:extLst>
      <p:ext uri="{BB962C8B-B14F-4D97-AF65-F5344CB8AC3E}">
        <p14:creationId xmlns:p14="http://schemas.microsoft.com/office/powerpoint/2010/main" val="4237289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Modifier la règle par défaut pour une colonne</a:t>
            </a:r>
            <a:endParaRPr lang="en-US" dirty="0"/>
          </a:p>
        </p:txBody>
      </p:sp>
      <p:sp>
        <p:nvSpPr>
          <p:cNvPr id="3" name="Espace réservé du contenu 2"/>
          <p:cNvSpPr>
            <a:spLocks noGrp="1"/>
          </p:cNvSpPr>
          <p:nvPr>
            <p:ph idx="1"/>
          </p:nvPr>
        </p:nvSpPr>
        <p:spPr/>
        <p:txBody>
          <a:bodyPr/>
          <a:lstStyle/>
          <a:p>
            <a:r>
              <a:rPr lang="fr-BE" sz="2400" dirty="0"/>
              <a:t>Créer une table pivot en mettant en </a:t>
            </a:r>
            <a:r>
              <a:rPr lang="fr-BE" sz="2400" i="1" dirty="0" err="1"/>
              <a:t>Columns</a:t>
            </a:r>
            <a:r>
              <a:rPr lang="fr-BE" sz="2400" dirty="0"/>
              <a:t> la donnée </a:t>
            </a:r>
            <a:r>
              <a:rPr lang="fr-BE" sz="2400" i="1" dirty="0" err="1"/>
              <a:t>Loan</a:t>
            </a:r>
            <a:r>
              <a:rPr lang="fr-BE" sz="2400" i="1" dirty="0"/>
              <a:t> </a:t>
            </a:r>
            <a:r>
              <a:rPr lang="fr-BE" sz="2400" i="1" dirty="0" err="1"/>
              <a:t>Month</a:t>
            </a:r>
            <a:r>
              <a:rPr lang="fr-BE" sz="2400" dirty="0"/>
              <a:t>, en </a:t>
            </a:r>
            <a:r>
              <a:rPr lang="fr-BE" sz="2400" i="1" dirty="0" err="1"/>
              <a:t>Rows</a:t>
            </a:r>
            <a:r>
              <a:rPr lang="fr-BE" sz="2400" dirty="0"/>
              <a:t> les données </a:t>
            </a:r>
            <a:r>
              <a:rPr lang="fr-BE" sz="2400" i="1" dirty="0"/>
              <a:t>Library Name</a:t>
            </a:r>
            <a:r>
              <a:rPr lang="fr-BE" sz="2400" dirty="0"/>
              <a:t>, </a:t>
            </a:r>
            <a:r>
              <a:rPr lang="fr-BE" sz="2400" i="1" dirty="0" err="1"/>
              <a:t>Loan</a:t>
            </a:r>
            <a:r>
              <a:rPr lang="fr-BE" sz="2400" i="1" dirty="0"/>
              <a:t> </a:t>
            </a:r>
            <a:r>
              <a:rPr lang="fr-BE" sz="2400" i="1" dirty="0" err="1"/>
              <a:t>Year</a:t>
            </a:r>
            <a:r>
              <a:rPr lang="fr-BE" sz="2400" dirty="0"/>
              <a:t>, </a:t>
            </a:r>
            <a:r>
              <a:rPr lang="fr-BE" sz="2400" i="1" dirty="0"/>
              <a:t>Patron Group</a:t>
            </a:r>
            <a:r>
              <a:rPr lang="fr-BE" sz="2400" dirty="0"/>
              <a:t> et en </a:t>
            </a:r>
            <a:r>
              <a:rPr lang="fr-BE" sz="2400" i="1" dirty="0" err="1"/>
              <a:t>Measures</a:t>
            </a:r>
            <a:r>
              <a:rPr lang="fr-BE" sz="2400" dirty="0"/>
              <a:t> la donnée </a:t>
            </a:r>
            <a:r>
              <a:rPr lang="fr-BE" sz="2400" i="1" dirty="0" err="1"/>
              <a:t>Loans</a:t>
            </a:r>
            <a:r>
              <a:rPr lang="fr-BE" sz="2400" dirty="0"/>
              <a:t>. Ajouter les totaux pour les données </a:t>
            </a:r>
            <a:r>
              <a:rPr lang="fr-BE" sz="2400" i="1" dirty="0" err="1"/>
              <a:t>Measure</a:t>
            </a:r>
            <a:r>
              <a:rPr lang="fr-BE" sz="2400" i="1" dirty="0"/>
              <a:t> Labels</a:t>
            </a:r>
            <a:r>
              <a:rPr lang="fr-BE" sz="2400" dirty="0"/>
              <a:t> et </a:t>
            </a:r>
            <a:r>
              <a:rPr lang="fr-BE" sz="2400" i="1" dirty="0" err="1"/>
              <a:t>Loan</a:t>
            </a:r>
            <a:r>
              <a:rPr lang="fr-BE" sz="2400" i="1" dirty="0"/>
              <a:t> </a:t>
            </a:r>
            <a:r>
              <a:rPr lang="fr-BE" sz="2400" i="1" dirty="0" err="1"/>
              <a:t>Year</a:t>
            </a:r>
            <a:r>
              <a:rPr lang="fr-BE" sz="2400" i="1" dirty="0"/>
              <a:t> </a:t>
            </a:r>
            <a:r>
              <a:rPr lang="fr-BE" sz="2400" dirty="0"/>
              <a:t>:</a:t>
            </a: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68</a:t>
            </a:fld>
            <a:endParaRPr lang="fr-FR"/>
          </a:p>
        </p:txBody>
      </p:sp>
      <p:pic>
        <p:nvPicPr>
          <p:cNvPr id="9" name="Image 8" descr="Une image contenant texte, Police, nombre, ligne&#10;&#10;Le contenu généré par l’IA peut être incorrect.">
            <a:extLst>
              <a:ext uri="{FF2B5EF4-FFF2-40B4-BE49-F238E27FC236}">
                <a16:creationId xmlns:a16="http://schemas.microsoft.com/office/drawing/2014/main" id="{553772EF-3D07-D4EA-D816-7F0B10D90AAD}"/>
              </a:ext>
            </a:extLst>
          </p:cNvPr>
          <p:cNvPicPr>
            <a:picLocks noChangeAspect="1"/>
          </p:cNvPicPr>
          <p:nvPr/>
        </p:nvPicPr>
        <p:blipFill>
          <a:blip r:embed="rId3"/>
          <a:stretch>
            <a:fillRect/>
          </a:stretch>
        </p:blipFill>
        <p:spPr>
          <a:xfrm>
            <a:off x="1637678" y="3134897"/>
            <a:ext cx="8916644" cy="2991267"/>
          </a:xfrm>
          <a:prstGeom prst="rect">
            <a:avLst/>
          </a:prstGeom>
          <a:ln>
            <a:solidFill>
              <a:schemeClr val="tx1"/>
            </a:solidFill>
          </a:ln>
        </p:spPr>
      </p:pic>
    </p:spTree>
    <p:extLst>
      <p:ext uri="{BB962C8B-B14F-4D97-AF65-F5344CB8AC3E}">
        <p14:creationId xmlns:p14="http://schemas.microsoft.com/office/powerpoint/2010/main" val="9101991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Modifier la règle par défaut pour une colonne</a:t>
            </a:r>
            <a:endParaRPr lang="en-US" dirty="0"/>
          </a:p>
        </p:txBody>
      </p:sp>
      <p:sp>
        <p:nvSpPr>
          <p:cNvPr id="3" name="Espace réservé du contenu 2"/>
          <p:cNvSpPr>
            <a:spLocks noGrp="1"/>
          </p:cNvSpPr>
          <p:nvPr>
            <p:ph idx="1"/>
          </p:nvPr>
        </p:nvSpPr>
        <p:spPr/>
        <p:txBody>
          <a:bodyPr/>
          <a:lstStyle/>
          <a:p>
            <a:r>
              <a:rPr lang="fr-BE" sz="2400" dirty="0"/>
              <a:t>Résultat : les totaux représentent les sommes par </a:t>
            </a:r>
            <a:r>
              <a:rPr lang="fr-BE" sz="2400" i="1" dirty="0"/>
              <a:t>Patron Group</a:t>
            </a:r>
            <a:r>
              <a:rPr lang="fr-BE" sz="2400" dirty="0"/>
              <a:t> (pour les lignes) et par mois (pour les colonnes) :</a:t>
            </a:r>
            <a:endParaRPr lang="en-US" sz="2400"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69</a:t>
            </a:fld>
            <a:endParaRPr lang="fr-FR"/>
          </a:p>
        </p:txBody>
      </p:sp>
      <p:pic>
        <p:nvPicPr>
          <p:cNvPr id="7" name="Image 6" descr="Une image contenant texte, Police, nombre, ligne&#10;&#10;Le contenu généré par l’IA peut être incorrect.">
            <a:extLst>
              <a:ext uri="{FF2B5EF4-FFF2-40B4-BE49-F238E27FC236}">
                <a16:creationId xmlns:a16="http://schemas.microsoft.com/office/drawing/2014/main" id="{970F125C-8F48-46B6-03ED-1C2AAC386CCA}"/>
              </a:ext>
            </a:extLst>
          </p:cNvPr>
          <p:cNvPicPr>
            <a:picLocks noChangeAspect="1"/>
          </p:cNvPicPr>
          <p:nvPr/>
        </p:nvPicPr>
        <p:blipFill>
          <a:blip r:embed="rId2"/>
          <a:stretch>
            <a:fillRect/>
          </a:stretch>
        </p:blipFill>
        <p:spPr>
          <a:xfrm>
            <a:off x="537387" y="3284104"/>
            <a:ext cx="11117226" cy="2257740"/>
          </a:xfrm>
          <a:prstGeom prst="rect">
            <a:avLst/>
          </a:prstGeom>
          <a:ln>
            <a:solidFill>
              <a:schemeClr val="tx1"/>
            </a:solidFill>
          </a:ln>
        </p:spPr>
      </p:pic>
      <p:sp>
        <p:nvSpPr>
          <p:cNvPr id="8" name="Rectangle 7">
            <a:extLst>
              <a:ext uri="{FF2B5EF4-FFF2-40B4-BE49-F238E27FC236}">
                <a16:creationId xmlns:a16="http://schemas.microsoft.com/office/drawing/2014/main" id="{F0022CF0-EC4A-27C8-F3D8-12E45391490C}"/>
              </a:ext>
            </a:extLst>
          </p:cNvPr>
          <p:cNvSpPr/>
          <p:nvPr/>
        </p:nvSpPr>
        <p:spPr>
          <a:xfrm>
            <a:off x="1224266" y="5221434"/>
            <a:ext cx="10502560" cy="2702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9" name="Rectangle 8">
            <a:extLst>
              <a:ext uri="{FF2B5EF4-FFF2-40B4-BE49-F238E27FC236}">
                <a16:creationId xmlns:a16="http://schemas.microsoft.com/office/drawing/2014/main" id="{4DAE9AD4-1B4C-263F-A636-3E25C53101DA}"/>
              </a:ext>
            </a:extLst>
          </p:cNvPr>
          <p:cNvSpPr/>
          <p:nvPr/>
        </p:nvSpPr>
        <p:spPr>
          <a:xfrm>
            <a:off x="10026702" y="3837555"/>
            <a:ext cx="1627912" cy="171464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357227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pPr/>
              <a:t>7</a:t>
            </a:fld>
            <a:endParaRPr lang="fr-FR"/>
          </a:p>
        </p:txBody>
      </p:sp>
      <p:sp>
        <p:nvSpPr>
          <p:cNvPr id="3" name="Titre 2"/>
          <p:cNvSpPr>
            <a:spLocks noGrp="1"/>
          </p:cNvSpPr>
          <p:nvPr>
            <p:ph type="title"/>
          </p:nvPr>
        </p:nvSpPr>
        <p:spPr/>
        <p:txBody>
          <a:bodyPr>
            <a:normAutofit fontScale="90000"/>
          </a:bodyPr>
          <a:lstStyle/>
          <a:p>
            <a:r>
              <a:rPr lang="en-US" dirty="0" err="1"/>
              <a:t>Gérer</a:t>
            </a:r>
            <a:r>
              <a:rPr lang="en-US" dirty="0"/>
              <a:t> les </a:t>
            </a:r>
            <a:r>
              <a:rPr lang="en-US" dirty="0" err="1"/>
              <a:t>propriétés</a:t>
            </a:r>
            <a:r>
              <a:rPr lang="en-US" dirty="0"/>
              <a:t> des </a:t>
            </a:r>
            <a:r>
              <a:rPr lang="en-US" dirty="0" err="1"/>
              <a:t>colonnes</a:t>
            </a:r>
            <a:endParaRPr lang="en-US" dirty="0"/>
          </a:p>
        </p:txBody>
      </p:sp>
      <p:sp>
        <p:nvSpPr>
          <p:cNvPr id="4" name="Espace réservé du texte 3"/>
          <p:cNvSpPr>
            <a:spLocks noGrp="1"/>
          </p:cNvSpPr>
          <p:nvPr>
            <p:ph type="body" sz="quarter" idx="13"/>
          </p:nvPr>
        </p:nvSpPr>
        <p:spPr/>
        <p:txBody>
          <a:bodyPr/>
          <a:lstStyle/>
          <a:p>
            <a:r>
              <a:rPr lang="en-US" dirty="0" err="1"/>
              <a:t>Onglet</a:t>
            </a:r>
            <a:r>
              <a:rPr lang="en-US" dirty="0"/>
              <a:t> </a:t>
            </a:r>
            <a:r>
              <a:rPr lang="en-US" i="1" dirty="0"/>
              <a:t>Style</a:t>
            </a:r>
            <a:endParaRPr lang="en-US" dirty="0"/>
          </a:p>
        </p:txBody>
      </p:sp>
    </p:spTree>
    <p:extLst>
      <p:ext uri="{BB962C8B-B14F-4D97-AF65-F5344CB8AC3E}">
        <p14:creationId xmlns:p14="http://schemas.microsoft.com/office/powerpoint/2010/main" val="232751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texte, capture d’écran, Police, nombre&#10;&#10;Le contenu généré par l’IA peut être incorrect.">
            <a:extLst>
              <a:ext uri="{FF2B5EF4-FFF2-40B4-BE49-F238E27FC236}">
                <a16:creationId xmlns:a16="http://schemas.microsoft.com/office/drawing/2014/main" id="{35A3C154-1297-3466-F021-36DA70AF58BB}"/>
              </a:ext>
            </a:extLst>
          </p:cNvPr>
          <p:cNvPicPr>
            <a:picLocks noChangeAspect="1"/>
          </p:cNvPicPr>
          <p:nvPr/>
        </p:nvPicPr>
        <p:blipFill>
          <a:blip r:embed="rId2"/>
          <a:stretch>
            <a:fillRect/>
          </a:stretch>
        </p:blipFill>
        <p:spPr>
          <a:xfrm>
            <a:off x="2134975" y="3950625"/>
            <a:ext cx="4338231" cy="2588288"/>
          </a:xfrm>
          <a:prstGeom prst="rect">
            <a:avLst/>
          </a:prstGeom>
          <a:ln>
            <a:solidFill>
              <a:schemeClr val="tx1"/>
            </a:solidFill>
          </a:ln>
        </p:spPr>
      </p:pic>
      <p:pic>
        <p:nvPicPr>
          <p:cNvPr id="13" name="Image 12" descr="Une image contenant texte, Police, capture d’écran&#10;&#10;Le contenu généré par l’IA peut être incorrect.">
            <a:extLst>
              <a:ext uri="{FF2B5EF4-FFF2-40B4-BE49-F238E27FC236}">
                <a16:creationId xmlns:a16="http://schemas.microsoft.com/office/drawing/2014/main" id="{5EB2C37F-50C0-1758-16C2-C3879125460B}"/>
              </a:ext>
            </a:extLst>
          </p:cNvPr>
          <p:cNvPicPr>
            <a:picLocks noChangeAspect="1"/>
          </p:cNvPicPr>
          <p:nvPr/>
        </p:nvPicPr>
        <p:blipFill>
          <a:blip r:embed="rId3"/>
          <a:stretch>
            <a:fillRect/>
          </a:stretch>
        </p:blipFill>
        <p:spPr>
          <a:xfrm>
            <a:off x="2134975" y="2558968"/>
            <a:ext cx="6961791" cy="1143668"/>
          </a:xfrm>
          <a:prstGeom prst="rect">
            <a:avLst/>
          </a:prstGeom>
          <a:ln>
            <a:solidFill>
              <a:schemeClr val="tx1"/>
            </a:solidFill>
          </a:ln>
        </p:spPr>
      </p:pic>
      <p:sp>
        <p:nvSpPr>
          <p:cNvPr id="2" name="Titre 1"/>
          <p:cNvSpPr>
            <a:spLocks noGrp="1"/>
          </p:cNvSpPr>
          <p:nvPr>
            <p:ph type="title"/>
          </p:nvPr>
        </p:nvSpPr>
        <p:spPr/>
        <p:txBody>
          <a:bodyPr/>
          <a:lstStyle/>
          <a:p>
            <a:r>
              <a:rPr lang="fr-BE" sz="3200" dirty="0"/>
              <a:t>Modifier la règle par défaut pour une colonne</a:t>
            </a:r>
            <a:endParaRPr lang="en-US" dirty="0"/>
          </a:p>
        </p:txBody>
      </p:sp>
      <p:sp>
        <p:nvSpPr>
          <p:cNvPr id="3" name="Espace réservé du contenu 2"/>
          <p:cNvSpPr>
            <a:spLocks noGrp="1"/>
          </p:cNvSpPr>
          <p:nvPr>
            <p:ph idx="1"/>
          </p:nvPr>
        </p:nvSpPr>
        <p:spPr/>
        <p:txBody>
          <a:bodyPr/>
          <a:lstStyle/>
          <a:p>
            <a:r>
              <a:rPr lang="fr-BE" sz="2200" dirty="0"/>
              <a:t>Pour que les totaux affichent des moyennes, cliquer sur le lien </a:t>
            </a:r>
            <a:r>
              <a:rPr lang="fr-BE" sz="2200" i="1" dirty="0"/>
              <a:t>Edit formula</a:t>
            </a:r>
            <a:r>
              <a:rPr lang="fr-BE" sz="2200" dirty="0"/>
              <a:t> de la colonne</a:t>
            </a:r>
            <a:r>
              <a:rPr lang="fr-BE" sz="2200" i="1" dirty="0"/>
              <a:t> </a:t>
            </a:r>
            <a:r>
              <a:rPr lang="fr-BE" sz="2200" i="1" dirty="0" err="1"/>
              <a:t>Loans</a:t>
            </a:r>
            <a:r>
              <a:rPr lang="fr-BE" sz="2200" dirty="0"/>
              <a:t> et choisir </a:t>
            </a:r>
            <a:r>
              <a:rPr lang="fr-BE" sz="2200" i="1" dirty="0" err="1"/>
              <a:t>Average</a:t>
            </a:r>
            <a:r>
              <a:rPr lang="fr-BE" sz="2200" dirty="0"/>
              <a:t> dans la liste déroulante de </a:t>
            </a:r>
            <a:r>
              <a:rPr lang="fr-BE" sz="2200" i="1" dirty="0" err="1"/>
              <a:t>Aggregation</a:t>
            </a:r>
            <a:r>
              <a:rPr lang="fr-BE" sz="2200" i="1" dirty="0"/>
              <a:t> Rule (</a:t>
            </a:r>
            <a:r>
              <a:rPr lang="fr-BE" sz="2200" i="1" dirty="0" err="1"/>
              <a:t>Totals</a:t>
            </a:r>
            <a:r>
              <a:rPr lang="fr-BE" sz="2200" i="1" dirty="0"/>
              <a:t> Row) </a:t>
            </a:r>
            <a:r>
              <a:rPr lang="fr-BE" sz="2200" dirty="0"/>
              <a:t>:</a:t>
            </a:r>
            <a:endParaRPr lang="en-US" sz="2200"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70</a:t>
            </a:fld>
            <a:endParaRPr lang="fr-FR"/>
          </a:p>
        </p:txBody>
      </p:sp>
      <p:pic>
        <p:nvPicPr>
          <p:cNvPr id="8"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528188">
            <a:off x="8528832" y="2778275"/>
            <a:ext cx="489842" cy="764688"/>
          </a:xfrm>
          <a:prstGeom prst="rect">
            <a:avLst/>
          </a:prstGeom>
        </p:spPr>
      </p:pic>
      <p:pic>
        <p:nvPicPr>
          <p:cNvPr id="10" name="Espace réservé du contenu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805304">
            <a:off x="4170604" y="5513477"/>
            <a:ext cx="489842" cy="764688"/>
          </a:xfrm>
          <a:prstGeom prst="rect">
            <a:avLst/>
          </a:prstGeom>
        </p:spPr>
      </p:pic>
      <p:sp>
        <p:nvSpPr>
          <p:cNvPr id="14" name="Flèche à angle droit 8">
            <a:extLst>
              <a:ext uri="{FF2B5EF4-FFF2-40B4-BE49-F238E27FC236}">
                <a16:creationId xmlns:a16="http://schemas.microsoft.com/office/drawing/2014/main" id="{793024B6-A19C-09D6-4A9E-1FF84237AF29}"/>
              </a:ext>
            </a:extLst>
          </p:cNvPr>
          <p:cNvSpPr/>
          <p:nvPr/>
        </p:nvSpPr>
        <p:spPr>
          <a:xfrm rot="16200000" flipH="1">
            <a:off x="6581488" y="3968736"/>
            <a:ext cx="827065" cy="558268"/>
          </a:xfrm>
          <a:prstGeom prst="bentUpArrow">
            <a:avLst/>
          </a:prstGeom>
          <a:solidFill>
            <a:schemeClr val="accent1"/>
          </a:solidFill>
          <a:ln w="25400">
            <a:solidFill>
              <a:srgbClr val="385D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697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Modifier la règle par défaut pour une colonne</a:t>
            </a:r>
            <a:endParaRPr lang="en-US" dirty="0"/>
          </a:p>
        </p:txBody>
      </p:sp>
      <p:sp>
        <p:nvSpPr>
          <p:cNvPr id="3" name="Espace réservé du contenu 2"/>
          <p:cNvSpPr>
            <a:spLocks noGrp="1"/>
          </p:cNvSpPr>
          <p:nvPr>
            <p:ph idx="1"/>
          </p:nvPr>
        </p:nvSpPr>
        <p:spPr/>
        <p:txBody>
          <a:bodyPr/>
          <a:lstStyle/>
          <a:p>
            <a:r>
              <a:rPr lang="fr-BE" sz="2200" dirty="0"/>
              <a:t>Résultat : les totaux affichent des moyennes :</a:t>
            </a:r>
          </a:p>
          <a:p>
            <a:endParaRPr lang="fr-BE" sz="1600" dirty="0"/>
          </a:p>
          <a:p>
            <a:endParaRPr lang="fr-BE" sz="1600" dirty="0"/>
          </a:p>
          <a:p>
            <a:pPr marL="0" indent="0">
              <a:buNone/>
            </a:pPr>
            <a:endParaRPr lang="fr-BE" sz="1600" dirty="0"/>
          </a:p>
          <a:p>
            <a:pPr marL="0" indent="0">
              <a:buNone/>
            </a:pPr>
            <a:endParaRPr lang="fr-BE" sz="1600" dirty="0"/>
          </a:p>
          <a:p>
            <a:pPr marL="0" indent="0">
              <a:buNone/>
            </a:pPr>
            <a:endParaRPr lang="fr-BE" sz="1600" dirty="0"/>
          </a:p>
          <a:p>
            <a:pPr marL="0" indent="0">
              <a:buNone/>
            </a:pPr>
            <a:endParaRPr lang="fr-BE" sz="1600" dirty="0"/>
          </a:p>
          <a:p>
            <a:r>
              <a:rPr lang="fr-BE" sz="2200" dirty="0"/>
              <a:t>Pour modifier l’intitulé des totaux, éditer la table pivot, et sélectionner </a:t>
            </a:r>
            <a:r>
              <a:rPr lang="fr-BE" sz="2200" i="1" dirty="0"/>
              <a:t>Format Labels</a:t>
            </a:r>
            <a:r>
              <a:rPr lang="fr-BE" sz="2200" dirty="0"/>
              <a:t> dans la liste déroulante sous le symbole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71</a:t>
            </a:fld>
            <a:endParaRPr lang="fr-FR"/>
          </a:p>
        </p:txBody>
      </p:sp>
      <p:pic>
        <p:nvPicPr>
          <p:cNvPr id="9" name="Image 8" descr="Une image contenant texte, capture d’écran, Police, nombre&#10;&#10;Le contenu généré par l’IA peut être incorrect.">
            <a:extLst>
              <a:ext uri="{FF2B5EF4-FFF2-40B4-BE49-F238E27FC236}">
                <a16:creationId xmlns:a16="http://schemas.microsoft.com/office/drawing/2014/main" id="{CA5F113A-FBEE-DDA4-E6C8-85312F9F4D7F}"/>
              </a:ext>
            </a:extLst>
          </p:cNvPr>
          <p:cNvPicPr>
            <a:picLocks noChangeAspect="1"/>
          </p:cNvPicPr>
          <p:nvPr/>
        </p:nvPicPr>
        <p:blipFill>
          <a:blip r:embed="rId2"/>
          <a:stretch>
            <a:fillRect/>
          </a:stretch>
        </p:blipFill>
        <p:spPr>
          <a:xfrm>
            <a:off x="1814746" y="2034300"/>
            <a:ext cx="8562505" cy="1736041"/>
          </a:xfrm>
          <a:prstGeom prst="rect">
            <a:avLst/>
          </a:prstGeom>
          <a:ln>
            <a:solidFill>
              <a:schemeClr val="tx1"/>
            </a:solidFill>
          </a:ln>
        </p:spPr>
      </p:pic>
      <p:sp>
        <p:nvSpPr>
          <p:cNvPr id="10" name="Rectangle 9">
            <a:extLst>
              <a:ext uri="{FF2B5EF4-FFF2-40B4-BE49-F238E27FC236}">
                <a16:creationId xmlns:a16="http://schemas.microsoft.com/office/drawing/2014/main" id="{E0E66A59-A921-FDAC-AA7C-5FC87E0FF3D9}"/>
              </a:ext>
            </a:extLst>
          </p:cNvPr>
          <p:cNvSpPr/>
          <p:nvPr/>
        </p:nvSpPr>
        <p:spPr>
          <a:xfrm>
            <a:off x="2436840" y="3509737"/>
            <a:ext cx="7989860" cy="2702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1" name="Rectangle 10">
            <a:extLst>
              <a:ext uri="{FF2B5EF4-FFF2-40B4-BE49-F238E27FC236}">
                <a16:creationId xmlns:a16="http://schemas.microsoft.com/office/drawing/2014/main" id="{A24AA728-9B8B-BEEB-FD64-10CEAB971838}"/>
              </a:ext>
            </a:extLst>
          </p:cNvPr>
          <p:cNvSpPr/>
          <p:nvPr/>
        </p:nvSpPr>
        <p:spPr>
          <a:xfrm>
            <a:off x="9136124" y="2379266"/>
            <a:ext cx="1241128" cy="143790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pic>
        <p:nvPicPr>
          <p:cNvPr id="13" name="Image 12" descr="Une image contenant texte, Police, nombre, ligne&#10;&#10;Le contenu généré par l’IA peut être incorrect.">
            <a:extLst>
              <a:ext uri="{FF2B5EF4-FFF2-40B4-BE49-F238E27FC236}">
                <a16:creationId xmlns:a16="http://schemas.microsoft.com/office/drawing/2014/main" id="{43EE8E41-42B0-AB4A-CBC6-B2289DB4EF25}"/>
              </a:ext>
            </a:extLst>
          </p:cNvPr>
          <p:cNvPicPr>
            <a:picLocks noChangeAspect="1"/>
          </p:cNvPicPr>
          <p:nvPr/>
        </p:nvPicPr>
        <p:blipFill>
          <a:blip r:embed="rId3"/>
          <a:stretch>
            <a:fillRect/>
          </a:stretch>
        </p:blipFill>
        <p:spPr>
          <a:xfrm>
            <a:off x="2713924" y="4483436"/>
            <a:ext cx="6422200" cy="2238040"/>
          </a:xfrm>
          <a:prstGeom prst="rect">
            <a:avLst/>
          </a:prstGeom>
          <a:ln>
            <a:solidFill>
              <a:schemeClr val="tx1"/>
            </a:solidFill>
          </a:ln>
        </p:spPr>
      </p:pic>
      <p:sp>
        <p:nvSpPr>
          <p:cNvPr id="14" name="Rectangle 13">
            <a:extLst>
              <a:ext uri="{FF2B5EF4-FFF2-40B4-BE49-F238E27FC236}">
                <a16:creationId xmlns:a16="http://schemas.microsoft.com/office/drawing/2014/main" id="{068983A4-40C0-8675-9179-07498917E44A}"/>
              </a:ext>
            </a:extLst>
          </p:cNvPr>
          <p:cNvSpPr/>
          <p:nvPr/>
        </p:nvSpPr>
        <p:spPr>
          <a:xfrm>
            <a:off x="4841875" y="6407148"/>
            <a:ext cx="242523" cy="19316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5" name="Rectangle 14">
            <a:extLst>
              <a:ext uri="{FF2B5EF4-FFF2-40B4-BE49-F238E27FC236}">
                <a16:creationId xmlns:a16="http://schemas.microsoft.com/office/drawing/2014/main" id="{2AAA195B-8413-E3DF-9886-1E00519591DE}"/>
              </a:ext>
            </a:extLst>
          </p:cNvPr>
          <p:cNvSpPr/>
          <p:nvPr/>
        </p:nvSpPr>
        <p:spPr>
          <a:xfrm>
            <a:off x="8404225" y="5451473"/>
            <a:ext cx="242523" cy="19316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6" name="Rectangle 15">
            <a:extLst>
              <a:ext uri="{FF2B5EF4-FFF2-40B4-BE49-F238E27FC236}">
                <a16:creationId xmlns:a16="http://schemas.microsoft.com/office/drawing/2014/main" id="{435EBCEC-8E17-B62D-4642-0F1467830D52}"/>
              </a:ext>
            </a:extLst>
          </p:cNvPr>
          <p:cNvSpPr/>
          <p:nvPr/>
        </p:nvSpPr>
        <p:spPr>
          <a:xfrm>
            <a:off x="4940276" y="5952791"/>
            <a:ext cx="645184" cy="19316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756662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texte, Police, nombre, ligne&#10;&#10;Le contenu généré par l’IA peut être incorrect.">
            <a:extLst>
              <a:ext uri="{FF2B5EF4-FFF2-40B4-BE49-F238E27FC236}">
                <a16:creationId xmlns:a16="http://schemas.microsoft.com/office/drawing/2014/main" id="{11533E65-B620-F1F4-2C1C-F2285701EE0B}"/>
              </a:ext>
            </a:extLst>
          </p:cNvPr>
          <p:cNvPicPr>
            <a:picLocks noChangeAspect="1"/>
          </p:cNvPicPr>
          <p:nvPr/>
        </p:nvPicPr>
        <p:blipFill>
          <a:blip r:embed="rId2"/>
          <a:stretch>
            <a:fillRect/>
          </a:stretch>
        </p:blipFill>
        <p:spPr>
          <a:xfrm>
            <a:off x="932729" y="4421728"/>
            <a:ext cx="10326541" cy="1819529"/>
          </a:xfrm>
          <a:prstGeom prst="rect">
            <a:avLst/>
          </a:prstGeom>
          <a:ln>
            <a:solidFill>
              <a:schemeClr val="tx1"/>
            </a:solidFill>
          </a:ln>
        </p:spPr>
      </p:pic>
      <p:sp>
        <p:nvSpPr>
          <p:cNvPr id="2" name="Titre 1"/>
          <p:cNvSpPr>
            <a:spLocks noGrp="1"/>
          </p:cNvSpPr>
          <p:nvPr>
            <p:ph type="title"/>
          </p:nvPr>
        </p:nvSpPr>
        <p:spPr/>
        <p:txBody>
          <a:bodyPr/>
          <a:lstStyle/>
          <a:p>
            <a:r>
              <a:rPr lang="fr-BE" sz="3200" dirty="0"/>
              <a:t>Modifier la règle par défaut pour une colonne</a:t>
            </a:r>
            <a:endParaRPr lang="en-US" dirty="0"/>
          </a:p>
        </p:txBody>
      </p:sp>
      <p:sp>
        <p:nvSpPr>
          <p:cNvPr id="3" name="Espace réservé du contenu 2"/>
          <p:cNvSpPr>
            <a:spLocks noGrp="1"/>
          </p:cNvSpPr>
          <p:nvPr>
            <p:ph idx="1"/>
          </p:nvPr>
        </p:nvSpPr>
        <p:spPr/>
        <p:txBody>
          <a:bodyPr/>
          <a:lstStyle/>
          <a:p>
            <a:r>
              <a:rPr lang="fr-BE" sz="2400" dirty="0"/>
              <a:t>Introduire les nouveaux intitulés :</a:t>
            </a:r>
          </a:p>
          <a:p>
            <a:endParaRPr lang="fr-BE" sz="2400" dirty="0"/>
          </a:p>
          <a:p>
            <a:endParaRPr lang="fr-BE" sz="2400" dirty="0"/>
          </a:p>
          <a:p>
            <a:endParaRPr lang="fr-BE" sz="2400" dirty="0"/>
          </a:p>
          <a:p>
            <a:endParaRPr lang="fr-BE" sz="2400" dirty="0"/>
          </a:p>
          <a:p>
            <a:r>
              <a:rPr lang="fr-BE" sz="2400" dirty="0"/>
              <a:t>Résultat : les intitulés des totaux ont été modifiés :</a:t>
            </a:r>
            <a:endParaRPr lang="en-US" sz="2400" dirty="0"/>
          </a:p>
          <a:p>
            <a:pPr marL="0" indent="0">
              <a:buNone/>
            </a:pPr>
            <a:endParaRPr lang="fr-BE" sz="2400"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72</a:t>
            </a:fld>
            <a:endParaRPr lang="fr-FR"/>
          </a:p>
        </p:txBody>
      </p:sp>
      <p:pic>
        <p:nvPicPr>
          <p:cNvPr id="9" name="Image 8" descr="Une image contenant texte, capture d’écran, Police, nombre&#10;&#10;Le contenu généré par l’IA peut être incorrect.">
            <a:extLst>
              <a:ext uri="{FF2B5EF4-FFF2-40B4-BE49-F238E27FC236}">
                <a16:creationId xmlns:a16="http://schemas.microsoft.com/office/drawing/2014/main" id="{DA3B41C3-3F5D-4FBD-A3E2-A442615D9995}"/>
              </a:ext>
            </a:extLst>
          </p:cNvPr>
          <p:cNvPicPr>
            <a:picLocks noChangeAspect="1"/>
          </p:cNvPicPr>
          <p:nvPr/>
        </p:nvPicPr>
        <p:blipFill>
          <a:blip r:embed="rId3"/>
          <a:stretch>
            <a:fillRect/>
          </a:stretch>
        </p:blipFill>
        <p:spPr>
          <a:xfrm>
            <a:off x="1351888" y="2098356"/>
            <a:ext cx="4744112" cy="1562318"/>
          </a:xfrm>
          <a:prstGeom prst="rect">
            <a:avLst/>
          </a:prstGeom>
          <a:ln>
            <a:solidFill>
              <a:schemeClr val="tx1"/>
            </a:solidFill>
          </a:ln>
        </p:spPr>
      </p:pic>
      <p:pic>
        <p:nvPicPr>
          <p:cNvPr id="11" name="Image 10" descr="Une image contenant texte, capture d’écran, Police, nombre&#10;&#10;Le contenu généré par l’IA peut être incorrect.">
            <a:extLst>
              <a:ext uri="{FF2B5EF4-FFF2-40B4-BE49-F238E27FC236}">
                <a16:creationId xmlns:a16="http://schemas.microsoft.com/office/drawing/2014/main" id="{EEE03AE2-7FE4-C755-DE42-6CBF3D0C10C9}"/>
              </a:ext>
            </a:extLst>
          </p:cNvPr>
          <p:cNvPicPr>
            <a:picLocks noChangeAspect="1"/>
          </p:cNvPicPr>
          <p:nvPr/>
        </p:nvPicPr>
        <p:blipFill>
          <a:blip r:embed="rId4"/>
          <a:stretch>
            <a:fillRect/>
          </a:stretch>
        </p:blipFill>
        <p:spPr>
          <a:xfrm>
            <a:off x="6365544" y="2118234"/>
            <a:ext cx="4744112" cy="1533739"/>
          </a:xfrm>
          <a:prstGeom prst="rect">
            <a:avLst/>
          </a:prstGeom>
          <a:ln>
            <a:solidFill>
              <a:schemeClr val="tx1"/>
            </a:solidFill>
          </a:ln>
        </p:spPr>
      </p:pic>
      <p:sp>
        <p:nvSpPr>
          <p:cNvPr id="12" name="Rectangle 11">
            <a:extLst>
              <a:ext uri="{FF2B5EF4-FFF2-40B4-BE49-F238E27FC236}">
                <a16:creationId xmlns:a16="http://schemas.microsoft.com/office/drawing/2014/main" id="{D442574B-66E5-6B40-0DA5-A0231512B552}"/>
              </a:ext>
            </a:extLst>
          </p:cNvPr>
          <p:cNvSpPr/>
          <p:nvPr/>
        </p:nvSpPr>
        <p:spPr>
          <a:xfrm>
            <a:off x="1371766" y="2509412"/>
            <a:ext cx="1703988" cy="36299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3" name="Rectangle 12">
            <a:extLst>
              <a:ext uri="{FF2B5EF4-FFF2-40B4-BE49-F238E27FC236}">
                <a16:creationId xmlns:a16="http://schemas.microsoft.com/office/drawing/2014/main" id="{3654C1CE-349C-B247-613E-6D1B720C1AA5}"/>
              </a:ext>
            </a:extLst>
          </p:cNvPr>
          <p:cNvSpPr/>
          <p:nvPr/>
        </p:nvSpPr>
        <p:spPr>
          <a:xfrm>
            <a:off x="6385422" y="2490014"/>
            <a:ext cx="1546004" cy="36299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6" name="Rectangle 15">
            <a:extLst>
              <a:ext uri="{FF2B5EF4-FFF2-40B4-BE49-F238E27FC236}">
                <a16:creationId xmlns:a16="http://schemas.microsoft.com/office/drawing/2014/main" id="{DC9627E9-83EF-7C46-9085-4DD7063F54A9}"/>
              </a:ext>
            </a:extLst>
          </p:cNvPr>
          <p:cNvSpPr/>
          <p:nvPr/>
        </p:nvSpPr>
        <p:spPr>
          <a:xfrm>
            <a:off x="1789042" y="5944666"/>
            <a:ext cx="974035" cy="29659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7" name="Rectangle 16">
            <a:extLst>
              <a:ext uri="{FF2B5EF4-FFF2-40B4-BE49-F238E27FC236}">
                <a16:creationId xmlns:a16="http://schemas.microsoft.com/office/drawing/2014/main" id="{7FCA7C70-4F6A-F1F5-379E-6DFE04DBEE34}"/>
              </a:ext>
            </a:extLst>
          </p:cNvPr>
          <p:cNvSpPr/>
          <p:nvPr/>
        </p:nvSpPr>
        <p:spPr>
          <a:xfrm>
            <a:off x="10376452" y="4562061"/>
            <a:ext cx="872880" cy="33793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9745385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Modifier la règle par défaut pour une colonne</a:t>
            </a:r>
            <a:endParaRPr lang="en-US" dirty="0"/>
          </a:p>
        </p:txBody>
      </p:sp>
      <p:sp>
        <p:nvSpPr>
          <p:cNvPr id="3" name="Espace réservé du contenu 2"/>
          <p:cNvSpPr>
            <a:spLocks noGrp="1"/>
          </p:cNvSpPr>
          <p:nvPr>
            <p:ph idx="1"/>
          </p:nvPr>
        </p:nvSpPr>
        <p:spPr/>
        <p:txBody>
          <a:bodyPr/>
          <a:lstStyle/>
          <a:p>
            <a:r>
              <a:rPr lang="fr-BE" sz="2400" dirty="0"/>
              <a:t>Remarque : possibilité de modifier la règle directement dans la table pivot en cliquant sur le bouton </a:t>
            </a:r>
            <a:r>
              <a:rPr lang="fr-BE" sz="2400" i="1" dirty="0"/>
              <a:t>More options</a:t>
            </a:r>
            <a:r>
              <a:rPr lang="fr-BE" sz="2400" dirty="0"/>
              <a:t> de la donnée </a:t>
            </a:r>
            <a:r>
              <a:rPr lang="fr-BE" sz="2400" i="1" dirty="0" err="1"/>
              <a:t>Loans</a:t>
            </a:r>
            <a:r>
              <a:rPr lang="fr-BE" sz="2400" dirty="0"/>
              <a:t> puis en sélectionnant </a:t>
            </a:r>
            <a:r>
              <a:rPr lang="fr-BE" sz="2400" i="1" dirty="0" err="1"/>
              <a:t>Aggregation</a:t>
            </a:r>
            <a:r>
              <a:rPr lang="fr-BE" sz="2400" i="1" dirty="0"/>
              <a:t> </a:t>
            </a:r>
            <a:r>
              <a:rPr lang="fr-BE" sz="2400" i="1" dirty="0" err="1"/>
              <a:t>Rule</a:t>
            </a:r>
            <a:r>
              <a:rPr lang="fr-BE" sz="2400" dirty="0"/>
              <a:t> puis </a:t>
            </a:r>
            <a:r>
              <a:rPr lang="fr-BE" sz="2400" i="1" dirty="0" err="1"/>
              <a:t>Average</a:t>
            </a:r>
            <a:r>
              <a:rPr lang="fr-BE" sz="2400" i="1" dirty="0"/>
              <a:t> :</a:t>
            </a:r>
            <a:endParaRPr lang="en-US" sz="2400" i="1"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73</a:t>
            </a:fld>
            <a:endParaRPr lang="fr-FR"/>
          </a:p>
        </p:txBody>
      </p:sp>
      <p:pic>
        <p:nvPicPr>
          <p:cNvPr id="7" name="Image 6" descr="Une image contenant texte, capture d’écran, ligne, nombre&#10;&#10;Le contenu généré par l’IA peut être incorrect.">
            <a:extLst>
              <a:ext uri="{FF2B5EF4-FFF2-40B4-BE49-F238E27FC236}">
                <a16:creationId xmlns:a16="http://schemas.microsoft.com/office/drawing/2014/main" id="{66BB5B2D-1659-D38E-5B55-DF8AAEACE3FE}"/>
              </a:ext>
            </a:extLst>
          </p:cNvPr>
          <p:cNvPicPr>
            <a:picLocks noChangeAspect="1"/>
          </p:cNvPicPr>
          <p:nvPr/>
        </p:nvPicPr>
        <p:blipFill>
          <a:blip r:embed="rId3"/>
          <a:stretch>
            <a:fillRect/>
          </a:stretch>
        </p:blipFill>
        <p:spPr>
          <a:xfrm>
            <a:off x="1337541" y="3260037"/>
            <a:ext cx="9516918" cy="3113227"/>
          </a:xfrm>
          <a:prstGeom prst="rect">
            <a:avLst/>
          </a:prstGeom>
          <a:ln>
            <a:solidFill>
              <a:schemeClr val="tx1"/>
            </a:solidFill>
          </a:ln>
        </p:spPr>
      </p:pic>
      <p:pic>
        <p:nvPicPr>
          <p:cNvPr id="8" name="Espace réservé du contenu 22">
            <a:extLst>
              <a:ext uri="{FF2B5EF4-FFF2-40B4-BE49-F238E27FC236}">
                <a16:creationId xmlns:a16="http://schemas.microsoft.com/office/drawing/2014/main" id="{51E9DED8-08EE-DBB6-2D30-3AF3B2571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779977">
            <a:off x="7908473" y="5644807"/>
            <a:ext cx="648000" cy="1011587"/>
          </a:xfrm>
          <a:prstGeom prst="rect">
            <a:avLst/>
          </a:prstGeom>
        </p:spPr>
      </p:pic>
      <p:sp>
        <p:nvSpPr>
          <p:cNvPr id="9" name="ZoneTexte 8">
            <a:extLst>
              <a:ext uri="{FF2B5EF4-FFF2-40B4-BE49-F238E27FC236}">
                <a16:creationId xmlns:a16="http://schemas.microsoft.com/office/drawing/2014/main" id="{B046E03C-8F0C-F70F-0717-EBD7E9B6FB07}"/>
              </a:ext>
            </a:extLst>
          </p:cNvPr>
          <p:cNvSpPr txBox="1"/>
          <p:nvPr/>
        </p:nvSpPr>
        <p:spPr>
          <a:xfrm>
            <a:off x="8233362" y="5993993"/>
            <a:ext cx="301686" cy="369332"/>
          </a:xfrm>
          <a:prstGeom prst="rect">
            <a:avLst/>
          </a:prstGeom>
          <a:noFill/>
        </p:spPr>
        <p:txBody>
          <a:bodyPr wrap="none" rtlCol="0">
            <a:spAutoFit/>
          </a:bodyPr>
          <a:lstStyle/>
          <a:p>
            <a:r>
              <a:rPr lang="fr-BE" dirty="0"/>
              <a:t>1</a:t>
            </a:r>
          </a:p>
        </p:txBody>
      </p:sp>
      <p:pic>
        <p:nvPicPr>
          <p:cNvPr id="10" name="Espace réservé du contenu 22">
            <a:extLst>
              <a:ext uri="{FF2B5EF4-FFF2-40B4-BE49-F238E27FC236}">
                <a16:creationId xmlns:a16="http://schemas.microsoft.com/office/drawing/2014/main" id="{6261203B-9FA7-604D-DDA6-7B3E635B5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59972">
            <a:off x="8211048" y="4144537"/>
            <a:ext cx="648000" cy="1011587"/>
          </a:xfrm>
          <a:prstGeom prst="rect">
            <a:avLst/>
          </a:prstGeom>
        </p:spPr>
      </p:pic>
      <p:sp>
        <p:nvSpPr>
          <p:cNvPr id="11" name="ZoneTexte 10">
            <a:extLst>
              <a:ext uri="{FF2B5EF4-FFF2-40B4-BE49-F238E27FC236}">
                <a16:creationId xmlns:a16="http://schemas.microsoft.com/office/drawing/2014/main" id="{822C262E-CE6F-C91B-7AF1-ABF9AFE6CD4B}"/>
              </a:ext>
            </a:extLst>
          </p:cNvPr>
          <p:cNvSpPr txBox="1"/>
          <p:nvPr/>
        </p:nvSpPr>
        <p:spPr>
          <a:xfrm>
            <a:off x="8412780" y="4300369"/>
            <a:ext cx="301686" cy="369332"/>
          </a:xfrm>
          <a:prstGeom prst="rect">
            <a:avLst/>
          </a:prstGeom>
          <a:noFill/>
        </p:spPr>
        <p:txBody>
          <a:bodyPr wrap="none" rtlCol="0">
            <a:spAutoFit/>
          </a:bodyPr>
          <a:lstStyle/>
          <a:p>
            <a:r>
              <a:rPr lang="fr-BE" dirty="0"/>
              <a:t>2</a:t>
            </a:r>
          </a:p>
        </p:txBody>
      </p:sp>
      <p:pic>
        <p:nvPicPr>
          <p:cNvPr id="12" name="Espace réservé du contenu 22">
            <a:extLst>
              <a:ext uri="{FF2B5EF4-FFF2-40B4-BE49-F238E27FC236}">
                <a16:creationId xmlns:a16="http://schemas.microsoft.com/office/drawing/2014/main" id="{8113215C-96D5-5D68-632B-6A33A4BED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284514">
            <a:off x="9530642" y="3066557"/>
            <a:ext cx="648000" cy="1011587"/>
          </a:xfrm>
          <a:prstGeom prst="rect">
            <a:avLst/>
          </a:prstGeom>
        </p:spPr>
      </p:pic>
      <p:sp>
        <p:nvSpPr>
          <p:cNvPr id="13" name="ZoneTexte 12">
            <a:extLst>
              <a:ext uri="{FF2B5EF4-FFF2-40B4-BE49-F238E27FC236}">
                <a16:creationId xmlns:a16="http://schemas.microsoft.com/office/drawing/2014/main" id="{4F20A888-8C9F-F904-EA99-51861B63362C}"/>
              </a:ext>
            </a:extLst>
          </p:cNvPr>
          <p:cNvSpPr txBox="1"/>
          <p:nvPr/>
        </p:nvSpPr>
        <p:spPr>
          <a:xfrm>
            <a:off x="9858314" y="3469751"/>
            <a:ext cx="301686" cy="369332"/>
          </a:xfrm>
          <a:prstGeom prst="rect">
            <a:avLst/>
          </a:prstGeom>
          <a:noFill/>
        </p:spPr>
        <p:txBody>
          <a:bodyPr wrap="none" rtlCol="0">
            <a:spAutoFit/>
          </a:bodyPr>
          <a:lstStyle/>
          <a:p>
            <a:r>
              <a:rPr lang="fr-BE" dirty="0"/>
              <a:t>3</a:t>
            </a:r>
          </a:p>
        </p:txBody>
      </p:sp>
    </p:spTree>
    <p:extLst>
      <p:ext uri="{BB962C8B-B14F-4D97-AF65-F5344CB8AC3E}">
        <p14:creationId xmlns:p14="http://schemas.microsoft.com/office/powerpoint/2010/main" val="33348460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pPr/>
              <a:t>74</a:t>
            </a:fld>
            <a:endParaRPr lang="fr-FR"/>
          </a:p>
        </p:txBody>
      </p:sp>
      <p:sp>
        <p:nvSpPr>
          <p:cNvPr id="3" name="Titre 2"/>
          <p:cNvSpPr>
            <a:spLocks noGrp="1"/>
          </p:cNvSpPr>
          <p:nvPr>
            <p:ph type="title"/>
          </p:nvPr>
        </p:nvSpPr>
        <p:spPr/>
        <p:txBody>
          <a:bodyPr>
            <a:normAutofit fontScale="90000"/>
          </a:bodyPr>
          <a:lstStyle/>
          <a:p>
            <a:r>
              <a:rPr lang="fr-BE" dirty="0"/>
              <a:t>Editer une formule relative à une colonne</a:t>
            </a:r>
            <a:endParaRPr lang="en-US" dirty="0"/>
          </a:p>
        </p:txBody>
      </p:sp>
      <p:sp>
        <p:nvSpPr>
          <p:cNvPr id="4" name="Espace réservé du texte 3"/>
          <p:cNvSpPr>
            <a:spLocks noGrp="1"/>
          </p:cNvSpPr>
          <p:nvPr>
            <p:ph type="body" sz="quarter" idx="13"/>
          </p:nvPr>
        </p:nvSpPr>
        <p:spPr/>
        <p:txBody>
          <a:bodyPr/>
          <a:lstStyle/>
          <a:p>
            <a:r>
              <a:rPr lang="en-US" dirty="0" err="1"/>
              <a:t>Onglet</a:t>
            </a:r>
            <a:r>
              <a:rPr lang="en-US"/>
              <a:t> </a:t>
            </a:r>
            <a:r>
              <a:rPr lang="en-US" i="1"/>
              <a:t>Bins</a:t>
            </a:r>
            <a:endParaRPr lang="en-US" dirty="0"/>
          </a:p>
        </p:txBody>
      </p:sp>
    </p:spTree>
    <p:extLst>
      <p:ext uri="{BB962C8B-B14F-4D97-AF65-F5344CB8AC3E}">
        <p14:creationId xmlns:p14="http://schemas.microsoft.com/office/powerpoint/2010/main" val="830075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 Police, nombre&#10;&#10;Le contenu généré par l’IA peut être incorrect.">
            <a:extLst>
              <a:ext uri="{FF2B5EF4-FFF2-40B4-BE49-F238E27FC236}">
                <a16:creationId xmlns:a16="http://schemas.microsoft.com/office/drawing/2014/main" id="{B1217737-E838-4BA7-1029-6D028B50C765}"/>
              </a:ext>
            </a:extLst>
          </p:cNvPr>
          <p:cNvPicPr>
            <a:picLocks noChangeAspect="1"/>
          </p:cNvPicPr>
          <p:nvPr/>
        </p:nvPicPr>
        <p:blipFill>
          <a:blip r:embed="rId2"/>
          <a:stretch>
            <a:fillRect/>
          </a:stretch>
        </p:blipFill>
        <p:spPr>
          <a:xfrm>
            <a:off x="3454307" y="4291214"/>
            <a:ext cx="5391902" cy="2248214"/>
          </a:xfrm>
          <a:prstGeom prst="rect">
            <a:avLst/>
          </a:prstGeom>
          <a:ln>
            <a:solidFill>
              <a:schemeClr val="tx1"/>
            </a:solidFill>
          </a:ln>
        </p:spPr>
      </p:pic>
      <p:sp>
        <p:nvSpPr>
          <p:cNvPr id="2" name="Titre 1"/>
          <p:cNvSpPr>
            <a:spLocks noGrp="1"/>
          </p:cNvSpPr>
          <p:nvPr>
            <p:ph type="title"/>
          </p:nvPr>
        </p:nvSpPr>
        <p:spPr/>
        <p:txBody>
          <a:bodyPr/>
          <a:lstStyle/>
          <a:p>
            <a:r>
              <a:rPr lang="en-US" dirty="0" err="1"/>
              <a:t>Créer</a:t>
            </a:r>
            <a:r>
              <a:rPr lang="en-US" dirty="0"/>
              <a:t> des </a:t>
            </a:r>
            <a:r>
              <a:rPr lang="en-US" i="1" dirty="0"/>
              <a:t>Bins</a:t>
            </a:r>
            <a:endParaRPr lang="en-US" dirty="0"/>
          </a:p>
        </p:txBody>
      </p:sp>
      <p:sp>
        <p:nvSpPr>
          <p:cNvPr id="3" name="Espace réservé du contenu 2"/>
          <p:cNvSpPr>
            <a:spLocks noGrp="1"/>
          </p:cNvSpPr>
          <p:nvPr>
            <p:ph idx="1"/>
          </p:nvPr>
        </p:nvSpPr>
        <p:spPr/>
        <p:txBody>
          <a:bodyPr>
            <a:normAutofit/>
          </a:bodyPr>
          <a:lstStyle/>
          <a:p>
            <a:pPr marL="0" indent="0">
              <a:buNone/>
            </a:pPr>
            <a:r>
              <a:rPr lang="fr-BE" sz="2400" dirty="0">
                <a:solidFill>
                  <a:schemeClr val="dk1"/>
                </a:solidFill>
                <a:cs typeface="Calibri"/>
                <a:sym typeface="Calibri"/>
              </a:rPr>
              <a:t>Un</a:t>
            </a:r>
            <a:r>
              <a:rPr lang="fr-BE" sz="2400" dirty="0"/>
              <a:t> </a:t>
            </a:r>
            <a:r>
              <a:rPr lang="fr-BE" sz="2400" i="1" dirty="0"/>
              <a:t>Bin</a:t>
            </a:r>
            <a:r>
              <a:rPr lang="fr-BE" sz="2400" dirty="0"/>
              <a:t> </a:t>
            </a:r>
            <a:r>
              <a:rPr lang="en-US" sz="2400" dirty="0" err="1">
                <a:solidFill>
                  <a:schemeClr val="dk1"/>
                </a:solidFill>
                <a:ea typeface="Calibri"/>
                <a:cs typeface="Calibri"/>
                <a:sym typeface="Calibri"/>
              </a:rPr>
              <a:t>remplace</a:t>
            </a:r>
            <a:r>
              <a:rPr lang="en-US" sz="2400" dirty="0">
                <a:solidFill>
                  <a:schemeClr val="dk1"/>
                </a:solidFill>
                <a:ea typeface="Calibri"/>
                <a:cs typeface="Calibri"/>
                <a:sym typeface="Calibri"/>
              </a:rPr>
              <a:t> les </a:t>
            </a:r>
            <a:r>
              <a:rPr lang="en-US" sz="2400" dirty="0" err="1">
                <a:solidFill>
                  <a:schemeClr val="dk1"/>
                </a:solidFill>
                <a:ea typeface="Calibri"/>
                <a:cs typeface="Calibri"/>
                <a:sym typeface="Calibri"/>
              </a:rPr>
              <a:t>valeurs</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d’une</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colonne</a:t>
            </a:r>
            <a:r>
              <a:rPr lang="en-US" sz="2400" dirty="0">
                <a:solidFill>
                  <a:schemeClr val="dk1"/>
                </a:solidFill>
                <a:ea typeface="Calibri"/>
                <a:cs typeface="Calibri"/>
                <a:sym typeface="Calibri"/>
              </a:rPr>
              <a:t> par des </a:t>
            </a:r>
            <a:r>
              <a:rPr lang="en-US" sz="2400" dirty="0" err="1">
                <a:solidFill>
                  <a:schemeClr val="dk1"/>
                </a:solidFill>
                <a:ea typeface="Calibri"/>
                <a:cs typeface="Calibri"/>
                <a:sym typeface="Calibri"/>
              </a:rPr>
              <a:t>valeurs</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personnalisées</a:t>
            </a:r>
            <a:r>
              <a:rPr lang="en-US" sz="2400" dirty="0">
                <a:solidFill>
                  <a:schemeClr val="dk1"/>
                </a:solidFill>
                <a:ea typeface="Calibri"/>
                <a:cs typeface="Calibri"/>
                <a:sym typeface="Calibri"/>
              </a:rPr>
              <a:t>.</a:t>
            </a:r>
          </a:p>
          <a:p>
            <a:r>
              <a:rPr lang="fr-BE" sz="2200" dirty="0">
                <a:solidFill>
                  <a:schemeClr val="dk1"/>
                </a:solidFill>
                <a:cs typeface="Calibri"/>
                <a:sym typeface="Calibri"/>
              </a:rPr>
              <a:t>Exemple : déterminer le nombre de prêts et rassembler toutes les localisation « Réserve » en une seule</a:t>
            </a:r>
          </a:p>
          <a:p>
            <a:r>
              <a:rPr lang="fr-BE" sz="2200" dirty="0"/>
              <a:t>Créer un rapport dans le domaine </a:t>
            </a:r>
            <a:r>
              <a:rPr lang="fr-BE" sz="2200" i="1" dirty="0"/>
              <a:t>Fulfillment</a:t>
            </a:r>
            <a:r>
              <a:rPr lang="fr-BE" sz="2200" dirty="0"/>
              <a:t> reprenant les colonnes </a:t>
            </a:r>
            <a:r>
              <a:rPr lang="fr-BE" sz="2200" i="1" dirty="0"/>
              <a:t>Loan </a:t>
            </a:r>
            <a:r>
              <a:rPr lang="fr-BE" sz="2200" i="1" dirty="0" err="1"/>
              <a:t>Year</a:t>
            </a:r>
            <a:r>
              <a:rPr lang="fr-BE" sz="2200" dirty="0"/>
              <a:t>, </a:t>
            </a:r>
            <a:r>
              <a:rPr lang="fr-BE" sz="2200" i="1" dirty="0"/>
              <a:t>Library Name, Location Name</a:t>
            </a:r>
            <a:r>
              <a:rPr lang="fr-BE" sz="2200" dirty="0"/>
              <a:t> et </a:t>
            </a:r>
            <a:r>
              <a:rPr lang="fr-BE" sz="2200" i="1" dirty="0" err="1"/>
              <a:t>Loans</a:t>
            </a:r>
            <a:r>
              <a:rPr lang="fr-BE" sz="2200" i="1" dirty="0"/>
              <a:t> (Not In House)</a:t>
            </a:r>
            <a:r>
              <a:rPr lang="fr-BE" sz="2200" dirty="0"/>
              <a:t>. Appliquer un filtre sur </a:t>
            </a:r>
            <a:r>
              <a:rPr lang="fr-BE" sz="2200" i="1" dirty="0"/>
              <a:t>Loan </a:t>
            </a:r>
            <a:r>
              <a:rPr lang="fr-BE" sz="2200" i="1" dirty="0" err="1"/>
              <a:t>Year</a:t>
            </a:r>
            <a:r>
              <a:rPr lang="fr-BE" sz="2200" dirty="0"/>
              <a:t> et sur Library </a:t>
            </a:r>
            <a:r>
              <a:rPr lang="fr-BE" sz="2200" dirty="0" err="1"/>
              <a:t>name</a:t>
            </a:r>
            <a:endParaRPr lang="fr-BE" sz="2200" i="1" dirty="0"/>
          </a:p>
          <a:p>
            <a:r>
              <a:rPr lang="fr-BE" sz="2200" dirty="0"/>
              <a:t>Editer la formule de la colonne </a:t>
            </a:r>
            <a:r>
              <a:rPr lang="fr-BE" sz="2200" i="1" dirty="0"/>
              <a:t>Location Name </a:t>
            </a:r>
            <a:r>
              <a:rPr lang="fr-BE" sz="2200" dirty="0"/>
              <a:t>:</a:t>
            </a:r>
            <a:endParaRPr lang="en-US" sz="22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75</a:t>
            </a:fld>
            <a:endParaRPr lang="fr-FR"/>
          </a:p>
        </p:txBody>
      </p:sp>
    </p:spTree>
    <p:extLst>
      <p:ext uri="{BB962C8B-B14F-4D97-AF65-F5344CB8AC3E}">
        <p14:creationId xmlns:p14="http://schemas.microsoft.com/office/powerpoint/2010/main" val="12674960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texte, capture d’écran, Police, ligne&#10;&#10;Le contenu généré par l’IA peut être incorrect.">
            <a:extLst>
              <a:ext uri="{FF2B5EF4-FFF2-40B4-BE49-F238E27FC236}">
                <a16:creationId xmlns:a16="http://schemas.microsoft.com/office/drawing/2014/main" id="{8EE6562D-868B-26B3-268F-41E6E818BA36}"/>
              </a:ext>
            </a:extLst>
          </p:cNvPr>
          <p:cNvPicPr>
            <a:picLocks noChangeAspect="1"/>
          </p:cNvPicPr>
          <p:nvPr/>
        </p:nvPicPr>
        <p:blipFill>
          <a:blip r:embed="rId3"/>
          <a:stretch>
            <a:fillRect/>
          </a:stretch>
        </p:blipFill>
        <p:spPr>
          <a:xfrm>
            <a:off x="7747775" y="4120762"/>
            <a:ext cx="2362530" cy="1238423"/>
          </a:xfrm>
          <a:prstGeom prst="rect">
            <a:avLst/>
          </a:prstGeom>
          <a:ln>
            <a:solidFill>
              <a:schemeClr val="tx1"/>
            </a:solidFill>
          </a:ln>
        </p:spPr>
      </p:pic>
      <p:pic>
        <p:nvPicPr>
          <p:cNvPr id="22" name="Image 21" descr="Une image contenant texte, capture d’écran, logiciel, nombre&#10;&#10;Le contenu généré par l’IA peut être incorrect.">
            <a:extLst>
              <a:ext uri="{FF2B5EF4-FFF2-40B4-BE49-F238E27FC236}">
                <a16:creationId xmlns:a16="http://schemas.microsoft.com/office/drawing/2014/main" id="{A06385F5-0A78-3A70-282D-ACA315678B28}"/>
              </a:ext>
            </a:extLst>
          </p:cNvPr>
          <p:cNvPicPr>
            <a:picLocks noChangeAspect="1"/>
          </p:cNvPicPr>
          <p:nvPr/>
        </p:nvPicPr>
        <p:blipFill>
          <a:blip r:embed="rId4"/>
          <a:stretch>
            <a:fillRect/>
          </a:stretch>
        </p:blipFill>
        <p:spPr>
          <a:xfrm>
            <a:off x="2331573" y="2752161"/>
            <a:ext cx="4759554" cy="3975627"/>
          </a:xfrm>
          <a:prstGeom prst="rect">
            <a:avLst/>
          </a:prstGeom>
          <a:ln>
            <a:solidFill>
              <a:schemeClr val="tx1"/>
            </a:solidFill>
          </a:ln>
        </p:spPr>
      </p:pic>
      <p:sp>
        <p:nvSpPr>
          <p:cNvPr id="2" name="Titre 1"/>
          <p:cNvSpPr>
            <a:spLocks noGrp="1"/>
          </p:cNvSpPr>
          <p:nvPr>
            <p:ph type="title"/>
          </p:nvPr>
        </p:nvSpPr>
        <p:spPr/>
        <p:txBody>
          <a:bodyPr/>
          <a:lstStyle/>
          <a:p>
            <a:r>
              <a:rPr lang="en-US" dirty="0" err="1"/>
              <a:t>Créer</a:t>
            </a:r>
            <a:r>
              <a:rPr lang="en-US" dirty="0"/>
              <a:t> des </a:t>
            </a:r>
            <a:r>
              <a:rPr lang="en-US" i="1" dirty="0"/>
              <a:t>Bins</a:t>
            </a:r>
            <a:endParaRPr lang="en-US" dirty="0"/>
          </a:p>
        </p:txBody>
      </p:sp>
      <p:sp>
        <p:nvSpPr>
          <p:cNvPr id="3" name="Espace réservé du contenu 2"/>
          <p:cNvSpPr>
            <a:spLocks noGrp="1"/>
          </p:cNvSpPr>
          <p:nvPr>
            <p:ph idx="1"/>
          </p:nvPr>
        </p:nvSpPr>
        <p:spPr/>
        <p:txBody>
          <a:bodyPr/>
          <a:lstStyle/>
          <a:p>
            <a:pPr marL="514350" indent="-457200"/>
            <a:r>
              <a:rPr lang="fr-BE" sz="2200" dirty="0"/>
              <a:t>Cliquer sur l’onglet </a:t>
            </a:r>
            <a:r>
              <a:rPr lang="fr-BE" sz="2200" i="1" dirty="0" err="1"/>
              <a:t>Bins</a:t>
            </a:r>
            <a:r>
              <a:rPr lang="fr-BE" sz="2200" i="1" dirty="0"/>
              <a:t> </a:t>
            </a:r>
            <a:r>
              <a:rPr lang="fr-BE" sz="2200" dirty="0"/>
              <a:t>puis sur le bouton </a:t>
            </a:r>
            <a:r>
              <a:rPr lang="fr-BE" sz="2200" i="1" dirty="0" err="1"/>
              <a:t>Add</a:t>
            </a:r>
            <a:r>
              <a:rPr lang="fr-BE" sz="2200" i="1" dirty="0"/>
              <a:t> Bin</a:t>
            </a:r>
            <a:r>
              <a:rPr lang="fr-BE" sz="2200" dirty="0"/>
              <a:t> pour créer un </a:t>
            </a:r>
            <a:r>
              <a:rPr lang="fr-BE" sz="2200" i="1" dirty="0"/>
              <a:t>Bin</a:t>
            </a:r>
            <a:r>
              <a:rPr lang="fr-BE" sz="2200" dirty="0"/>
              <a:t>. Sélectionner les valeurs à grouper (Service </a:t>
            </a:r>
            <a:r>
              <a:rPr lang="fr-BE" sz="2200" dirty="0" err="1"/>
              <a:t>Uliège</a:t>
            </a:r>
            <a:r>
              <a:rPr lang="fr-BE" sz="2200" dirty="0"/>
              <a:t> […]) et cliquer sur </a:t>
            </a:r>
            <a:r>
              <a:rPr lang="fr-BE" sz="2200" i="1" dirty="0"/>
              <a:t>OK</a:t>
            </a:r>
            <a:r>
              <a:rPr lang="fr-BE" sz="2200" dirty="0"/>
              <a:t>. Donner un nom au </a:t>
            </a:r>
            <a:r>
              <a:rPr lang="fr-BE" sz="2200" i="1" dirty="0"/>
              <a:t>Bin</a:t>
            </a:r>
            <a:r>
              <a:rPr lang="fr-BE" sz="2200" dirty="0"/>
              <a:t> (Services) et cliquer sur </a:t>
            </a:r>
            <a:r>
              <a:rPr lang="fr-BE" sz="2200" i="1" dirty="0"/>
              <a:t>OK :</a:t>
            </a:r>
            <a:endParaRPr lang="en-US" sz="2200" i="1" dirty="0"/>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76</a:t>
            </a:fld>
            <a:endParaRPr lang="fr-FR"/>
          </a:p>
        </p:txBody>
      </p:sp>
      <p:sp>
        <p:nvSpPr>
          <p:cNvPr id="14" name="Flèche droite 20">
            <a:extLst>
              <a:ext uri="{FF2B5EF4-FFF2-40B4-BE49-F238E27FC236}">
                <a16:creationId xmlns:a16="http://schemas.microsoft.com/office/drawing/2014/main" id="{4E3F8B46-F228-6AB2-7B0E-B36C0914F27C}"/>
              </a:ext>
            </a:extLst>
          </p:cNvPr>
          <p:cNvSpPr/>
          <p:nvPr/>
        </p:nvSpPr>
        <p:spPr>
          <a:xfrm>
            <a:off x="7226284" y="4595959"/>
            <a:ext cx="39031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5" name="Espace réservé du contenu 22">
            <a:extLst>
              <a:ext uri="{FF2B5EF4-FFF2-40B4-BE49-F238E27FC236}">
                <a16:creationId xmlns:a16="http://schemas.microsoft.com/office/drawing/2014/main" id="{8B9BBFA7-E24A-7900-EF88-2E58DA3A3E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491706">
            <a:off x="2966564" y="4885727"/>
            <a:ext cx="587563" cy="917239"/>
          </a:xfrm>
          <a:prstGeom prst="rect">
            <a:avLst/>
          </a:prstGeom>
        </p:spPr>
      </p:pic>
      <p:sp>
        <p:nvSpPr>
          <p:cNvPr id="16" name="ZoneTexte 15">
            <a:extLst>
              <a:ext uri="{FF2B5EF4-FFF2-40B4-BE49-F238E27FC236}">
                <a16:creationId xmlns:a16="http://schemas.microsoft.com/office/drawing/2014/main" id="{BC13DCE3-7CDF-48D1-C0CD-6E8017FB3328}"/>
              </a:ext>
            </a:extLst>
          </p:cNvPr>
          <p:cNvSpPr txBox="1"/>
          <p:nvPr/>
        </p:nvSpPr>
        <p:spPr>
          <a:xfrm>
            <a:off x="3236030" y="5080168"/>
            <a:ext cx="273549" cy="369332"/>
          </a:xfrm>
          <a:prstGeom prst="rect">
            <a:avLst/>
          </a:prstGeom>
          <a:noFill/>
        </p:spPr>
        <p:txBody>
          <a:bodyPr wrap="square" rtlCol="0">
            <a:spAutoFit/>
          </a:bodyPr>
          <a:lstStyle/>
          <a:p>
            <a:r>
              <a:rPr lang="fr-BE" dirty="0"/>
              <a:t>1</a:t>
            </a:r>
          </a:p>
        </p:txBody>
      </p:sp>
      <p:pic>
        <p:nvPicPr>
          <p:cNvPr id="17" name="Espace réservé du contenu 22">
            <a:extLst>
              <a:ext uri="{FF2B5EF4-FFF2-40B4-BE49-F238E27FC236}">
                <a16:creationId xmlns:a16="http://schemas.microsoft.com/office/drawing/2014/main" id="{5EC7D0AC-FE62-C342-7EF3-CE3FBB3776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405447" y="5667544"/>
            <a:ext cx="587563" cy="917239"/>
          </a:xfrm>
          <a:prstGeom prst="rect">
            <a:avLst/>
          </a:prstGeom>
        </p:spPr>
      </p:pic>
      <p:sp>
        <p:nvSpPr>
          <p:cNvPr id="18" name="ZoneTexte 17">
            <a:extLst>
              <a:ext uri="{FF2B5EF4-FFF2-40B4-BE49-F238E27FC236}">
                <a16:creationId xmlns:a16="http://schemas.microsoft.com/office/drawing/2014/main" id="{85645ECD-E384-62D1-AA06-7C39410932F6}"/>
              </a:ext>
            </a:extLst>
          </p:cNvPr>
          <p:cNvSpPr txBox="1"/>
          <p:nvPr/>
        </p:nvSpPr>
        <p:spPr>
          <a:xfrm>
            <a:off x="6635375" y="5833580"/>
            <a:ext cx="273549" cy="369332"/>
          </a:xfrm>
          <a:prstGeom prst="rect">
            <a:avLst/>
          </a:prstGeom>
          <a:noFill/>
        </p:spPr>
        <p:txBody>
          <a:bodyPr wrap="square" rtlCol="0">
            <a:spAutoFit/>
          </a:bodyPr>
          <a:lstStyle/>
          <a:p>
            <a:r>
              <a:rPr lang="fr-BE" dirty="0"/>
              <a:t>2</a:t>
            </a:r>
          </a:p>
        </p:txBody>
      </p:sp>
      <p:pic>
        <p:nvPicPr>
          <p:cNvPr id="19" name="Espace réservé du contenu 22">
            <a:extLst>
              <a:ext uri="{FF2B5EF4-FFF2-40B4-BE49-F238E27FC236}">
                <a16:creationId xmlns:a16="http://schemas.microsoft.com/office/drawing/2014/main" id="{29DE037A-4EB3-5579-85B1-B79E89E1F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653439">
            <a:off x="8562560" y="4480152"/>
            <a:ext cx="587563" cy="917239"/>
          </a:xfrm>
          <a:prstGeom prst="rect">
            <a:avLst/>
          </a:prstGeom>
        </p:spPr>
      </p:pic>
      <p:sp>
        <p:nvSpPr>
          <p:cNvPr id="20" name="Rectangle 19">
            <a:extLst>
              <a:ext uri="{FF2B5EF4-FFF2-40B4-BE49-F238E27FC236}">
                <a16:creationId xmlns:a16="http://schemas.microsoft.com/office/drawing/2014/main" id="{01B22112-8A7D-0C16-C773-31EE6C61C581}"/>
              </a:ext>
            </a:extLst>
          </p:cNvPr>
          <p:cNvSpPr/>
          <p:nvPr/>
        </p:nvSpPr>
        <p:spPr>
          <a:xfrm>
            <a:off x="4731227" y="5235301"/>
            <a:ext cx="1576101" cy="61815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9701664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Créer</a:t>
            </a:r>
            <a:r>
              <a:rPr lang="en-US" dirty="0"/>
              <a:t> des </a:t>
            </a:r>
            <a:r>
              <a:rPr lang="en-US" i="1" dirty="0"/>
              <a:t>Bins</a:t>
            </a:r>
            <a:endParaRPr lang="en-US" dirty="0"/>
          </a:p>
        </p:txBody>
      </p:sp>
      <p:sp>
        <p:nvSpPr>
          <p:cNvPr id="3" name="Espace réservé du contenu 2"/>
          <p:cNvSpPr>
            <a:spLocks noGrp="1"/>
          </p:cNvSpPr>
          <p:nvPr>
            <p:ph idx="1"/>
          </p:nvPr>
        </p:nvSpPr>
        <p:spPr/>
        <p:txBody>
          <a:bodyPr>
            <a:normAutofit/>
          </a:bodyPr>
          <a:lstStyle/>
          <a:p>
            <a:r>
              <a:rPr lang="fr-BE" sz="2400" dirty="0"/>
              <a:t>Le </a:t>
            </a:r>
            <a:r>
              <a:rPr lang="fr-BE" sz="2400" i="1" dirty="0"/>
              <a:t>Bin</a:t>
            </a:r>
            <a:r>
              <a:rPr lang="fr-BE" sz="2400" dirty="0"/>
              <a:t> est ajouté :</a:t>
            </a:r>
          </a:p>
          <a:p>
            <a:endParaRPr lang="fr-BE" sz="2800" dirty="0"/>
          </a:p>
          <a:p>
            <a:endParaRPr lang="fr-BE" sz="2800" dirty="0"/>
          </a:p>
          <a:p>
            <a:endParaRPr lang="fr-BE" sz="2800" dirty="0"/>
          </a:p>
          <a:p>
            <a:endParaRPr lang="fr-BE" sz="2400" dirty="0"/>
          </a:p>
          <a:p>
            <a:endParaRPr lang="fr-BE" sz="2400" dirty="0"/>
          </a:p>
          <a:p>
            <a:r>
              <a:rPr lang="fr-BE" sz="2400" dirty="0"/>
              <a:t>Possibilité de répéter l’opération pour créer au besoin différents </a:t>
            </a:r>
            <a:r>
              <a:rPr lang="fr-BE" sz="2400" dirty="0" err="1"/>
              <a:t>Bins</a:t>
            </a:r>
            <a:r>
              <a:rPr lang="fr-BE" sz="2400" dirty="0"/>
              <a:t> et possibilité de cocher la case </a:t>
            </a:r>
            <a:r>
              <a:rPr lang="fr-BE" sz="2400" i="1" dirty="0" err="1"/>
              <a:t>Create</a:t>
            </a:r>
            <a:r>
              <a:rPr lang="fr-BE" sz="2400" i="1" dirty="0"/>
              <a:t> a Bin for all </a:t>
            </a:r>
            <a:r>
              <a:rPr lang="fr-BE" sz="2400" i="1" dirty="0" err="1"/>
              <a:t>other</a:t>
            </a:r>
            <a:r>
              <a:rPr lang="fr-BE" sz="2400" i="1" dirty="0"/>
              <a:t> values</a:t>
            </a:r>
            <a:r>
              <a:rPr lang="fr-BE" sz="2400" dirty="0"/>
              <a:t> pour créer un </a:t>
            </a:r>
            <a:r>
              <a:rPr lang="fr-BE" sz="2400" i="1" dirty="0"/>
              <a:t>Bin</a:t>
            </a:r>
            <a:r>
              <a:rPr lang="fr-BE" sz="2400" dirty="0"/>
              <a:t> reprenant toutes les valeurs non sélectionnées (typiquement catégorie « Autres »).</a:t>
            </a:r>
          </a:p>
          <a:p>
            <a:endParaRPr lang="fr-BE" sz="2800"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77</a:t>
            </a:fld>
            <a:endParaRPr lang="fr-FR"/>
          </a:p>
        </p:txBody>
      </p:sp>
      <p:pic>
        <p:nvPicPr>
          <p:cNvPr id="9" name="Image 8" descr="Une image contenant texte, capture d’écran, Police, ligne&#10;&#10;Le contenu généré par l’IA peut être incorrect.">
            <a:extLst>
              <a:ext uri="{FF2B5EF4-FFF2-40B4-BE49-F238E27FC236}">
                <a16:creationId xmlns:a16="http://schemas.microsoft.com/office/drawing/2014/main" id="{80E5203A-175C-66E2-3CFA-E012F51F2E32}"/>
              </a:ext>
            </a:extLst>
          </p:cNvPr>
          <p:cNvPicPr>
            <a:picLocks noChangeAspect="1"/>
          </p:cNvPicPr>
          <p:nvPr/>
        </p:nvPicPr>
        <p:blipFill>
          <a:blip r:embed="rId2"/>
          <a:stretch>
            <a:fillRect/>
          </a:stretch>
        </p:blipFill>
        <p:spPr>
          <a:xfrm>
            <a:off x="3662023" y="2300864"/>
            <a:ext cx="4867954" cy="1562318"/>
          </a:xfrm>
          <a:prstGeom prst="rect">
            <a:avLst/>
          </a:prstGeom>
          <a:ln>
            <a:solidFill>
              <a:schemeClr val="tx1"/>
            </a:solidFill>
          </a:ln>
        </p:spPr>
      </p:pic>
    </p:spTree>
    <p:extLst>
      <p:ext uri="{BB962C8B-B14F-4D97-AF65-F5344CB8AC3E}">
        <p14:creationId xmlns:p14="http://schemas.microsoft.com/office/powerpoint/2010/main" val="19291084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Créer</a:t>
            </a:r>
            <a:r>
              <a:rPr lang="en-US" dirty="0"/>
              <a:t> des </a:t>
            </a:r>
            <a:r>
              <a:rPr lang="en-US" i="1" dirty="0"/>
              <a:t>Bins</a:t>
            </a:r>
            <a:endParaRPr lang="en-US" dirty="0"/>
          </a:p>
        </p:txBody>
      </p:sp>
      <p:sp>
        <p:nvSpPr>
          <p:cNvPr id="3" name="Espace réservé du contenu 2"/>
          <p:cNvSpPr>
            <a:spLocks noGrp="1"/>
          </p:cNvSpPr>
          <p:nvPr>
            <p:ph idx="1"/>
          </p:nvPr>
        </p:nvSpPr>
        <p:spPr/>
        <p:txBody>
          <a:bodyPr/>
          <a:lstStyle/>
          <a:p>
            <a:r>
              <a:rPr lang="en-US" dirty="0" err="1"/>
              <a:t>Résultat</a:t>
            </a:r>
            <a:r>
              <a:rPr lang="en-US" dirty="0"/>
              <a:t> :</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78</a:t>
            </a:fld>
            <a:endParaRPr lang="fr-FR"/>
          </a:p>
        </p:txBody>
      </p:sp>
      <p:pic>
        <p:nvPicPr>
          <p:cNvPr id="7" name="Image 6" descr="Une image contenant texte, capture d’écran, Police, nombre&#10;&#10;Le contenu généré par l’IA peut être incorrect.">
            <a:extLst>
              <a:ext uri="{FF2B5EF4-FFF2-40B4-BE49-F238E27FC236}">
                <a16:creationId xmlns:a16="http://schemas.microsoft.com/office/drawing/2014/main" id="{EFA54D8B-4E4F-98F8-A6D3-AC907C1BF970}"/>
              </a:ext>
            </a:extLst>
          </p:cNvPr>
          <p:cNvPicPr>
            <a:picLocks noChangeAspect="1"/>
          </p:cNvPicPr>
          <p:nvPr/>
        </p:nvPicPr>
        <p:blipFill>
          <a:blip r:embed="rId2"/>
          <a:stretch>
            <a:fillRect/>
          </a:stretch>
        </p:blipFill>
        <p:spPr>
          <a:xfrm>
            <a:off x="3619154" y="2431714"/>
            <a:ext cx="4953691" cy="3686689"/>
          </a:xfrm>
          <a:prstGeom prst="rect">
            <a:avLst/>
          </a:prstGeom>
          <a:ln>
            <a:solidFill>
              <a:schemeClr val="tx1"/>
            </a:solidFill>
          </a:ln>
        </p:spPr>
      </p:pic>
      <p:sp>
        <p:nvSpPr>
          <p:cNvPr id="8" name="Rectangle 7">
            <a:extLst>
              <a:ext uri="{FF2B5EF4-FFF2-40B4-BE49-F238E27FC236}">
                <a16:creationId xmlns:a16="http://schemas.microsoft.com/office/drawing/2014/main" id="{355B9FD1-37DA-5340-30A6-AAFA132E4F3C}"/>
              </a:ext>
            </a:extLst>
          </p:cNvPr>
          <p:cNvSpPr/>
          <p:nvPr/>
        </p:nvSpPr>
        <p:spPr>
          <a:xfrm>
            <a:off x="6095999" y="3764310"/>
            <a:ext cx="1338471" cy="29085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10572517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b="1" dirty="0"/>
              <a:t>Merci de </a:t>
            </a:r>
            <a:r>
              <a:rPr lang="fr-FR" sz="2200" b="1"/>
              <a:t>votre attention !</a:t>
            </a:r>
            <a:endParaRPr lang="fr-FR" sz="2200" b="1" dirty="0"/>
          </a:p>
        </p:txBody>
      </p:sp>
      <p:sp>
        <p:nvSpPr>
          <p:cNvPr id="6" name="Espace réservé du texte 2">
            <a:extLst>
              <a:ext uri="{FF2B5EF4-FFF2-40B4-BE49-F238E27FC236}">
                <a16:creationId xmlns:a16="http://schemas.microsoft.com/office/drawing/2014/main" id="{B22C3C3E-95B9-4077-1252-A775766E3DF0}"/>
              </a:ext>
            </a:extLst>
          </p:cNvPr>
          <p:cNvSpPr txBox="1">
            <a:spLocks/>
          </p:cNvSpPr>
          <p:nvPr/>
        </p:nvSpPr>
        <p:spPr>
          <a:xfrm>
            <a:off x="7148424" y="5580772"/>
            <a:ext cx="4710201" cy="1004478"/>
          </a:xfrm>
          <a:prstGeom prst="rect">
            <a:avLst/>
          </a:prstGeom>
        </p:spPr>
        <p:txBody>
          <a:bodyPr vert="horz" lIns="91440" tIns="45720" rIns="91440" bIns="45720" rtlCol="0">
            <a:normAutofit/>
          </a:bodyPr>
          <a:lstStyle>
            <a:lvl1pPr marL="0" indent="0" algn="r" defTabSz="457200" rtl="0" eaLnBrk="1" latinLnBrk="0" hangingPunct="1">
              <a:spcBef>
                <a:spcPct val="20000"/>
              </a:spcBef>
              <a:buClr>
                <a:srgbClr val="00707F"/>
              </a:buClr>
              <a:buSzPct val="55000"/>
              <a:buFont typeface="Lucida Grande"/>
              <a:buNone/>
              <a:defRPr sz="1600" kern="1200">
                <a:solidFill>
                  <a:srgbClr val="000000"/>
                </a:solidFill>
                <a:latin typeface="+mn-lt"/>
                <a:ea typeface="Source Sans Pro" panose="020B0503030403020204" pitchFamily="34" charset="0"/>
                <a:cs typeface="Source Sans Pro" panose="020B0503030403020204" pitchFamily="34" charset="0"/>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Source Sans Pro" panose="020B0503030403020204" pitchFamily="34" charset="0"/>
                <a:cs typeface="Source Sans Pro" panose="020B0503030403020204" pitchFamily="34" charset="0"/>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mn-lt"/>
                <a:ea typeface="Source Sans Pro" panose="020B0503030403020204" pitchFamily="34" charset="0"/>
                <a:cs typeface="Source Sans Pro" panose="020B0503030403020204" pitchFamily="34" charset="0"/>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Source Sans Pro" panose="020B0503030403020204" pitchFamily="34" charset="0"/>
                <a:cs typeface="Source Sans Pro" panose="020B05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a:p>
          <a:p>
            <a:r>
              <a:rPr lang="fr-FR"/>
              <a:t>Nous contacter :  </a:t>
            </a:r>
            <a:r>
              <a:rPr lang="fr-BE"/>
              <a:t>✉ </a:t>
            </a:r>
            <a:r>
              <a:rPr lang="fr-FR"/>
              <a:t>alma-analytics@lists.ulg.ac.be </a:t>
            </a:r>
            <a:endParaRPr lang="fr-FR" dirty="0"/>
          </a:p>
        </p:txBody>
      </p:sp>
    </p:spTree>
    <p:extLst>
      <p:ext uri="{BB962C8B-B14F-4D97-AF65-F5344CB8AC3E}">
        <p14:creationId xmlns:p14="http://schemas.microsoft.com/office/powerpoint/2010/main" val="127832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a:extLst>
              <a:ext uri="{FF2B5EF4-FFF2-40B4-BE49-F238E27FC236}">
                <a16:creationId xmlns:a16="http://schemas.microsoft.com/office/drawing/2014/main" id="{F6F394EF-86A0-7FA7-4E75-B10B1F5C531D}"/>
              </a:ext>
            </a:extLst>
          </p:cNvPr>
          <p:cNvSpPr>
            <a:spLocks noGrp="1"/>
          </p:cNvSpPr>
          <p:nvPr>
            <p:ph idx="1"/>
          </p:nvPr>
        </p:nvSpPr>
        <p:spPr>
          <a:xfrm>
            <a:off x="609600" y="1600201"/>
            <a:ext cx="11069782" cy="4525963"/>
          </a:xfrm>
        </p:spPr>
        <p:txBody>
          <a:bodyPr>
            <a:normAutofit/>
          </a:bodyPr>
          <a:lstStyle/>
          <a:p>
            <a:r>
              <a:rPr lang="fr-BE" sz="2400" dirty="0"/>
              <a:t>Permet de spécifier les propriétés d’affichage du texte ou des cellules d’une colonne :</a:t>
            </a:r>
          </a:p>
          <a:p>
            <a:pPr lvl="1"/>
            <a:r>
              <a:rPr lang="fr-BE" sz="2000" dirty="0"/>
              <a:t>modifier le texte : police, taille, couleur et style de la police…</a:t>
            </a:r>
          </a:p>
          <a:p>
            <a:pPr lvl="1"/>
            <a:r>
              <a:rPr lang="fr-BE" sz="2000" dirty="0"/>
              <a:t>modifier la cellule : alignement du texte et couleur de la cellule…</a:t>
            </a:r>
          </a:p>
          <a:p>
            <a:pPr lvl="1"/>
            <a:r>
              <a:rPr lang="fr-BE" sz="2000" dirty="0"/>
              <a:t>modifier la bordure de la cellule.</a:t>
            </a:r>
          </a:p>
        </p:txBody>
      </p:sp>
      <p:sp>
        <p:nvSpPr>
          <p:cNvPr id="2" name="Titre 1"/>
          <p:cNvSpPr>
            <a:spLocks noGrp="1"/>
          </p:cNvSpPr>
          <p:nvPr>
            <p:ph type="title"/>
          </p:nvPr>
        </p:nvSpPr>
        <p:spPr/>
        <p:txBody>
          <a:bodyPr/>
          <a:lstStyle/>
          <a:p>
            <a:r>
              <a:rPr lang="en-US" dirty="0" err="1"/>
              <a:t>Onglet</a:t>
            </a:r>
            <a:r>
              <a:rPr lang="en-US" dirty="0"/>
              <a:t> </a:t>
            </a:r>
            <a:r>
              <a:rPr lang="en-US" i="1" dirty="0"/>
              <a:t>Style</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8</a:t>
            </a:fld>
            <a:endParaRPr lang="fr-FR"/>
          </a:p>
        </p:txBody>
      </p:sp>
      <p:pic>
        <p:nvPicPr>
          <p:cNvPr id="8" name="Image 7" descr="Une image contenant texte, capture d’écran, logiciel, Page web&#10;&#10;Le contenu généré par l’IA peut être incorrect.">
            <a:extLst>
              <a:ext uri="{FF2B5EF4-FFF2-40B4-BE49-F238E27FC236}">
                <a16:creationId xmlns:a16="http://schemas.microsoft.com/office/drawing/2014/main" id="{7052E059-D032-1651-A7C7-F4D628592FC6}"/>
              </a:ext>
            </a:extLst>
          </p:cNvPr>
          <p:cNvPicPr>
            <a:picLocks noChangeAspect="1"/>
          </p:cNvPicPr>
          <p:nvPr/>
        </p:nvPicPr>
        <p:blipFill>
          <a:blip r:embed="rId2"/>
          <a:stretch>
            <a:fillRect/>
          </a:stretch>
        </p:blipFill>
        <p:spPr>
          <a:xfrm>
            <a:off x="4680455" y="3314700"/>
            <a:ext cx="3129301" cy="3406776"/>
          </a:xfrm>
          <a:prstGeom prst="rect">
            <a:avLst/>
          </a:prstGeom>
          <a:ln>
            <a:solidFill>
              <a:schemeClr val="tx1"/>
            </a:solidFill>
          </a:ln>
        </p:spPr>
      </p:pic>
      <p:sp>
        <p:nvSpPr>
          <p:cNvPr id="9" name="Rectangle 8">
            <a:extLst>
              <a:ext uri="{FF2B5EF4-FFF2-40B4-BE49-F238E27FC236}">
                <a16:creationId xmlns:a16="http://schemas.microsoft.com/office/drawing/2014/main" id="{70B21DCA-05FC-CB69-1D1C-1563E99AEFB3}"/>
              </a:ext>
            </a:extLst>
          </p:cNvPr>
          <p:cNvSpPr/>
          <p:nvPr/>
        </p:nvSpPr>
        <p:spPr>
          <a:xfrm>
            <a:off x="4639180" y="3465586"/>
            <a:ext cx="419099" cy="27456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40908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35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Onglet</a:t>
            </a:r>
            <a:r>
              <a:rPr lang="en-US" dirty="0"/>
              <a:t> </a:t>
            </a:r>
            <a:r>
              <a:rPr lang="en-US" i="1" dirty="0"/>
              <a:t>Style</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pPr/>
              <a:t>9</a:t>
            </a:fld>
            <a:endParaRPr lang="fr-FR"/>
          </a:p>
        </p:txBody>
      </p:sp>
      <p:pic>
        <p:nvPicPr>
          <p:cNvPr id="7" name="Image 6" descr="Une image contenant texte, capture d’écran, logiciel, Icône d’ordinateur&#10;&#10;Le contenu généré par l’IA peut être incorrect.">
            <a:extLst>
              <a:ext uri="{FF2B5EF4-FFF2-40B4-BE49-F238E27FC236}">
                <a16:creationId xmlns:a16="http://schemas.microsoft.com/office/drawing/2014/main" id="{5D3FE331-92BB-02C2-9CAE-89A785C5ED9D}"/>
              </a:ext>
            </a:extLst>
          </p:cNvPr>
          <p:cNvPicPr>
            <a:picLocks noChangeAspect="1"/>
          </p:cNvPicPr>
          <p:nvPr/>
        </p:nvPicPr>
        <p:blipFill>
          <a:blip r:embed="rId2"/>
          <a:stretch>
            <a:fillRect/>
          </a:stretch>
        </p:blipFill>
        <p:spPr>
          <a:xfrm>
            <a:off x="3837768" y="1461364"/>
            <a:ext cx="4545040" cy="4946073"/>
          </a:xfrm>
          <a:prstGeom prst="rect">
            <a:avLst/>
          </a:prstGeom>
          <a:ln>
            <a:solidFill>
              <a:srgbClr val="FF0000"/>
            </a:solidFill>
          </a:ln>
        </p:spPr>
      </p:pic>
      <p:sp>
        <p:nvSpPr>
          <p:cNvPr id="10" name="Rectangle 9">
            <a:extLst>
              <a:ext uri="{FF2B5EF4-FFF2-40B4-BE49-F238E27FC236}">
                <a16:creationId xmlns:a16="http://schemas.microsoft.com/office/drawing/2014/main" id="{44DFEB20-1163-FB47-EC3E-2E2795C21185}"/>
              </a:ext>
            </a:extLst>
          </p:cNvPr>
          <p:cNvSpPr/>
          <p:nvPr/>
        </p:nvSpPr>
        <p:spPr>
          <a:xfrm>
            <a:off x="3985852" y="2335573"/>
            <a:ext cx="3631984" cy="74244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E783DB1B-6E47-0B89-4571-2BCDD71334DA}"/>
              </a:ext>
            </a:extLst>
          </p:cNvPr>
          <p:cNvSpPr/>
          <p:nvPr/>
        </p:nvSpPr>
        <p:spPr>
          <a:xfrm>
            <a:off x="3985852" y="3136250"/>
            <a:ext cx="3631984" cy="74244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B2EFF4B9-7164-8301-5966-D0E08274D0AB}"/>
              </a:ext>
            </a:extLst>
          </p:cNvPr>
          <p:cNvSpPr/>
          <p:nvPr/>
        </p:nvSpPr>
        <p:spPr>
          <a:xfrm>
            <a:off x="3985852" y="4405673"/>
            <a:ext cx="3631984" cy="96267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14" name="Image 13" descr="Une image contenant texte, capture d’écran, Police, nombre&#10;&#10;Le contenu généré par l’IA peut être incorrect.">
            <a:extLst>
              <a:ext uri="{FF2B5EF4-FFF2-40B4-BE49-F238E27FC236}">
                <a16:creationId xmlns:a16="http://schemas.microsoft.com/office/drawing/2014/main" id="{6A310414-54F1-3199-A58B-B712EE52CCCC}"/>
              </a:ext>
            </a:extLst>
          </p:cNvPr>
          <p:cNvPicPr>
            <a:picLocks noChangeAspect="1"/>
          </p:cNvPicPr>
          <p:nvPr/>
        </p:nvPicPr>
        <p:blipFill>
          <a:blip r:embed="rId3"/>
          <a:stretch>
            <a:fillRect/>
          </a:stretch>
        </p:blipFill>
        <p:spPr>
          <a:xfrm>
            <a:off x="8632824" y="2706794"/>
            <a:ext cx="3275917" cy="2004185"/>
          </a:xfrm>
          <a:prstGeom prst="rect">
            <a:avLst/>
          </a:prstGeom>
          <a:ln>
            <a:solidFill>
              <a:srgbClr val="FF0000"/>
            </a:solidFill>
          </a:ln>
        </p:spPr>
      </p:pic>
      <p:pic>
        <p:nvPicPr>
          <p:cNvPr id="19" name="Image 18" descr="Une image contenant texte, capture d’écran, Police, nombre&#10;&#10;Le contenu généré par l’IA peut être incorrect.">
            <a:extLst>
              <a:ext uri="{FF2B5EF4-FFF2-40B4-BE49-F238E27FC236}">
                <a16:creationId xmlns:a16="http://schemas.microsoft.com/office/drawing/2014/main" id="{53D991B4-CA69-C250-752F-5FBBC81D8BD4}"/>
              </a:ext>
            </a:extLst>
          </p:cNvPr>
          <p:cNvPicPr>
            <a:picLocks noChangeAspect="1"/>
          </p:cNvPicPr>
          <p:nvPr/>
        </p:nvPicPr>
        <p:blipFill>
          <a:blip r:embed="rId4"/>
          <a:stretch>
            <a:fillRect/>
          </a:stretch>
        </p:blipFill>
        <p:spPr>
          <a:xfrm>
            <a:off x="199895" y="2706794"/>
            <a:ext cx="3403327" cy="1887977"/>
          </a:xfrm>
          <a:prstGeom prst="rect">
            <a:avLst/>
          </a:prstGeom>
          <a:ln>
            <a:solidFill>
              <a:srgbClr val="FF0000"/>
            </a:solidFill>
          </a:ln>
        </p:spPr>
      </p:pic>
      <p:sp>
        <p:nvSpPr>
          <p:cNvPr id="20" name="Flèche droite 20">
            <a:extLst>
              <a:ext uri="{FF2B5EF4-FFF2-40B4-BE49-F238E27FC236}">
                <a16:creationId xmlns:a16="http://schemas.microsoft.com/office/drawing/2014/main" id="{9C2ADAD0-F778-3786-EA02-6E8B04A12463}"/>
              </a:ext>
            </a:extLst>
          </p:cNvPr>
          <p:cNvSpPr/>
          <p:nvPr/>
        </p:nvSpPr>
        <p:spPr>
          <a:xfrm>
            <a:off x="3521492" y="3650782"/>
            <a:ext cx="39031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Flèche droite 20">
            <a:extLst>
              <a:ext uri="{FF2B5EF4-FFF2-40B4-BE49-F238E27FC236}">
                <a16:creationId xmlns:a16="http://schemas.microsoft.com/office/drawing/2014/main" id="{EEA0FAB5-7465-54E6-DED7-2C470944BE85}"/>
              </a:ext>
            </a:extLst>
          </p:cNvPr>
          <p:cNvSpPr/>
          <p:nvPr/>
        </p:nvSpPr>
        <p:spPr>
          <a:xfrm>
            <a:off x="8261691" y="3646368"/>
            <a:ext cx="39031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ectangle 21">
            <a:extLst>
              <a:ext uri="{FF2B5EF4-FFF2-40B4-BE49-F238E27FC236}">
                <a16:creationId xmlns:a16="http://schemas.microsoft.com/office/drawing/2014/main" id="{AF25089C-5E62-B495-5DE3-9EDC34D19A62}"/>
              </a:ext>
            </a:extLst>
          </p:cNvPr>
          <p:cNvSpPr/>
          <p:nvPr/>
        </p:nvSpPr>
        <p:spPr>
          <a:xfrm>
            <a:off x="1733550" y="2644849"/>
            <a:ext cx="1487330" cy="206613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3" name="Rectangle 22">
            <a:extLst>
              <a:ext uri="{FF2B5EF4-FFF2-40B4-BE49-F238E27FC236}">
                <a16:creationId xmlns:a16="http://schemas.microsoft.com/office/drawing/2014/main" id="{5EA5AC6A-616D-ED84-E32E-FF7FAE5A0A05}"/>
              </a:ext>
            </a:extLst>
          </p:cNvPr>
          <p:cNvSpPr/>
          <p:nvPr/>
        </p:nvSpPr>
        <p:spPr>
          <a:xfrm>
            <a:off x="10067925" y="2644849"/>
            <a:ext cx="1487330" cy="218432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59402237"/>
      </p:ext>
    </p:extLst>
  </p:cSld>
  <p:clrMapOvr>
    <a:masterClrMapping/>
  </p:clrMapOvr>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2440</Words>
  <Application>Microsoft Office PowerPoint</Application>
  <PresentationFormat>Grand écran</PresentationFormat>
  <Paragraphs>400</Paragraphs>
  <Slides>80</Slides>
  <Notes>37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80</vt:i4>
      </vt:variant>
    </vt:vector>
  </HeadingPairs>
  <TitlesOfParts>
    <vt:vector size="86" baseType="lpstr">
      <vt:lpstr>Arial</vt:lpstr>
      <vt:lpstr>Calibri</vt:lpstr>
      <vt:lpstr>Lucida Grande</vt:lpstr>
      <vt:lpstr>Source San Pro</vt:lpstr>
      <vt:lpstr>Source Sans Pro</vt:lpstr>
      <vt:lpstr>1_Thème Office</vt:lpstr>
      <vt:lpstr>Alma - Analytics</vt:lpstr>
      <vt:lpstr>Analytics – Formation avancée</vt:lpstr>
      <vt:lpstr>Table des matières</vt:lpstr>
      <vt:lpstr>Table des matières</vt:lpstr>
      <vt:lpstr>Gérer les propriétés des colonnes</vt:lpstr>
      <vt:lpstr>Introduction</vt:lpstr>
      <vt:lpstr>Gérer les propriétés des colonnes</vt:lpstr>
      <vt:lpstr>Onglet Style</vt:lpstr>
      <vt:lpstr>Onglet Style</vt:lpstr>
      <vt:lpstr>Gérer les propriétés des colonnes</vt:lpstr>
      <vt:lpstr>Onglet Column Format</vt:lpstr>
      <vt:lpstr>Onglet Column Format</vt:lpstr>
      <vt:lpstr>Onglet Column Format</vt:lpstr>
      <vt:lpstr>Gérer les propriétés des colonnes</vt:lpstr>
      <vt:lpstr>Onglet Data Format</vt:lpstr>
      <vt:lpstr>Onglet Data Format</vt:lpstr>
      <vt:lpstr>Onglet Data Format</vt:lpstr>
      <vt:lpstr>Gérer les propriétés des colonnes</vt:lpstr>
      <vt:lpstr>Onglet Conditional Format</vt:lpstr>
      <vt:lpstr>Onglet Conditional Format</vt:lpstr>
      <vt:lpstr>Onglet Conditional Format</vt:lpstr>
      <vt:lpstr>Onglet Conditional Format</vt:lpstr>
      <vt:lpstr>Onglet Conditional Format</vt:lpstr>
      <vt:lpstr>Onglet Conditional Format</vt:lpstr>
      <vt:lpstr>Gérer les propriétés des colonnes</vt:lpstr>
      <vt:lpstr>Onglet Interaction</vt:lpstr>
      <vt:lpstr>Onglet Interaction</vt:lpstr>
      <vt:lpstr>Onglet Interaction</vt:lpstr>
      <vt:lpstr>Onglet Interaction</vt:lpstr>
      <vt:lpstr>Editer une formule relative à une colonne</vt:lpstr>
      <vt:lpstr>Introduction</vt:lpstr>
      <vt:lpstr>Editer une formule relative à une colonne</vt:lpstr>
      <vt:lpstr>Onglet Column Formula</vt:lpstr>
      <vt:lpstr>Editer une formule relative à une colonne</vt:lpstr>
      <vt:lpstr> Modifier le nom du domaine ou de la colonne </vt:lpstr>
      <vt:lpstr>Editer une formule relative à une colonne</vt:lpstr>
      <vt:lpstr>Modifier manuellement une formule</vt:lpstr>
      <vt:lpstr>Modifier manuellement une formule</vt:lpstr>
      <vt:lpstr>Modifier manuellement une formule</vt:lpstr>
      <vt:lpstr>Modifier manuellement une formule</vt:lpstr>
      <vt:lpstr>Modifier manuellement une formule</vt:lpstr>
      <vt:lpstr>Modifier manuellement une formule</vt:lpstr>
      <vt:lpstr>Editer une formule relative à une colonne</vt:lpstr>
      <vt:lpstr>Utiliser une fonction accessible à partir du bouton f(…)</vt:lpstr>
      <vt:lpstr>Utiliser une fonction accessible à partir du bouton f(…)</vt:lpstr>
      <vt:lpstr>Utiliser une fonction accessible à partir du bouton f(…)</vt:lpstr>
      <vt:lpstr>Utiliser une fonction accessible à partir du bouton f(…)</vt:lpstr>
      <vt:lpstr>Utiliser une fonction accessible à partir du bouton f(…)</vt:lpstr>
      <vt:lpstr>Utiliser une fonction accessible à partir du bouton f(…)</vt:lpstr>
      <vt:lpstr>Utiliser une fonction accessible à partir du bouton f(…)</vt:lpstr>
      <vt:lpstr>Editer une formule relative à une colonne</vt:lpstr>
      <vt:lpstr>Utiliser la fonction filtre à partir du bouton Filter…</vt:lpstr>
      <vt:lpstr>Utiliser la fonction filtre à partir du bouton Filter…</vt:lpstr>
      <vt:lpstr>Utiliser la fonction filtre à partir du bouton Filter…</vt:lpstr>
      <vt:lpstr>Utiliser la fonction filtre à partir du bouton Filter…</vt:lpstr>
      <vt:lpstr>Utiliser la fonction filtre à partir du bouton Filter…</vt:lpstr>
      <vt:lpstr>Utiliser la fonction filtre à partir du bouton Filter…</vt:lpstr>
      <vt:lpstr>Utiliser la fonction filtre à partir du bouton Filter…</vt:lpstr>
      <vt:lpstr>Editer une formule relative à une colonne</vt:lpstr>
      <vt:lpstr>Concaténer des colonnes avec le bouton « || »</vt:lpstr>
      <vt:lpstr>Concaténer des colonnes avec le bouton « || »</vt:lpstr>
      <vt:lpstr>Concaténer des colonnes avec le bouton « || »</vt:lpstr>
      <vt:lpstr>Concaténer des colonnes avec le bouton « || »</vt:lpstr>
      <vt:lpstr>Concaténer des colonnes avec le bouton « || »</vt:lpstr>
      <vt:lpstr>Concaténer des colonnes avec le bouton « || »</vt:lpstr>
      <vt:lpstr>Editer une formule relative à une colonne</vt:lpstr>
      <vt:lpstr>Modifier la règle par défaut pour une colonne</vt:lpstr>
      <vt:lpstr>Modifier la règle par défaut pour une colonne</vt:lpstr>
      <vt:lpstr>Modifier la règle par défaut pour une colonne</vt:lpstr>
      <vt:lpstr>Modifier la règle par défaut pour une colonne</vt:lpstr>
      <vt:lpstr>Modifier la règle par défaut pour une colonne</vt:lpstr>
      <vt:lpstr>Modifier la règle par défaut pour une colonne</vt:lpstr>
      <vt:lpstr>Modifier la règle par défaut pour une colonne</vt:lpstr>
      <vt:lpstr>Editer une formule relative à une colonne</vt:lpstr>
      <vt:lpstr>Créer des Bins</vt:lpstr>
      <vt:lpstr>Créer des Bins</vt:lpstr>
      <vt:lpstr>Créer des Bins</vt:lpstr>
      <vt:lpstr>Créer des Bins</vt:lpstr>
      <vt:lpstr>Merci de votre attention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Lhoest Rémy</cp:lastModifiedBy>
  <cp:revision>228</cp:revision>
  <dcterms:created xsi:type="dcterms:W3CDTF">2018-04-18T15:28:21Z</dcterms:created>
  <dcterms:modified xsi:type="dcterms:W3CDTF">2026-02-13T14:33:55Z</dcterms:modified>
</cp:coreProperties>
</file>