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99"/>
  </p:notesMasterIdLst>
  <p:sldIdLst>
    <p:sldId id="290" r:id="rId3"/>
    <p:sldId id="291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6" r:id="rId18"/>
    <p:sldId id="358" r:id="rId19"/>
    <p:sldId id="360" r:id="rId20"/>
    <p:sldId id="359" r:id="rId21"/>
    <p:sldId id="361" r:id="rId22"/>
    <p:sldId id="362" r:id="rId23"/>
    <p:sldId id="363" r:id="rId24"/>
    <p:sldId id="364" r:id="rId25"/>
    <p:sldId id="365" r:id="rId26"/>
    <p:sldId id="366" r:id="rId27"/>
    <p:sldId id="431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432" r:id="rId39"/>
    <p:sldId id="377" r:id="rId40"/>
    <p:sldId id="378" r:id="rId41"/>
    <p:sldId id="379" r:id="rId42"/>
    <p:sldId id="409" r:id="rId43"/>
    <p:sldId id="410" r:id="rId44"/>
    <p:sldId id="412" r:id="rId45"/>
    <p:sldId id="413" r:id="rId46"/>
    <p:sldId id="414" r:id="rId47"/>
    <p:sldId id="415" r:id="rId48"/>
    <p:sldId id="43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6" r:id="rId59"/>
    <p:sldId id="434" r:id="rId60"/>
    <p:sldId id="427" r:id="rId61"/>
    <p:sldId id="428" r:id="rId62"/>
    <p:sldId id="429" r:id="rId63"/>
    <p:sldId id="430" r:id="rId64"/>
    <p:sldId id="267" r:id="rId65"/>
    <p:sldId id="278" r:id="rId66"/>
    <p:sldId id="281" r:id="rId67"/>
    <p:sldId id="436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437" r:id="rId78"/>
    <p:sldId id="439" r:id="rId79"/>
    <p:sldId id="440" r:id="rId80"/>
    <p:sldId id="441" r:id="rId81"/>
    <p:sldId id="442" r:id="rId82"/>
    <p:sldId id="310" r:id="rId83"/>
    <p:sldId id="311" r:id="rId84"/>
    <p:sldId id="308" r:id="rId85"/>
    <p:sldId id="312" r:id="rId86"/>
    <p:sldId id="313" r:id="rId87"/>
    <p:sldId id="325" r:id="rId88"/>
    <p:sldId id="326" r:id="rId89"/>
    <p:sldId id="258" r:id="rId90"/>
    <p:sldId id="259" r:id="rId91"/>
    <p:sldId id="260" r:id="rId92"/>
    <p:sldId id="261" r:id="rId93"/>
    <p:sldId id="262" r:id="rId94"/>
    <p:sldId id="263" r:id="rId95"/>
    <p:sldId id="334" r:id="rId96"/>
    <p:sldId id="339" r:id="rId97"/>
    <p:sldId id="340" r:id="rId9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3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2E1356-D1E4-AE1D-F95F-C50D2F7C12BE}" name="Prosmans Fabienne" initials="PF" userId="S::fprosmans@uliege.be::d3d4e67e-d218-43fe-a47d-6bd648bf04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FF"/>
    <a:srgbClr val="4F81BD"/>
    <a:srgbClr val="007182"/>
    <a:srgbClr val="4B8B8E"/>
    <a:srgbClr val="E6E6E6"/>
    <a:srgbClr val="E8E2DE"/>
    <a:srgbClr val="5FA3B0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40EE2-94D7-41A3-92ED-0C5A26E07488}" v="19" dt="2026-01-21T09:37:02.817"/>
    <p1510:client id="{F6D43F58-594D-1D76-0715-11722D8B4574}" v="39" dt="2026-01-20T11:03:58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>
        <p:guide orient="horz" pos="278"/>
        <p:guide orient="horz" pos="536"/>
        <p:guide orient="horz" pos="2160"/>
        <p:guide pos="7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microsoft.com/office/2018/10/relationships/authors" Target="author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commentAuthors" Target="commentAuthors.xml"/><Relationship Id="rId105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est Rémy" userId="a082b7f1-8b59-4f35-9dff-8f8edb24495b" providerId="ADAL" clId="{FF69DC0E-1836-4A02-9011-3384CC6B6819}"/>
    <pc:docChg chg="undo redo custSel addSld delSld modSld sldOrd modMainMaster modNotesMaster">
      <pc:chgData name="Lhoest Rémy" userId="a082b7f1-8b59-4f35-9dff-8f8edb24495b" providerId="ADAL" clId="{FF69DC0E-1836-4A02-9011-3384CC6B6819}" dt="2026-01-15T11:15:16.512" v="3597" actId="1076"/>
      <pc:docMkLst>
        <pc:docMk/>
      </pc:docMkLst>
      <pc:sldChg chg="addSp delSp modSp mod modClrScheme chgLayout modNotes">
        <pc:chgData name="Lhoest Rémy" userId="a082b7f1-8b59-4f35-9dff-8f8edb24495b" providerId="ADAL" clId="{FF69DC0E-1836-4A02-9011-3384CC6B6819}" dt="2026-01-15T10:06:31.913" v="2201" actId="478"/>
        <pc:sldMkLst>
          <pc:docMk/>
          <pc:sldMk cId="1840421598" sldId="267"/>
        </pc:sldMkLst>
        <pc:spChg chg="mod ord">
          <ac:chgData name="Lhoest Rémy" userId="a082b7f1-8b59-4f35-9dff-8f8edb24495b" providerId="ADAL" clId="{FF69DC0E-1836-4A02-9011-3384CC6B6819}" dt="2026-01-15T10:06:29.911" v="2200" actId="700"/>
          <ac:spMkLst>
            <pc:docMk/>
            <pc:sldMk cId="1840421598" sldId="267"/>
            <ac:spMk id="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06:29.911" v="2200" actId="700"/>
          <ac:spMkLst>
            <pc:docMk/>
            <pc:sldMk cId="1840421598" sldId="267"/>
            <ac:spMk id="3" creationId="{00000000-0000-0000-0000-000000000000}"/>
          </ac:spMkLst>
        </pc:spChg>
      </pc:sldChg>
      <pc:sldChg chg="addSp delSp modSp mod modNotes">
        <pc:chgData name="Lhoest Rémy" userId="a082b7f1-8b59-4f35-9dff-8f8edb24495b" providerId="ADAL" clId="{FF69DC0E-1836-4A02-9011-3384CC6B6819}" dt="2026-01-15T10:38:29.748" v="2759" actId="22"/>
        <pc:sldMkLst>
          <pc:docMk/>
          <pc:sldMk cId="4200825452" sldId="278"/>
        </pc:sldMkLst>
        <pc:spChg chg="mod">
          <ac:chgData name="Lhoest Rémy" userId="a082b7f1-8b59-4f35-9dff-8f8edb24495b" providerId="ADAL" clId="{FF69DC0E-1836-4A02-9011-3384CC6B6819}" dt="2026-01-15T10:24:50.297" v="2380" actId="20577"/>
          <ac:spMkLst>
            <pc:docMk/>
            <pc:sldMk cId="4200825452" sldId="278"/>
            <ac:spMk id="22" creationId="{00000000-0000-0000-0000-000000000000}"/>
          </ac:spMkLst>
        </pc:spChg>
        <pc:picChg chg="add del mod">
          <ac:chgData name="Lhoest Rémy" userId="a082b7f1-8b59-4f35-9dff-8f8edb24495b" providerId="ADAL" clId="{FF69DC0E-1836-4A02-9011-3384CC6B6819}" dt="2026-01-15T10:38:29.004" v="2758" actId="478"/>
          <ac:picMkLst>
            <pc:docMk/>
            <pc:sldMk cId="4200825452" sldId="278"/>
            <ac:picMk id="6" creationId="{938294EB-3CAC-AB7F-19A1-159696ABD30D}"/>
          </ac:picMkLst>
        </pc:picChg>
      </pc:sldChg>
      <pc:sldChg chg="addSp delSp modSp mod chgLayout modNotes">
        <pc:chgData name="Lhoest Rémy" userId="a082b7f1-8b59-4f35-9dff-8f8edb24495b" providerId="ADAL" clId="{FF69DC0E-1836-4A02-9011-3384CC6B6819}" dt="2026-01-15T10:42:30.603" v="2808" actId="21"/>
        <pc:sldMkLst>
          <pc:docMk/>
          <pc:sldMk cId="2482509907" sldId="281"/>
        </pc:sldMkLst>
        <pc:spChg chg="mod ord">
          <ac:chgData name="Lhoest Rémy" userId="a082b7f1-8b59-4f35-9dff-8f8edb24495b" providerId="ADAL" clId="{FF69DC0E-1836-4A02-9011-3384CC6B6819}" dt="2026-01-15T10:40:09.471" v="2761" actId="700"/>
          <ac:spMkLst>
            <pc:docMk/>
            <pc:sldMk cId="2482509907" sldId="281"/>
            <ac:spMk id="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42:30.603" v="2808" actId="21"/>
          <ac:spMkLst>
            <pc:docMk/>
            <pc:sldMk cId="2482509907" sldId="281"/>
            <ac:spMk id="3" creationId="{00000000-0000-0000-0000-000000000000}"/>
          </ac:spMkLst>
        </pc:spChg>
        <pc:spChg chg="add del mod">
          <ac:chgData name="Lhoest Rémy" userId="a082b7f1-8b59-4f35-9dff-8f8edb24495b" providerId="ADAL" clId="{FF69DC0E-1836-4A02-9011-3384CC6B6819}" dt="2026-01-15T10:38:25.511" v="2747" actId="478"/>
          <ac:spMkLst>
            <pc:docMk/>
            <pc:sldMk cId="2482509907" sldId="281"/>
            <ac:spMk id="12" creationId="{164FC35B-4476-FD9D-4C72-10CD2A3C7918}"/>
          </ac:spMkLst>
        </pc:spChg>
        <pc:spChg chg="add del mod">
          <ac:chgData name="Lhoest Rémy" userId="a082b7f1-8b59-4f35-9dff-8f8edb24495b" providerId="ADAL" clId="{FF69DC0E-1836-4A02-9011-3384CC6B6819}" dt="2026-01-15T10:38:24.843" v="2743" actId="478"/>
          <ac:spMkLst>
            <pc:docMk/>
            <pc:sldMk cId="2482509907" sldId="281"/>
            <ac:spMk id="16" creationId="{74724B40-0155-EA2D-F938-308DAB4E9F6D}"/>
          </ac:spMkLst>
        </pc:spChg>
        <pc:spChg chg="add del mod">
          <ac:chgData name="Lhoest Rémy" userId="a082b7f1-8b59-4f35-9dff-8f8edb24495b" providerId="ADAL" clId="{FF69DC0E-1836-4A02-9011-3384CC6B6819}" dt="2026-01-15T10:38:26.108" v="2751" actId="6549"/>
          <ac:spMkLst>
            <pc:docMk/>
            <pc:sldMk cId="2482509907" sldId="281"/>
            <ac:spMk id="48" creationId="{00000000-0000-0000-0000-000000000000}"/>
          </ac:spMkLst>
        </pc:spChg>
        <pc:spChg chg="add del mod">
          <ac:chgData name="Lhoest Rémy" userId="a082b7f1-8b59-4f35-9dff-8f8edb24495b" providerId="ADAL" clId="{FF69DC0E-1836-4A02-9011-3384CC6B6819}" dt="2026-01-15T10:38:26.439" v="2753" actId="478"/>
          <ac:spMkLst>
            <pc:docMk/>
            <pc:sldMk cId="2482509907" sldId="281"/>
            <ac:spMk id="5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40:09.471" v="2761" actId="700"/>
          <ac:spMkLst>
            <pc:docMk/>
            <pc:sldMk cId="2482509907" sldId="281"/>
            <ac:spMk id="54" creationId="{00000000-0000-0000-0000-000000000000}"/>
          </ac:spMkLst>
        </pc:spChg>
        <pc:picChg chg="add del mod ord">
          <ac:chgData name="Lhoest Rémy" userId="a082b7f1-8b59-4f35-9dff-8f8edb24495b" providerId="ADAL" clId="{FF69DC0E-1836-4A02-9011-3384CC6B6819}" dt="2026-01-15T10:38:26.906" v="2755" actId="478"/>
          <ac:picMkLst>
            <pc:docMk/>
            <pc:sldMk cId="2482509907" sldId="281"/>
            <ac:picMk id="6" creationId="{4359118B-6037-D174-033A-13888644626E}"/>
          </ac:picMkLst>
        </pc:picChg>
        <pc:picChg chg="add del mod ord">
          <ac:chgData name="Lhoest Rémy" userId="a082b7f1-8b59-4f35-9dff-8f8edb24495b" providerId="ADAL" clId="{FF69DC0E-1836-4A02-9011-3384CC6B6819}" dt="2026-01-15T10:38:25.800" v="2749" actId="478"/>
          <ac:picMkLst>
            <pc:docMk/>
            <pc:sldMk cId="2482509907" sldId="281"/>
            <ac:picMk id="10" creationId="{37DE91E7-C5D4-6E13-585B-DE760688FD7D}"/>
          </ac:picMkLst>
        </pc:picChg>
        <pc:picChg chg="add del mod">
          <ac:chgData name="Lhoest Rémy" userId="a082b7f1-8b59-4f35-9dff-8f8edb24495b" providerId="ADAL" clId="{FF69DC0E-1836-4A02-9011-3384CC6B6819}" dt="2026-01-15T10:38:25.187" v="2745" actId="478"/>
          <ac:picMkLst>
            <pc:docMk/>
            <pc:sldMk cId="2482509907" sldId="281"/>
            <ac:picMk id="15" creationId="{EA723020-F3B1-1FB7-1E51-A312F1952714}"/>
          </ac:picMkLst>
        </pc:picChg>
        <pc:picChg chg="add del mod">
          <ac:chgData name="Lhoest Rémy" userId="a082b7f1-8b59-4f35-9dff-8f8edb24495b" providerId="ADAL" clId="{FF69DC0E-1836-4A02-9011-3384CC6B6819}" dt="2026-01-15T10:38:25.355" v="2746" actId="478"/>
          <ac:picMkLst>
            <pc:docMk/>
            <pc:sldMk cId="2482509907" sldId="281"/>
            <ac:picMk id="40" creationId="{00000000-0000-0000-0000-000000000000}"/>
          </ac:picMkLst>
        </pc:picChg>
        <pc:picChg chg="add del mod">
          <ac:chgData name="Lhoest Rémy" userId="a082b7f1-8b59-4f35-9dff-8f8edb24495b" providerId="ADAL" clId="{FF69DC0E-1836-4A02-9011-3384CC6B6819}" dt="2026-01-15T10:38:26.606" v="2754" actId="478"/>
          <ac:picMkLst>
            <pc:docMk/>
            <pc:sldMk cId="2482509907" sldId="281"/>
            <ac:picMk id="47" creationId="{00000000-0000-0000-0000-000000000000}"/>
          </ac:picMkLst>
        </pc:picChg>
        <pc:picChg chg="add del mod">
          <ac:chgData name="Lhoest Rémy" userId="a082b7f1-8b59-4f35-9dff-8f8edb24495b" providerId="ADAL" clId="{FF69DC0E-1836-4A02-9011-3384CC6B6819}" dt="2026-01-15T10:38:26.260" v="2752" actId="478"/>
          <ac:picMkLst>
            <pc:docMk/>
            <pc:sldMk cId="2482509907" sldId="281"/>
            <ac:picMk id="50" creationId="{00000000-0000-0000-0000-000000000000}"/>
          </ac:picMkLst>
        </pc:picChg>
      </pc:sldChg>
      <pc:sldChg chg="modSp mod modNotes">
        <pc:chgData name="Lhoest Rémy" userId="a082b7f1-8b59-4f35-9dff-8f8edb24495b" providerId="ADAL" clId="{FF69DC0E-1836-4A02-9011-3384CC6B6819}" dt="2026-01-09T09:50:35.972" v="43"/>
        <pc:sldMkLst>
          <pc:docMk/>
          <pc:sldMk cId="1053973426" sldId="290"/>
        </pc:sldMkLst>
        <pc:spChg chg="mod">
          <ac:chgData name="Lhoest Rémy" userId="a082b7f1-8b59-4f35-9dff-8f8edb24495b" providerId="ADAL" clId="{FF69DC0E-1836-4A02-9011-3384CC6B6819}" dt="2026-01-09T09:48:54.015" v="23" actId="20577"/>
          <ac:spMkLst>
            <pc:docMk/>
            <pc:sldMk cId="1053973426" sldId="290"/>
            <ac:spMk id="3" creationId="{00000000-0000-0000-0000-000000000000}"/>
          </ac:spMkLst>
        </pc:spChg>
      </pc:sldChg>
      <pc:sldChg chg="modSp mod modNotes">
        <pc:chgData name="Lhoest Rémy" userId="a082b7f1-8b59-4f35-9dff-8f8edb24495b" providerId="ADAL" clId="{FF69DC0E-1836-4A02-9011-3384CC6B6819}" dt="2026-01-09T09:50:35.972" v="43"/>
        <pc:sldMkLst>
          <pc:docMk/>
          <pc:sldMk cId="2986215173" sldId="291"/>
        </pc:sldMkLst>
        <pc:spChg chg="mod">
          <ac:chgData name="Lhoest Rémy" userId="a082b7f1-8b59-4f35-9dff-8f8edb24495b" providerId="ADAL" clId="{FF69DC0E-1836-4A02-9011-3384CC6B6819}" dt="2026-01-09T09:49:06.256" v="41" actId="20577"/>
          <ac:spMkLst>
            <pc:docMk/>
            <pc:sldMk cId="2986215173" sldId="291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49:40.031" v="42"/>
          <ac:spMkLst>
            <pc:docMk/>
            <pc:sldMk cId="2986215173" sldId="291"/>
            <ac:spMk id="5" creationId="{00000000-0000-0000-0000-000000000000}"/>
          </ac:spMkLst>
        </pc:spChg>
      </pc:sldChg>
      <pc:sldChg chg="addSp delSp modSp mod">
        <pc:chgData name="Lhoest Rémy" userId="a082b7f1-8b59-4f35-9dff-8f8edb24495b" providerId="ADAL" clId="{FF69DC0E-1836-4A02-9011-3384CC6B6819}" dt="2026-01-15T10:53:21.967" v="3073" actId="1036"/>
        <pc:sldMkLst>
          <pc:docMk/>
          <pc:sldMk cId="354944224" sldId="295"/>
        </pc:sldMkLst>
        <pc:spChg chg="mod">
          <ac:chgData name="Lhoest Rémy" userId="a082b7f1-8b59-4f35-9dff-8f8edb24495b" providerId="ADAL" clId="{FF69DC0E-1836-4A02-9011-3384CC6B6819}" dt="2026-01-15T10:43:36.352" v="2821" actId="1076"/>
          <ac:spMkLst>
            <pc:docMk/>
            <pc:sldMk cId="354944224" sldId="295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45:03.908" v="2865" actId="1038"/>
          <ac:spMkLst>
            <pc:docMk/>
            <pc:sldMk cId="354944224" sldId="295"/>
            <ac:spMk id="2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45:03.908" v="2865" actId="1038"/>
          <ac:spMkLst>
            <pc:docMk/>
            <pc:sldMk cId="354944224" sldId="295"/>
            <ac:spMk id="2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45:03.908" v="2865" actId="1038"/>
          <ac:spMkLst>
            <pc:docMk/>
            <pc:sldMk cId="354944224" sldId="295"/>
            <ac:spMk id="2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3:21.967" v="3073" actId="1036"/>
          <ac:spMkLst>
            <pc:docMk/>
            <pc:sldMk cId="354944224" sldId="295"/>
            <ac:spMk id="3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46:05.847" v="2883" actId="1076"/>
          <ac:spMkLst>
            <pc:docMk/>
            <pc:sldMk cId="354944224" sldId="295"/>
            <ac:spMk id="4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46:17.544" v="2885" actId="1076"/>
          <ac:spMkLst>
            <pc:docMk/>
            <pc:sldMk cId="354944224" sldId="295"/>
            <ac:spMk id="51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15T10:45:03.908" v="2865" actId="1038"/>
          <ac:picMkLst>
            <pc:docMk/>
            <pc:sldMk cId="354944224" sldId="295"/>
            <ac:picMk id="8" creationId="{F74546FD-9A50-7D29-9C12-2998D2F49DD6}"/>
          </ac:picMkLst>
        </pc:picChg>
        <pc:picChg chg="add mod ord">
          <ac:chgData name="Lhoest Rémy" userId="a082b7f1-8b59-4f35-9dff-8f8edb24495b" providerId="ADAL" clId="{FF69DC0E-1836-4A02-9011-3384CC6B6819}" dt="2026-01-15T10:45:03.908" v="2865" actId="1038"/>
          <ac:picMkLst>
            <pc:docMk/>
            <pc:sldMk cId="354944224" sldId="295"/>
            <ac:picMk id="10" creationId="{3315FF4B-A06B-C91C-6767-D79D54C94734}"/>
          </ac:picMkLst>
        </pc:picChg>
        <pc:picChg chg="add mod ord">
          <ac:chgData name="Lhoest Rémy" userId="a082b7f1-8b59-4f35-9dff-8f8edb24495b" providerId="ADAL" clId="{FF69DC0E-1836-4A02-9011-3384CC6B6819}" dt="2026-01-15T10:45:56.936" v="2881" actId="1076"/>
          <ac:picMkLst>
            <pc:docMk/>
            <pc:sldMk cId="354944224" sldId="295"/>
            <ac:picMk id="14" creationId="{C1EFF2D4-9AD8-F045-271F-7B58D4739201}"/>
          </ac:picMkLst>
        </pc:picChg>
        <pc:picChg chg="mod">
          <ac:chgData name="Lhoest Rémy" userId="a082b7f1-8b59-4f35-9dff-8f8edb24495b" providerId="ADAL" clId="{FF69DC0E-1836-4A02-9011-3384CC6B6819}" dt="2026-01-15T10:45:03.908" v="2865" actId="1038"/>
          <ac:picMkLst>
            <pc:docMk/>
            <pc:sldMk cId="354944224" sldId="295"/>
            <ac:picMk id="21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45:03.908" v="2865" actId="1038"/>
          <ac:picMkLst>
            <pc:docMk/>
            <pc:sldMk cId="354944224" sldId="295"/>
            <ac:picMk id="22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45:03.908" v="2865" actId="1038"/>
          <ac:picMkLst>
            <pc:docMk/>
            <pc:sldMk cId="354944224" sldId="295"/>
            <ac:picMk id="29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46:05.847" v="2883" actId="1076"/>
          <ac:picMkLst>
            <pc:docMk/>
            <pc:sldMk cId="354944224" sldId="295"/>
            <ac:picMk id="45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46:17.544" v="2885" actId="1076"/>
          <ac:picMkLst>
            <pc:docMk/>
            <pc:sldMk cId="354944224" sldId="295"/>
            <ac:picMk id="47" creationId="{00000000-0000-0000-0000-000000000000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0:53:32.683" v="3096" actId="1035"/>
        <pc:sldMkLst>
          <pc:docMk/>
          <pc:sldMk cId="1542075001" sldId="296"/>
        </pc:sldMkLst>
        <pc:spChg chg="mod">
          <ac:chgData name="Lhoest Rémy" userId="a082b7f1-8b59-4f35-9dff-8f8edb24495b" providerId="ADAL" clId="{FF69DC0E-1836-4A02-9011-3384CC6B6819}" dt="2026-01-15T10:51:55.159" v="2941" actId="1076"/>
          <ac:spMkLst>
            <pc:docMk/>
            <pc:sldMk cId="1542075001" sldId="296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15T10:52:29.072" v="3043" actId="1038"/>
          <ac:spMkLst>
            <pc:docMk/>
            <pc:sldMk cId="1542075001" sldId="296"/>
            <ac:spMk id="13" creationId="{154169AB-84FF-08BE-5C02-8236CB8917E8}"/>
          </ac:spMkLst>
        </pc:spChg>
        <pc:spChg chg="add mod">
          <ac:chgData name="Lhoest Rémy" userId="a082b7f1-8b59-4f35-9dff-8f8edb24495b" providerId="ADAL" clId="{FF69DC0E-1836-4A02-9011-3384CC6B6819}" dt="2026-01-15T10:53:32.683" v="3096" actId="1035"/>
          <ac:spMkLst>
            <pc:docMk/>
            <pc:sldMk cId="1542075001" sldId="296"/>
            <ac:spMk id="20" creationId="{F7E4B60B-25AA-4FE2-99CD-DDD6B683FEC2}"/>
          </ac:spMkLst>
        </pc:spChg>
        <pc:spChg chg="mod">
          <ac:chgData name="Lhoest Rémy" userId="a082b7f1-8b59-4f35-9dff-8f8edb24495b" providerId="ADAL" clId="{FF69DC0E-1836-4A02-9011-3384CC6B6819}" dt="2026-01-15T10:52:29.072" v="3043" actId="1038"/>
          <ac:spMkLst>
            <pc:docMk/>
            <pc:sldMk cId="1542075001" sldId="296"/>
            <ac:spMk id="29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2:29.072" v="3043" actId="1038"/>
          <ac:spMkLst>
            <pc:docMk/>
            <pc:sldMk cId="1542075001" sldId="296"/>
            <ac:spMk id="3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3:17.572" v="3069" actId="1035"/>
          <ac:spMkLst>
            <pc:docMk/>
            <pc:sldMk cId="1542075001" sldId="296"/>
            <ac:spMk id="4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3:17.572" v="3069" actId="1035"/>
          <ac:spMkLst>
            <pc:docMk/>
            <pc:sldMk cId="1542075001" sldId="296"/>
            <ac:spMk id="4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2:29.072" v="3043" actId="1038"/>
          <ac:spMkLst>
            <pc:docMk/>
            <pc:sldMk cId="1542075001" sldId="296"/>
            <ac:spMk id="49" creationId="{00000000-0000-0000-0000-000000000000}"/>
          </ac:spMkLst>
        </pc:spChg>
        <pc:picChg chg="add del mod ord">
          <ac:chgData name="Lhoest Rémy" userId="a082b7f1-8b59-4f35-9dff-8f8edb24495b" providerId="ADAL" clId="{FF69DC0E-1836-4A02-9011-3384CC6B6819}" dt="2026-01-15T10:52:29.072" v="3043" actId="1038"/>
          <ac:picMkLst>
            <pc:docMk/>
            <pc:sldMk cId="1542075001" sldId="296"/>
            <ac:picMk id="6" creationId="{CDBF476A-3C99-FF88-051D-0E73CB0FA620}"/>
          </ac:picMkLst>
        </pc:picChg>
        <pc:picChg chg="add mod ord">
          <ac:chgData name="Lhoest Rémy" userId="a082b7f1-8b59-4f35-9dff-8f8edb24495b" providerId="ADAL" clId="{FF69DC0E-1836-4A02-9011-3384CC6B6819}" dt="2026-01-15T10:49:17.948" v="2916" actId="167"/>
          <ac:picMkLst>
            <pc:docMk/>
            <pc:sldMk cId="1542075001" sldId="296"/>
            <ac:picMk id="12" creationId="{FADEB121-CF90-2254-A6BB-61A570222688}"/>
          </ac:picMkLst>
        </pc:picChg>
        <pc:picChg chg="add mod ord">
          <ac:chgData name="Lhoest Rémy" userId="a082b7f1-8b59-4f35-9dff-8f8edb24495b" providerId="ADAL" clId="{FF69DC0E-1836-4A02-9011-3384CC6B6819}" dt="2026-01-15T10:53:17.572" v="3069" actId="1035"/>
          <ac:picMkLst>
            <pc:docMk/>
            <pc:sldMk cId="1542075001" sldId="296"/>
            <ac:picMk id="17" creationId="{866E0567-90FA-9D1D-84C6-AC0FB78636BC}"/>
          </ac:picMkLst>
        </pc:picChg>
        <pc:picChg chg="add mod">
          <ac:chgData name="Lhoest Rémy" userId="a082b7f1-8b59-4f35-9dff-8f8edb24495b" providerId="ADAL" clId="{FF69DC0E-1836-4A02-9011-3384CC6B6819}" dt="2026-01-15T10:53:30.251" v="3090" actId="1035"/>
          <ac:picMkLst>
            <pc:docMk/>
            <pc:sldMk cId="1542075001" sldId="296"/>
            <ac:picMk id="19" creationId="{6B13244A-11D8-87C2-E617-7AA1AE9BD0AB}"/>
          </ac:picMkLst>
        </pc:picChg>
        <pc:picChg chg="mod">
          <ac:chgData name="Lhoest Rémy" userId="a082b7f1-8b59-4f35-9dff-8f8edb24495b" providerId="ADAL" clId="{FF69DC0E-1836-4A02-9011-3384CC6B6819}" dt="2026-01-15T10:48:10.150" v="2899" actId="1076"/>
          <ac:picMkLst>
            <pc:docMk/>
            <pc:sldMk cId="1542075001" sldId="296"/>
            <ac:picMk id="27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52:29.072" v="3043" actId="1038"/>
          <ac:picMkLst>
            <pc:docMk/>
            <pc:sldMk cId="1542075001" sldId="296"/>
            <ac:picMk id="35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52:29.072" v="3043" actId="1038"/>
          <ac:picMkLst>
            <pc:docMk/>
            <pc:sldMk cId="1542075001" sldId="296"/>
            <ac:picMk id="37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53:17.572" v="3069" actId="1035"/>
          <ac:picMkLst>
            <pc:docMk/>
            <pc:sldMk cId="1542075001" sldId="296"/>
            <ac:picMk id="41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53:17.572" v="3069" actId="1035"/>
          <ac:picMkLst>
            <pc:docMk/>
            <pc:sldMk cId="1542075001" sldId="296"/>
            <ac:picMk id="43" creationId="{00000000-0000-0000-0000-000000000000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1:05:57.927" v="3308" actId="1076"/>
        <pc:sldMkLst>
          <pc:docMk/>
          <pc:sldMk cId="439497555" sldId="297"/>
        </pc:sldMkLst>
        <pc:spChg chg="mod">
          <ac:chgData name="Lhoest Rémy" userId="a082b7f1-8b59-4f35-9dff-8f8edb24495b" providerId="ADAL" clId="{FF69DC0E-1836-4A02-9011-3384CC6B6819}" dt="2026-01-15T11:05:57.927" v="3308" actId="1076"/>
          <ac:spMkLst>
            <pc:docMk/>
            <pc:sldMk cId="439497555" sldId="297"/>
            <ac:spMk id="24" creationId="{00000000-0000-0000-0000-000000000000}"/>
          </ac:spMkLst>
        </pc:spChg>
        <pc:picChg chg="add mod">
          <ac:chgData name="Lhoest Rémy" userId="a082b7f1-8b59-4f35-9dff-8f8edb24495b" providerId="ADAL" clId="{FF69DC0E-1836-4A02-9011-3384CC6B6819}" dt="2026-01-15T10:54:21.967" v="3103" actId="692"/>
          <ac:picMkLst>
            <pc:docMk/>
            <pc:sldMk cId="439497555" sldId="297"/>
            <ac:picMk id="6" creationId="{1B7A22BB-4DB5-0EF6-2F0A-CFB98DCCB2CF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1:10:15.317" v="3503" actId="1036"/>
        <pc:sldMkLst>
          <pc:docMk/>
          <pc:sldMk cId="380006094" sldId="298"/>
        </pc:sldMkLst>
        <pc:spChg chg="mod">
          <ac:chgData name="Lhoest Rémy" userId="a082b7f1-8b59-4f35-9dff-8f8edb24495b" providerId="ADAL" clId="{FF69DC0E-1836-4A02-9011-3384CC6B6819}" dt="2026-01-15T10:56:56.177" v="3185" actId="1038"/>
          <ac:spMkLst>
            <pc:docMk/>
            <pc:sldMk cId="380006094" sldId="298"/>
            <ac:spMk id="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6:56.177" v="3185" actId="1038"/>
          <ac:spMkLst>
            <pc:docMk/>
            <pc:sldMk cId="380006094" sldId="298"/>
            <ac:spMk id="1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0:54:48.089" v="3112" actId="1035"/>
          <ac:spMkLst>
            <pc:docMk/>
            <pc:sldMk cId="380006094" sldId="298"/>
            <ac:spMk id="1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15T11:10:15.317" v="3503" actId="1036"/>
          <ac:spMkLst>
            <pc:docMk/>
            <pc:sldMk cId="380006094" sldId="298"/>
            <ac:spMk id="21" creationId="{9A91E992-5CDA-6FC6-1100-C7B7A4243CED}"/>
          </ac:spMkLst>
        </pc:spChg>
        <pc:spChg chg="add mod">
          <ac:chgData name="Lhoest Rémy" userId="a082b7f1-8b59-4f35-9dff-8f8edb24495b" providerId="ADAL" clId="{FF69DC0E-1836-4A02-9011-3384CC6B6819}" dt="2026-01-15T10:57:23.342" v="3193" actId="1076"/>
          <ac:spMkLst>
            <pc:docMk/>
            <pc:sldMk cId="380006094" sldId="298"/>
            <ac:spMk id="22" creationId="{291B18FF-01F6-ADF4-1B3B-6EA2771D4C22}"/>
          </ac:spMkLst>
        </pc:spChg>
        <pc:picChg chg="mod">
          <ac:chgData name="Lhoest Rémy" userId="a082b7f1-8b59-4f35-9dff-8f8edb24495b" providerId="ADAL" clId="{FF69DC0E-1836-4A02-9011-3384CC6B6819}" dt="2026-01-15T10:56:56.177" v="3185" actId="1038"/>
          <ac:picMkLst>
            <pc:docMk/>
            <pc:sldMk cId="380006094" sldId="298"/>
            <ac:picMk id="7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0:56:56.177" v="3185" actId="1038"/>
          <ac:picMkLst>
            <pc:docMk/>
            <pc:sldMk cId="380006094" sldId="298"/>
            <ac:picMk id="10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15T10:56:56.177" v="3185" actId="1038"/>
          <ac:picMkLst>
            <pc:docMk/>
            <pc:sldMk cId="380006094" sldId="298"/>
            <ac:picMk id="14" creationId="{496BEE0A-D2CD-B2FF-5C9F-901627CCD5BB}"/>
          </ac:picMkLst>
        </pc:picChg>
        <pc:picChg chg="mod">
          <ac:chgData name="Lhoest Rémy" userId="a082b7f1-8b59-4f35-9dff-8f8edb24495b" providerId="ADAL" clId="{FF69DC0E-1836-4A02-9011-3384CC6B6819}" dt="2026-01-15T10:58:27.255" v="3206" actId="1076"/>
          <ac:picMkLst>
            <pc:docMk/>
            <pc:sldMk cId="380006094" sldId="298"/>
            <ac:picMk id="17" creationId="{00000000-0000-0000-0000-000000000000}"/>
          </ac:picMkLst>
        </pc:picChg>
        <pc:picChg chg="add mod">
          <ac:chgData name="Lhoest Rémy" userId="a082b7f1-8b59-4f35-9dff-8f8edb24495b" providerId="ADAL" clId="{FF69DC0E-1836-4A02-9011-3384CC6B6819}" dt="2026-01-15T10:56:58.663" v="3186" actId="692"/>
          <ac:picMkLst>
            <pc:docMk/>
            <pc:sldMk cId="380006094" sldId="298"/>
            <ac:picMk id="20" creationId="{F041D18C-D0DC-B39D-9A60-282698535DD0}"/>
          </ac:picMkLst>
        </pc:picChg>
        <pc:picChg chg="add mod ord">
          <ac:chgData name="Lhoest Rémy" userId="a082b7f1-8b59-4f35-9dff-8f8edb24495b" providerId="ADAL" clId="{FF69DC0E-1836-4A02-9011-3384CC6B6819}" dt="2026-01-15T10:58:25.513" v="3205" actId="167"/>
          <ac:picMkLst>
            <pc:docMk/>
            <pc:sldMk cId="380006094" sldId="298"/>
            <ac:picMk id="24" creationId="{13A36E6B-5CFB-6E09-DE03-C8A9F486A3C4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1:07:15.365" v="3409" actId="20577"/>
        <pc:sldMkLst>
          <pc:docMk/>
          <pc:sldMk cId="4208506121" sldId="299"/>
        </pc:sldMkLst>
        <pc:spChg chg="mod">
          <ac:chgData name="Lhoest Rémy" userId="a082b7f1-8b59-4f35-9dff-8f8edb24495b" providerId="ADAL" clId="{FF69DC0E-1836-4A02-9011-3384CC6B6819}" dt="2026-01-15T11:07:15.365" v="3409" actId="20577"/>
          <ac:spMkLst>
            <pc:docMk/>
            <pc:sldMk cId="4208506121" sldId="299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06:39.702" v="3333"/>
          <ac:spMkLst>
            <pc:docMk/>
            <pc:sldMk cId="4208506121" sldId="299"/>
            <ac:spMk id="20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15T11:00:12.138" v="3256" actId="1035"/>
          <ac:picMkLst>
            <pc:docMk/>
            <pc:sldMk cId="4208506121" sldId="299"/>
            <ac:picMk id="8" creationId="{6180CE7F-82FE-9773-BF71-2147B70D41CC}"/>
          </ac:picMkLst>
        </pc:picChg>
        <pc:picChg chg="add mod">
          <ac:chgData name="Lhoest Rémy" userId="a082b7f1-8b59-4f35-9dff-8f8edb24495b" providerId="ADAL" clId="{FF69DC0E-1836-4A02-9011-3384CC6B6819}" dt="2026-01-15T11:04:12.327" v="3307" actId="692"/>
          <ac:picMkLst>
            <pc:docMk/>
            <pc:sldMk cId="4208506121" sldId="299"/>
            <ac:picMk id="10" creationId="{C13D2276-840F-2550-174A-499961849275}"/>
          </ac:picMkLst>
        </pc:picChg>
        <pc:picChg chg="mod">
          <ac:chgData name="Lhoest Rémy" userId="a082b7f1-8b59-4f35-9dff-8f8edb24495b" providerId="ADAL" clId="{FF69DC0E-1836-4A02-9011-3384CC6B6819}" dt="2026-01-15T11:00:12.138" v="3256" actId="1035"/>
          <ac:picMkLst>
            <pc:docMk/>
            <pc:sldMk cId="4208506121" sldId="299"/>
            <ac:picMk id="19" creationId="{00000000-0000-0000-0000-000000000000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1:10:37.136" v="3513" actId="1076"/>
        <pc:sldMkLst>
          <pc:docMk/>
          <pc:sldMk cId="3971335915" sldId="300"/>
        </pc:sldMkLst>
        <pc:spChg chg="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1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1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18" creationId="{E229F3C6-BD6D-5207-EE7D-16D06B7751F7}"/>
          </ac:spMkLst>
        </pc:spChg>
        <pc:spChg chg="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2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2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0:37.136" v="3513" actId="1076"/>
          <ac:spMkLst>
            <pc:docMk/>
            <pc:sldMk cId="3971335915" sldId="300"/>
            <ac:spMk id="29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15T11:08:03.711" v="3423" actId="1076"/>
          <ac:picMkLst>
            <pc:docMk/>
            <pc:sldMk cId="3971335915" sldId="300"/>
            <ac:picMk id="9" creationId="{9CB561A1-50C3-A0AF-CC83-3252FB0C2488}"/>
          </ac:picMkLst>
        </pc:picChg>
        <pc:picChg chg="mod">
          <ac:chgData name="Lhoest Rémy" userId="a082b7f1-8b59-4f35-9dff-8f8edb24495b" providerId="ADAL" clId="{FF69DC0E-1836-4A02-9011-3384CC6B6819}" dt="2026-01-15T11:08:14.033" v="3435" actId="1036"/>
          <ac:picMkLst>
            <pc:docMk/>
            <pc:sldMk cId="3971335915" sldId="300"/>
            <ac:picMk id="11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1:10:37.136" v="3513" actId="1076"/>
          <ac:picMkLst>
            <pc:docMk/>
            <pc:sldMk cId="3971335915" sldId="300"/>
            <ac:picMk id="15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15T11:10:37.136" v="3513" actId="1076"/>
          <ac:picMkLst>
            <pc:docMk/>
            <pc:sldMk cId="3971335915" sldId="300"/>
            <ac:picMk id="17" creationId="{213A5BE5-EFF1-FBAF-6BFE-FE9D2F55A13D}"/>
          </ac:picMkLst>
        </pc:picChg>
        <pc:picChg chg="mod">
          <ac:chgData name="Lhoest Rémy" userId="a082b7f1-8b59-4f35-9dff-8f8edb24495b" providerId="ADAL" clId="{FF69DC0E-1836-4A02-9011-3384CC6B6819}" dt="2026-01-15T11:10:37.136" v="3513" actId="1076"/>
          <ac:picMkLst>
            <pc:docMk/>
            <pc:sldMk cId="3971335915" sldId="300"/>
            <ac:picMk id="23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1:10:37.136" v="3513" actId="1076"/>
          <ac:picMkLst>
            <pc:docMk/>
            <pc:sldMk cId="3971335915" sldId="300"/>
            <ac:picMk id="28" creationId="{00000000-0000-0000-0000-000000000000}"/>
          </ac:picMkLst>
        </pc:picChg>
      </pc:sldChg>
      <pc:sldChg chg="addSp delSp modSp mod">
        <pc:chgData name="Lhoest Rémy" userId="a082b7f1-8b59-4f35-9dff-8f8edb24495b" providerId="ADAL" clId="{FF69DC0E-1836-4A02-9011-3384CC6B6819}" dt="2026-01-15T11:15:16.512" v="3597" actId="1076"/>
        <pc:sldMkLst>
          <pc:docMk/>
          <pc:sldMk cId="1470323850" sldId="301"/>
        </pc:sldMkLst>
        <pc:spChg chg="ord">
          <ac:chgData name="Lhoest Rémy" userId="a082b7f1-8b59-4f35-9dff-8f8edb24495b" providerId="ADAL" clId="{FF69DC0E-1836-4A02-9011-3384CC6B6819}" dt="2026-01-15T11:12:17.899" v="3520" actId="167"/>
          <ac:spMkLst>
            <pc:docMk/>
            <pc:sldMk cId="1470323850" sldId="301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4:55.785" v="3576" actId="1035"/>
          <ac:spMkLst>
            <pc:docMk/>
            <pc:sldMk cId="1470323850" sldId="301"/>
            <ac:spMk id="3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4:51.978" v="3564" actId="1035"/>
          <ac:spMkLst>
            <pc:docMk/>
            <pc:sldMk cId="1470323850" sldId="301"/>
            <ac:spMk id="4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5:12.159" v="3596" actId="1076"/>
          <ac:spMkLst>
            <pc:docMk/>
            <pc:sldMk cId="1470323850" sldId="301"/>
            <ac:spMk id="4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4:51.978" v="3564" actId="1035"/>
          <ac:spMkLst>
            <pc:docMk/>
            <pc:sldMk cId="1470323850" sldId="301"/>
            <ac:spMk id="4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15T11:15:16.512" v="3597" actId="1076"/>
          <ac:spMkLst>
            <pc:docMk/>
            <pc:sldMk cId="1470323850" sldId="301"/>
            <ac:spMk id="44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15T11:14:51.978" v="3564" actId="1035"/>
          <ac:picMkLst>
            <pc:docMk/>
            <pc:sldMk cId="1470323850" sldId="301"/>
            <ac:picMk id="7" creationId="{7FC20EE0-76BC-D352-BEA1-C04D76E74AE6}"/>
          </ac:picMkLst>
        </pc:picChg>
        <pc:picChg chg="add mod ord">
          <ac:chgData name="Lhoest Rémy" userId="a082b7f1-8b59-4f35-9dff-8f8edb24495b" providerId="ADAL" clId="{FF69DC0E-1836-4A02-9011-3384CC6B6819}" dt="2026-01-15T11:15:02.052" v="3593" actId="167"/>
          <ac:picMkLst>
            <pc:docMk/>
            <pc:sldMk cId="1470323850" sldId="301"/>
            <ac:picMk id="11" creationId="{A228AE2F-D8A9-6F50-F3D1-30BBFA86D06A}"/>
          </ac:picMkLst>
        </pc:picChg>
        <pc:picChg chg="mod">
          <ac:chgData name="Lhoest Rémy" userId="a082b7f1-8b59-4f35-9dff-8f8edb24495b" providerId="ADAL" clId="{FF69DC0E-1836-4A02-9011-3384CC6B6819}" dt="2026-01-15T11:14:51.978" v="3564" actId="1035"/>
          <ac:picMkLst>
            <pc:docMk/>
            <pc:sldMk cId="1470323850" sldId="301"/>
            <ac:picMk id="33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1:15:16.512" v="3597" actId="1076"/>
          <ac:picMkLst>
            <pc:docMk/>
            <pc:sldMk cId="1470323850" sldId="301"/>
            <ac:picMk id="34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1:14:51.978" v="3564" actId="1035"/>
          <ac:picMkLst>
            <pc:docMk/>
            <pc:sldMk cId="1470323850" sldId="301"/>
            <ac:picMk id="35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15T11:15:12.159" v="3596" actId="1076"/>
          <ac:picMkLst>
            <pc:docMk/>
            <pc:sldMk cId="1470323850" sldId="301"/>
            <ac:picMk id="36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170752425" sldId="302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0752425" sldId="302"/>
            <ac:spMk id="2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0752425" sldId="302"/>
            <ac:spMk id="2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0752425" sldId="302"/>
            <ac:spMk id="2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0752425" sldId="302"/>
            <ac:spMk id="31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170752425" sldId="302"/>
            <ac:picMk id="45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4074792924" sldId="303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059359708" sldId="308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059359708" sldId="308"/>
            <ac:spMk id="3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059359708" sldId="308"/>
            <ac:spMk id="39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059359708" sldId="308"/>
            <ac:spMk id="40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059359708" sldId="308"/>
            <ac:picMk id="27" creationId="{00000000-0000-0000-0000-000000000000}"/>
          </ac:picMkLst>
        </pc:pic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2413082701" sldId="310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13082701" sldId="310"/>
            <ac:spMk id="1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13082701" sldId="310"/>
            <ac:spMk id="1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13082701" sldId="310"/>
            <ac:spMk id="19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13082701" sldId="310"/>
            <ac:spMk id="21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1533149093" sldId="311"/>
        </pc:sldMkLst>
      </pc:sldChg>
      <pc:sldChg chg="modSp mod chgLayout">
        <pc:chgData name="Lhoest Rémy" userId="a082b7f1-8b59-4f35-9dff-8f8edb24495b" providerId="ADAL" clId="{FF69DC0E-1836-4A02-9011-3384CC6B6819}" dt="2026-01-15T10:12:10.210" v="2249" actId="700"/>
        <pc:sldMkLst>
          <pc:docMk/>
          <pc:sldMk cId="3520720664" sldId="312"/>
        </pc:sldMkLst>
        <pc:spChg chg="mod ord">
          <ac:chgData name="Lhoest Rémy" userId="a082b7f1-8b59-4f35-9dff-8f8edb24495b" providerId="ADAL" clId="{FF69DC0E-1836-4A02-9011-3384CC6B6819}" dt="2026-01-15T10:12:10.210" v="2249" actId="700"/>
          <ac:spMkLst>
            <pc:docMk/>
            <pc:sldMk cId="3520720664" sldId="312"/>
            <ac:spMk id="3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12:10.210" v="2249" actId="700"/>
          <ac:spMkLst>
            <pc:docMk/>
            <pc:sldMk cId="3520720664" sldId="312"/>
            <ac:spMk id="4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12:10.210" v="2249" actId="700"/>
          <ac:spMkLst>
            <pc:docMk/>
            <pc:sldMk cId="3520720664" sldId="312"/>
            <ac:spMk id="30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235284919" sldId="313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5284919" sldId="313"/>
            <ac:spMk id="10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5284919" sldId="313"/>
            <ac:spMk id="17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5284919" sldId="313"/>
            <ac:spMk id="18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35284919" sldId="313"/>
            <ac:picMk id="8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35284919" sldId="313"/>
            <ac:picMk id="12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35284919" sldId="313"/>
            <ac:picMk id="16" creationId="{00000000-0000-0000-0000-000000000000}"/>
          </ac:picMkLst>
        </pc:picChg>
      </pc:sldChg>
      <pc:sldChg chg="addSp delSp modSp mod modClrScheme chgLayout modNotes">
        <pc:chgData name="Lhoest Rémy" userId="a082b7f1-8b59-4f35-9dff-8f8edb24495b" providerId="ADAL" clId="{FF69DC0E-1836-4A02-9011-3384CC6B6819}" dt="2026-01-15T10:06:54.830" v="2205" actId="478"/>
        <pc:sldMkLst>
          <pc:docMk/>
          <pc:sldMk cId="3820992344" sldId="325"/>
        </pc:sldMkLst>
        <pc:spChg chg="mod ord">
          <ac:chgData name="Lhoest Rémy" userId="a082b7f1-8b59-4f35-9dff-8f8edb24495b" providerId="ADAL" clId="{FF69DC0E-1836-4A02-9011-3384CC6B6819}" dt="2026-01-15T10:06:53.428" v="2204" actId="700"/>
          <ac:spMkLst>
            <pc:docMk/>
            <pc:sldMk cId="3820992344" sldId="325"/>
            <ac:spMk id="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06:53.428" v="2204" actId="700"/>
          <ac:spMkLst>
            <pc:docMk/>
            <pc:sldMk cId="3820992344" sldId="325"/>
            <ac:spMk id="3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329995270" sldId="326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29995270" sldId="326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29995270" sldId="326"/>
            <ac:spMk id="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29995270" sldId="326"/>
            <ac:spMk id="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29995270" sldId="326"/>
            <ac:spMk id="12" creationId="{00000000-0000-0000-0000-000000000000}"/>
          </ac:spMkLst>
        </pc:spChg>
        <pc:grpChg chg="mod">
          <ac:chgData name="Lhoest Rémy" userId="a082b7f1-8b59-4f35-9dff-8f8edb24495b" providerId="ADAL" clId="{FF69DC0E-1836-4A02-9011-3384CC6B6819}" dt="2026-01-09T09:50:35.972" v="43"/>
          <ac:grpSpMkLst>
            <pc:docMk/>
            <pc:sldMk cId="2329995270" sldId="326"/>
            <ac:grpSpMk id="10" creationId="{00000000-0000-0000-0000-000000000000}"/>
          </ac:grpSpMkLst>
        </pc:gr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329995270" sldId="326"/>
            <ac:picMk id="11" creationId="{00000000-0000-0000-0000-000000000000}"/>
          </ac:picMkLst>
        </pc:pic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288577142" sldId="334"/>
        </pc:sldMkLst>
      </pc:sldChg>
      <pc:sldChg chg="modSp mod chgLayout modNotes">
        <pc:chgData name="Lhoest Rémy" userId="a082b7f1-8b59-4f35-9dff-8f8edb24495b" providerId="ADAL" clId="{FF69DC0E-1836-4A02-9011-3384CC6B6819}" dt="2026-01-15T10:10:11.465" v="2245" actId="700"/>
        <pc:sldMkLst>
          <pc:docMk/>
          <pc:sldMk cId="2142429185" sldId="339"/>
        </pc:sldMkLst>
        <pc:spChg chg="mod ord">
          <ac:chgData name="Lhoest Rémy" userId="a082b7f1-8b59-4f35-9dff-8f8edb24495b" providerId="ADAL" clId="{FF69DC0E-1836-4A02-9011-3384CC6B6819}" dt="2026-01-15T10:10:11.465" v="2245" actId="700"/>
          <ac:spMkLst>
            <pc:docMk/>
            <pc:sldMk cId="2142429185" sldId="339"/>
            <ac:spMk id="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10:11.465" v="2245" actId="700"/>
          <ac:spMkLst>
            <pc:docMk/>
            <pc:sldMk cId="2142429185" sldId="339"/>
            <ac:spMk id="3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10:11.465" v="2245" actId="700"/>
          <ac:spMkLst>
            <pc:docMk/>
            <pc:sldMk cId="2142429185" sldId="339"/>
            <ac:spMk id="4" creationId="{00000000-0000-0000-0000-000000000000}"/>
          </ac:spMkLst>
        </pc:spChg>
      </pc:sldChg>
      <pc:sldChg chg="mod modClrScheme chgLayout modNotes">
        <pc:chgData name="Lhoest Rémy" userId="a082b7f1-8b59-4f35-9dff-8f8edb24495b" providerId="ADAL" clId="{FF69DC0E-1836-4A02-9011-3384CC6B6819}" dt="2026-01-15T10:09:23.641" v="2239" actId="700"/>
        <pc:sldMkLst>
          <pc:docMk/>
          <pc:sldMk cId="4113670195" sldId="340"/>
        </pc:sldMkLst>
      </pc:sldChg>
      <pc:sldChg chg="modNotes">
        <pc:chgData name="Lhoest Rémy" userId="a082b7f1-8b59-4f35-9dff-8f8edb24495b" providerId="ADAL" clId="{FF69DC0E-1836-4A02-9011-3384CC6B6819}" dt="2026-01-09T09:50:35.972" v="43"/>
        <pc:sldMkLst>
          <pc:docMk/>
          <pc:sldMk cId="982677700" sldId="342"/>
        </pc:sldMkLst>
      </pc:sldChg>
      <pc:sldChg chg="addSp delSp modSp mod modNotes">
        <pc:chgData name="Lhoest Rémy" userId="a082b7f1-8b59-4f35-9dff-8f8edb24495b" providerId="ADAL" clId="{FF69DC0E-1836-4A02-9011-3384CC6B6819}" dt="2026-01-09T11:36:50.511" v="852" actId="14100"/>
        <pc:sldMkLst>
          <pc:docMk/>
          <pc:sldMk cId="205431596" sldId="343"/>
        </pc:sldMkLst>
        <pc:spChg chg="mod">
          <ac:chgData name="Lhoest Rémy" userId="a082b7f1-8b59-4f35-9dff-8f8edb24495b" providerId="ADAL" clId="{FF69DC0E-1836-4A02-9011-3384CC6B6819}" dt="2026-01-09T09:58:13.317" v="96" actId="6549"/>
          <ac:spMkLst>
            <pc:docMk/>
            <pc:sldMk cId="205431596" sldId="343"/>
            <ac:spMk id="3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09T09:58:24.024" v="108" actId="1036"/>
          <ac:picMkLst>
            <pc:docMk/>
            <pc:sldMk cId="205431596" sldId="343"/>
            <ac:picMk id="9" creationId="{01777D13-C642-07FF-B10A-C77C668946A1}"/>
          </ac:picMkLst>
        </pc:picChg>
      </pc:sldChg>
      <pc:sldChg chg="addSp delSp modSp mod modNotes">
        <pc:chgData name="Lhoest Rémy" userId="a082b7f1-8b59-4f35-9dff-8f8edb24495b" providerId="ADAL" clId="{FF69DC0E-1836-4A02-9011-3384CC6B6819}" dt="2026-01-09T11:37:31.360" v="865" actId="14100"/>
        <pc:sldMkLst>
          <pc:docMk/>
          <pc:sldMk cId="1154806737" sldId="344"/>
        </pc:sldMkLst>
        <pc:spChg chg="mod">
          <ac:chgData name="Lhoest Rémy" userId="a082b7f1-8b59-4f35-9dff-8f8edb24495b" providerId="ADAL" clId="{FF69DC0E-1836-4A02-9011-3384CC6B6819}" dt="2026-01-09T10:00:24.976" v="130" actId="20577"/>
          <ac:spMkLst>
            <pc:docMk/>
            <pc:sldMk cId="1154806737" sldId="344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1:36:07.112" v="840" actId="1076"/>
          <ac:spMkLst>
            <pc:docMk/>
            <pc:sldMk cId="1154806737" sldId="344"/>
            <ac:spMk id="32" creationId="{3B89CF17-AD6A-1212-0590-25D53050BD4C}"/>
          </ac:spMkLst>
        </pc:spChg>
        <pc:picChg chg="add mod ord">
          <ac:chgData name="Lhoest Rémy" userId="a082b7f1-8b59-4f35-9dff-8f8edb24495b" providerId="ADAL" clId="{FF69DC0E-1836-4A02-9011-3384CC6B6819}" dt="2026-01-09T11:35:33.399" v="834" actId="1076"/>
          <ac:picMkLst>
            <pc:docMk/>
            <pc:sldMk cId="1154806737" sldId="344"/>
            <ac:picMk id="14" creationId="{167631CA-957B-AD5E-1034-D23B40AB08AC}"/>
          </ac:picMkLst>
        </pc:picChg>
        <pc:picChg chg="add mod ord">
          <ac:chgData name="Lhoest Rémy" userId="a082b7f1-8b59-4f35-9dff-8f8edb24495b" providerId="ADAL" clId="{FF69DC0E-1836-4A02-9011-3384CC6B6819}" dt="2026-01-09T11:36:07.112" v="840" actId="1076"/>
          <ac:picMkLst>
            <pc:docMk/>
            <pc:sldMk cId="1154806737" sldId="344"/>
            <ac:picMk id="25" creationId="{B3155D26-0817-575A-2F00-0E9D8424BF9B}"/>
          </ac:picMkLst>
        </pc:picChg>
      </pc:sldChg>
      <pc:sldChg chg="addSp delSp modSp mod modNotes modNotesTx">
        <pc:chgData name="Lhoest Rémy" userId="a082b7f1-8b59-4f35-9dff-8f8edb24495b" providerId="ADAL" clId="{FF69DC0E-1836-4A02-9011-3384CC6B6819}" dt="2026-01-09T13:48:09.058" v="1285" actId="692"/>
        <pc:sldMkLst>
          <pc:docMk/>
          <pc:sldMk cId="2152060238" sldId="345"/>
        </pc:sldMkLst>
        <pc:spChg chg="mod">
          <ac:chgData name="Lhoest Rémy" userId="a082b7f1-8b59-4f35-9dff-8f8edb24495b" providerId="ADAL" clId="{FF69DC0E-1836-4A02-9011-3384CC6B6819}" dt="2026-01-09T10:47:26.955" v="638" actId="20577"/>
          <ac:spMkLst>
            <pc:docMk/>
            <pc:sldMk cId="2152060238" sldId="345"/>
            <ac:spMk id="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3:48:09.058" v="1285" actId="692"/>
          <ac:spMkLst>
            <pc:docMk/>
            <pc:sldMk cId="2152060238" sldId="345"/>
            <ac:spMk id="27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0:47:41.716" v="643" actId="1037"/>
          <ac:spMkLst>
            <pc:docMk/>
            <pc:sldMk cId="2152060238" sldId="345"/>
            <ac:spMk id="45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1:18:32.687" v="805" actId="14100"/>
          <ac:spMkLst>
            <pc:docMk/>
            <pc:sldMk cId="2152060238" sldId="345"/>
            <ac:spMk id="46" creationId="{E9603C09-A1AC-8B88-32C1-3E06160D59C7}"/>
          </ac:spMkLst>
        </pc:spChg>
        <pc:spChg chg="add mod">
          <ac:chgData name="Lhoest Rémy" userId="a082b7f1-8b59-4f35-9dff-8f8edb24495b" providerId="ADAL" clId="{FF69DC0E-1836-4A02-9011-3384CC6B6819}" dt="2026-01-09T11:19:28.542" v="829" actId="14100"/>
          <ac:spMkLst>
            <pc:docMk/>
            <pc:sldMk cId="2152060238" sldId="345"/>
            <ac:spMk id="55" creationId="{069DF5CE-28D8-A14A-B755-57F14750AE04}"/>
          </ac:spMkLst>
        </pc:spChg>
        <pc:picChg chg="add del mod ord">
          <ac:chgData name="Lhoest Rémy" userId="a082b7f1-8b59-4f35-9dff-8f8edb24495b" providerId="ADAL" clId="{FF69DC0E-1836-4A02-9011-3384CC6B6819}" dt="2026-01-09T11:18:46.754" v="810" actId="1076"/>
          <ac:picMkLst>
            <pc:docMk/>
            <pc:sldMk cId="2152060238" sldId="345"/>
            <ac:picMk id="24" creationId="{8577028A-DD30-E7C5-CDD1-192FE86880EC}"/>
          </ac:picMkLst>
        </pc:picChg>
        <pc:cxnChg chg="mod">
          <ac:chgData name="Lhoest Rémy" userId="a082b7f1-8b59-4f35-9dff-8f8edb24495b" providerId="ADAL" clId="{FF69DC0E-1836-4A02-9011-3384CC6B6819}" dt="2026-01-09T11:19:33.406" v="830" actId="14100"/>
          <ac:cxnSpMkLst>
            <pc:docMk/>
            <pc:sldMk cId="2152060238" sldId="345"/>
            <ac:cxnSpMk id="34" creationId="{00000000-0000-0000-0000-000000000000}"/>
          </ac:cxnSpMkLst>
        </pc:cxnChg>
        <pc:cxnChg chg="mod">
          <ac:chgData name="Lhoest Rémy" userId="a082b7f1-8b59-4f35-9dff-8f8edb24495b" providerId="ADAL" clId="{FF69DC0E-1836-4A02-9011-3384CC6B6819}" dt="2026-01-09T11:19:03.461" v="819" actId="1037"/>
          <ac:cxnSpMkLst>
            <pc:docMk/>
            <pc:sldMk cId="2152060238" sldId="345"/>
            <ac:cxnSpMk id="49" creationId="{00000000-0000-0000-0000-000000000000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09T11:18:14.103" v="801" actId="14100"/>
        <pc:sldMkLst>
          <pc:docMk/>
          <pc:sldMk cId="3177718399" sldId="346"/>
        </pc:sldMkLst>
        <pc:spChg chg="mod">
          <ac:chgData name="Lhoest Rémy" userId="a082b7f1-8b59-4f35-9dff-8f8edb24495b" providerId="ADAL" clId="{FF69DC0E-1836-4A02-9011-3384CC6B6819}" dt="2026-01-09T10:50:38.887" v="673" actId="1076"/>
          <ac:spMkLst>
            <pc:docMk/>
            <pc:sldMk cId="3177718399" sldId="346"/>
            <ac:spMk id="1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0:51:28.758" v="688" actId="1076"/>
          <ac:spMkLst>
            <pc:docMk/>
            <pc:sldMk cId="3177718399" sldId="346"/>
            <ac:spMk id="21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1:16:54.271" v="779" actId="14100"/>
          <ac:spMkLst>
            <pc:docMk/>
            <pc:sldMk cId="3177718399" sldId="346"/>
            <ac:spMk id="27" creationId="{7F515B40-BF11-9DFF-479B-491B04E13B76}"/>
          </ac:spMkLst>
        </pc:spChg>
        <pc:picChg chg="add mod ord">
          <ac:chgData name="Lhoest Rémy" userId="a082b7f1-8b59-4f35-9dff-8f8edb24495b" providerId="ADAL" clId="{FF69DC0E-1836-4A02-9011-3384CC6B6819}" dt="2026-01-09T10:52:40.263" v="690" actId="692"/>
          <ac:picMkLst>
            <pc:docMk/>
            <pc:sldMk cId="3177718399" sldId="346"/>
            <ac:picMk id="8" creationId="{B7251211-6F64-800E-97D8-9E2762D0A7BA}"/>
          </ac:picMkLst>
        </pc:picChg>
        <pc:cxnChg chg="add mod">
          <ac:chgData name="Lhoest Rémy" userId="a082b7f1-8b59-4f35-9dff-8f8edb24495b" providerId="ADAL" clId="{FF69DC0E-1836-4A02-9011-3384CC6B6819}" dt="2026-01-09T11:18:14.103" v="801" actId="14100"/>
          <ac:cxnSpMkLst>
            <pc:docMk/>
            <pc:sldMk cId="3177718399" sldId="346"/>
            <ac:cxnSpMk id="15" creationId="{3B321E4B-2D28-F6DA-FB89-F6C5C72C5194}"/>
          </ac:cxnSpMkLst>
        </pc:cxnChg>
      </pc:sldChg>
      <pc:sldChg chg="addSp delSp modSp mod modNotes">
        <pc:chgData name="Lhoest Rémy" userId="a082b7f1-8b59-4f35-9dff-8f8edb24495b" providerId="ADAL" clId="{FF69DC0E-1836-4A02-9011-3384CC6B6819}" dt="2026-01-09T12:48:16.946" v="910" actId="20577"/>
        <pc:sldMkLst>
          <pc:docMk/>
          <pc:sldMk cId="968175168" sldId="347"/>
        </pc:sldMkLst>
        <pc:spChg chg="mod">
          <ac:chgData name="Lhoest Rémy" userId="a082b7f1-8b59-4f35-9dff-8f8edb24495b" providerId="ADAL" clId="{FF69DC0E-1836-4A02-9011-3384CC6B6819}" dt="2026-01-09T12:45:27.862" v="875" actId="20577"/>
          <ac:spMkLst>
            <pc:docMk/>
            <pc:sldMk cId="968175168" sldId="347"/>
            <ac:spMk id="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0:56:07.131" v="743" actId="1076"/>
          <ac:spMkLst>
            <pc:docMk/>
            <pc:sldMk cId="968175168" sldId="347"/>
            <ac:spMk id="11" creationId="{8C54CCCE-9B89-2D8C-0725-ED8A030E0F8C}"/>
          </ac:spMkLst>
        </pc:spChg>
        <pc:spChg chg="add mod">
          <ac:chgData name="Lhoest Rémy" userId="a082b7f1-8b59-4f35-9dff-8f8edb24495b" providerId="ADAL" clId="{FF69DC0E-1836-4A02-9011-3384CC6B6819}" dt="2026-01-09T10:56:21.147" v="747" actId="14100"/>
          <ac:spMkLst>
            <pc:docMk/>
            <pc:sldMk cId="968175168" sldId="347"/>
            <ac:spMk id="13" creationId="{D833AB37-BF48-9D91-A377-C5C8C930D133}"/>
          </ac:spMkLst>
        </pc:spChg>
        <pc:spChg chg="mod">
          <ac:chgData name="Lhoest Rémy" userId="a082b7f1-8b59-4f35-9dff-8f8edb24495b" providerId="ADAL" clId="{FF69DC0E-1836-4A02-9011-3384CC6B6819}" dt="2026-01-09T10:54:12.371" v="722" actId="1076"/>
          <ac:spMkLst>
            <pc:docMk/>
            <pc:sldMk cId="968175168" sldId="347"/>
            <ac:spMk id="15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1:16:37.040" v="774" actId="1035"/>
          <ac:spMkLst>
            <pc:docMk/>
            <pc:sldMk cId="968175168" sldId="347"/>
            <ac:spMk id="16" creationId="{4D1D6E6E-871E-B50C-94EB-80152FBB6EFF}"/>
          </ac:spMkLst>
        </pc:spChg>
        <pc:spChg chg="add mod">
          <ac:chgData name="Lhoest Rémy" userId="a082b7f1-8b59-4f35-9dff-8f8edb24495b" providerId="ADAL" clId="{FF69DC0E-1836-4A02-9011-3384CC6B6819}" dt="2026-01-09T10:56:54.410" v="756" actId="14100"/>
          <ac:spMkLst>
            <pc:docMk/>
            <pc:sldMk cId="968175168" sldId="347"/>
            <ac:spMk id="18" creationId="{2129B10B-BD0C-F7CA-F0C7-AE3D7808E7E3}"/>
          </ac:spMkLst>
        </pc:spChg>
        <pc:spChg chg="mod">
          <ac:chgData name="Lhoest Rémy" userId="a082b7f1-8b59-4f35-9dff-8f8edb24495b" providerId="ADAL" clId="{FF69DC0E-1836-4A02-9011-3384CC6B6819}" dt="2026-01-09T12:48:16.946" v="910" actId="20577"/>
          <ac:spMkLst>
            <pc:docMk/>
            <pc:sldMk cId="968175168" sldId="347"/>
            <ac:spMk id="2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968175168" sldId="347"/>
            <ac:spMk id="37" creationId="{00000000-0000-0000-0000-000000000000}"/>
          </ac:spMkLst>
        </pc:spChg>
        <pc:picChg chg="add mod ord">
          <ac:chgData name="Lhoest Rémy" userId="a082b7f1-8b59-4f35-9dff-8f8edb24495b" providerId="ADAL" clId="{FF69DC0E-1836-4A02-9011-3384CC6B6819}" dt="2026-01-09T10:52:54.185" v="694" actId="167"/>
          <ac:picMkLst>
            <pc:docMk/>
            <pc:sldMk cId="968175168" sldId="347"/>
            <ac:picMk id="10" creationId="{9317D3A4-055D-454F-B3C6-F07243FCB8F4}"/>
          </ac:picMkLst>
        </pc:picChg>
        <pc:cxnChg chg="add mod">
          <ac:chgData name="Lhoest Rémy" userId="a082b7f1-8b59-4f35-9dff-8f8edb24495b" providerId="ADAL" clId="{FF69DC0E-1836-4A02-9011-3384CC6B6819}" dt="2026-01-09T11:18:06.263" v="800" actId="14100"/>
          <ac:cxnSpMkLst>
            <pc:docMk/>
            <pc:sldMk cId="968175168" sldId="347"/>
            <ac:cxnSpMk id="20" creationId="{277BD3F3-863A-99DF-401A-FBB437E4E5ED}"/>
          </ac:cxnSpMkLst>
        </pc:cxnChg>
        <pc:cxnChg chg="add mod">
          <ac:chgData name="Lhoest Rémy" userId="a082b7f1-8b59-4f35-9dff-8f8edb24495b" providerId="ADAL" clId="{FF69DC0E-1836-4A02-9011-3384CC6B6819}" dt="2026-01-09T11:18:04.278" v="799" actId="14100"/>
          <ac:cxnSpMkLst>
            <pc:docMk/>
            <pc:sldMk cId="968175168" sldId="347"/>
            <ac:cxnSpMk id="23" creationId="{69595746-8B70-DCCF-460E-744642EB2898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09T12:56:06.046" v="992" actId="14100"/>
        <pc:sldMkLst>
          <pc:docMk/>
          <pc:sldMk cId="1289679322" sldId="348"/>
        </pc:sldMkLst>
        <pc:spChg chg="add mod">
          <ac:chgData name="Lhoest Rémy" userId="a082b7f1-8b59-4f35-9dff-8f8edb24495b" providerId="ADAL" clId="{FF69DC0E-1836-4A02-9011-3384CC6B6819}" dt="2026-01-09T12:53:17.239" v="960" actId="14100"/>
          <ac:spMkLst>
            <pc:docMk/>
            <pc:sldMk cId="1289679322" sldId="348"/>
            <ac:spMk id="23" creationId="{322897A4-7F7E-B47B-13CC-9D1F7C938EB2}"/>
          </ac:spMkLst>
        </pc:spChg>
        <pc:spChg chg="add mod">
          <ac:chgData name="Lhoest Rémy" userId="a082b7f1-8b59-4f35-9dff-8f8edb24495b" providerId="ADAL" clId="{FF69DC0E-1836-4A02-9011-3384CC6B6819}" dt="2026-01-09T12:55:18.063" v="975" actId="14100"/>
          <ac:spMkLst>
            <pc:docMk/>
            <pc:sldMk cId="1289679322" sldId="348"/>
            <ac:spMk id="24" creationId="{6B183513-76B0-A899-FAE1-BDE99BE1E819}"/>
          </ac:spMkLst>
        </pc:spChg>
        <pc:spChg chg="add mod">
          <ac:chgData name="Lhoest Rémy" userId="a082b7f1-8b59-4f35-9dff-8f8edb24495b" providerId="ADAL" clId="{FF69DC0E-1836-4A02-9011-3384CC6B6819}" dt="2026-01-09T12:54:22.488" v="971" actId="1076"/>
          <ac:spMkLst>
            <pc:docMk/>
            <pc:sldMk cId="1289679322" sldId="348"/>
            <ac:spMk id="26" creationId="{B2ABB0D9-4259-801C-D0E3-F409CFA2082D}"/>
          </ac:spMkLst>
        </pc:spChg>
        <pc:spChg chg="add mod">
          <ac:chgData name="Lhoest Rémy" userId="a082b7f1-8b59-4f35-9dff-8f8edb24495b" providerId="ADAL" clId="{FF69DC0E-1836-4A02-9011-3384CC6B6819}" dt="2026-01-09T12:55:09.072" v="973" actId="1076"/>
          <ac:spMkLst>
            <pc:docMk/>
            <pc:sldMk cId="1289679322" sldId="348"/>
            <ac:spMk id="27" creationId="{B86194D7-DCB2-E727-5A32-5D6A2B0A519E}"/>
          </ac:spMkLst>
        </pc:spChg>
        <pc:spChg chg="add mod">
          <ac:chgData name="Lhoest Rémy" userId="a082b7f1-8b59-4f35-9dff-8f8edb24495b" providerId="ADAL" clId="{FF69DC0E-1836-4A02-9011-3384CC6B6819}" dt="2026-01-09T12:55:34.371" v="980" actId="1036"/>
          <ac:spMkLst>
            <pc:docMk/>
            <pc:sldMk cId="1289679322" sldId="348"/>
            <ac:spMk id="28" creationId="{A06BDD0E-314D-1CDD-3483-4737FF40EB82}"/>
          </ac:spMkLst>
        </pc:spChg>
        <pc:picChg chg="add del mod">
          <ac:chgData name="Lhoest Rémy" userId="a082b7f1-8b59-4f35-9dff-8f8edb24495b" providerId="ADAL" clId="{FF69DC0E-1836-4A02-9011-3384CC6B6819}" dt="2026-01-09T12:53:28.379" v="961" actId="208"/>
          <ac:picMkLst>
            <pc:docMk/>
            <pc:sldMk cId="1289679322" sldId="348"/>
            <ac:picMk id="7" creationId="{2B5905A7-86DA-2F7F-0AD7-E55304976A1B}"/>
          </ac:picMkLst>
        </pc:picChg>
        <pc:picChg chg="add mod">
          <ac:chgData name="Lhoest Rémy" userId="a082b7f1-8b59-4f35-9dff-8f8edb24495b" providerId="ADAL" clId="{FF69DC0E-1836-4A02-9011-3384CC6B6819}" dt="2026-01-09T12:53:00.815" v="956" actId="14100"/>
          <ac:picMkLst>
            <pc:docMk/>
            <pc:sldMk cId="1289679322" sldId="348"/>
            <ac:picMk id="12" creationId="{3D41A1EA-4FC5-71FB-E816-710FE79215CF}"/>
          </ac:picMkLst>
        </pc:picChg>
        <pc:picChg chg="add mod">
          <ac:chgData name="Lhoest Rémy" userId="a082b7f1-8b59-4f35-9dff-8f8edb24495b" providerId="ADAL" clId="{FF69DC0E-1836-4A02-9011-3384CC6B6819}" dt="2026-01-09T12:53:55.493" v="968" actId="1076"/>
          <ac:picMkLst>
            <pc:docMk/>
            <pc:sldMk cId="1289679322" sldId="348"/>
            <ac:picMk id="16" creationId="{0EA7C181-30ED-9457-018C-105E5B04BE9F}"/>
          </ac:picMkLst>
        </pc:picChg>
        <pc:picChg chg="add mod">
          <ac:chgData name="Lhoest Rémy" userId="a082b7f1-8b59-4f35-9dff-8f8edb24495b" providerId="ADAL" clId="{FF69DC0E-1836-4A02-9011-3384CC6B6819}" dt="2026-01-09T12:51:51.823" v="944" actId="1076"/>
          <ac:picMkLst>
            <pc:docMk/>
            <pc:sldMk cId="1289679322" sldId="348"/>
            <ac:picMk id="20" creationId="{9C8B8E89-7246-0A60-D8F1-8A77BFA6C7EE}"/>
          </ac:picMkLst>
        </pc:picChg>
        <pc:picChg chg="add mod">
          <ac:chgData name="Lhoest Rémy" userId="a082b7f1-8b59-4f35-9dff-8f8edb24495b" providerId="ADAL" clId="{FF69DC0E-1836-4A02-9011-3384CC6B6819}" dt="2026-01-09T12:51:51.823" v="944" actId="1076"/>
          <ac:picMkLst>
            <pc:docMk/>
            <pc:sldMk cId="1289679322" sldId="348"/>
            <ac:picMk id="22" creationId="{FAB64AD9-891E-DCE1-23FB-9645EB867D38}"/>
          </ac:picMkLst>
        </pc:picChg>
        <pc:cxnChg chg="add mod">
          <ac:chgData name="Lhoest Rémy" userId="a082b7f1-8b59-4f35-9dff-8f8edb24495b" providerId="ADAL" clId="{FF69DC0E-1836-4A02-9011-3384CC6B6819}" dt="2026-01-09T12:55:47.111" v="983" actId="14100"/>
          <ac:cxnSpMkLst>
            <pc:docMk/>
            <pc:sldMk cId="1289679322" sldId="348"/>
            <ac:cxnSpMk id="30" creationId="{E0323502-14C2-B4C0-76A6-952F2A777E6A}"/>
          </ac:cxnSpMkLst>
        </pc:cxnChg>
        <pc:cxnChg chg="add mod">
          <ac:chgData name="Lhoest Rémy" userId="a082b7f1-8b59-4f35-9dff-8f8edb24495b" providerId="ADAL" clId="{FF69DC0E-1836-4A02-9011-3384CC6B6819}" dt="2026-01-09T12:56:03.246" v="991" actId="14100"/>
          <ac:cxnSpMkLst>
            <pc:docMk/>
            <pc:sldMk cId="1289679322" sldId="348"/>
            <ac:cxnSpMk id="36" creationId="{F4AF7626-C026-CAA0-AE2F-5F860D94CA04}"/>
          </ac:cxnSpMkLst>
        </pc:cxnChg>
        <pc:cxnChg chg="add mod">
          <ac:chgData name="Lhoest Rémy" userId="a082b7f1-8b59-4f35-9dff-8f8edb24495b" providerId="ADAL" clId="{FF69DC0E-1836-4A02-9011-3384CC6B6819}" dt="2026-01-09T12:56:06.046" v="992" actId="14100"/>
          <ac:cxnSpMkLst>
            <pc:docMk/>
            <pc:sldMk cId="1289679322" sldId="348"/>
            <ac:cxnSpMk id="40" creationId="{56E01585-5B25-8386-CFD8-7C3010B60A5F}"/>
          </ac:cxnSpMkLst>
        </pc:cxnChg>
      </pc:sldChg>
      <pc:sldChg chg="addSp delSp modSp mod modNotes">
        <pc:chgData name="Lhoest Rémy" userId="a082b7f1-8b59-4f35-9dff-8f8edb24495b" providerId="ADAL" clId="{FF69DC0E-1836-4A02-9011-3384CC6B6819}" dt="2026-01-09T13:00:06.166" v="1052" actId="14100"/>
        <pc:sldMkLst>
          <pc:docMk/>
          <pc:sldMk cId="3706303849" sldId="349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706303849" sldId="349"/>
            <ac:spMk id="7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2:59:09.350" v="1031" actId="14100"/>
          <ac:spMkLst>
            <pc:docMk/>
            <pc:sldMk cId="3706303849" sldId="349"/>
            <ac:spMk id="17" creationId="{3334DFDC-A16A-099B-CFDB-3E7B47E20DF8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706303849" sldId="349"/>
            <ac:spMk id="18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2:59:13.191" v="1032" actId="14100"/>
          <ac:spMkLst>
            <pc:docMk/>
            <pc:sldMk cId="3706303849" sldId="349"/>
            <ac:spMk id="21" creationId="{0815BDDB-15FF-4CE8-BD39-026EEBF58F14}"/>
          </ac:spMkLst>
        </pc:spChg>
        <pc:spChg chg="add mod">
          <ac:chgData name="Lhoest Rémy" userId="a082b7f1-8b59-4f35-9dff-8f8edb24495b" providerId="ADAL" clId="{FF69DC0E-1836-4A02-9011-3384CC6B6819}" dt="2026-01-09T12:59:37.619" v="1040" actId="1076"/>
          <ac:spMkLst>
            <pc:docMk/>
            <pc:sldMk cId="3706303849" sldId="349"/>
            <ac:spMk id="26" creationId="{F19B9EFD-232C-5C84-310F-ED55BF76D711}"/>
          </ac:spMkLst>
        </pc:spChg>
        <pc:spChg chg="add mod">
          <ac:chgData name="Lhoest Rémy" userId="a082b7f1-8b59-4f35-9dff-8f8edb24495b" providerId="ADAL" clId="{FF69DC0E-1836-4A02-9011-3384CC6B6819}" dt="2026-01-09T12:59:51.335" v="1045" actId="14100"/>
          <ac:spMkLst>
            <pc:docMk/>
            <pc:sldMk cId="3706303849" sldId="349"/>
            <ac:spMk id="30" creationId="{254AE654-95FF-C414-A70F-05E4A8DD717F}"/>
          </ac:spMkLst>
        </pc:spChg>
        <pc:picChg chg="add mod ord">
          <ac:chgData name="Lhoest Rémy" userId="a082b7f1-8b59-4f35-9dff-8f8edb24495b" providerId="ADAL" clId="{FF69DC0E-1836-4A02-9011-3384CC6B6819}" dt="2026-01-09T12:57:55.398" v="1009" actId="167"/>
          <ac:picMkLst>
            <pc:docMk/>
            <pc:sldMk cId="3706303849" sldId="349"/>
            <ac:picMk id="10" creationId="{2A1C1ED1-5A8A-D735-1F77-83795F3625A6}"/>
          </ac:picMkLst>
        </pc:picChg>
        <pc:picChg chg="add mod ord">
          <ac:chgData name="Lhoest Rémy" userId="a082b7f1-8b59-4f35-9dff-8f8edb24495b" providerId="ADAL" clId="{FF69DC0E-1836-4A02-9011-3384CC6B6819}" dt="2026-01-09T12:57:58.996" v="1010" actId="208"/>
          <ac:picMkLst>
            <pc:docMk/>
            <pc:sldMk cId="3706303849" sldId="349"/>
            <ac:picMk id="16" creationId="{F0B46C53-F6EB-12EF-B4F7-CA44659FDA25}"/>
          </ac:picMkLst>
        </pc:picChg>
        <pc:cxnChg chg="add mod">
          <ac:chgData name="Lhoest Rémy" userId="a082b7f1-8b59-4f35-9dff-8f8edb24495b" providerId="ADAL" clId="{FF69DC0E-1836-4A02-9011-3384CC6B6819}" dt="2026-01-09T12:59:41.191" v="1042" actId="14100"/>
          <ac:cxnSpMkLst>
            <pc:docMk/>
            <pc:sldMk cId="3706303849" sldId="349"/>
            <ac:cxnSpMk id="24" creationId="{11C720FE-F012-2A37-0E16-6FB9C8197F60}"/>
          </ac:cxnSpMkLst>
        </pc:cxnChg>
        <pc:cxnChg chg="add mod">
          <ac:chgData name="Lhoest Rémy" userId="a082b7f1-8b59-4f35-9dff-8f8edb24495b" providerId="ADAL" clId="{FF69DC0E-1836-4A02-9011-3384CC6B6819}" dt="2026-01-09T12:59:57.720" v="1048" actId="14100"/>
          <ac:cxnSpMkLst>
            <pc:docMk/>
            <pc:sldMk cId="3706303849" sldId="349"/>
            <ac:cxnSpMk id="31" creationId="{C8696E6F-F428-1354-4899-646D06B9EEF5}"/>
          </ac:cxnSpMkLst>
        </pc:cxnChg>
        <pc:cxnChg chg="add mod">
          <ac:chgData name="Lhoest Rémy" userId="a082b7f1-8b59-4f35-9dff-8f8edb24495b" providerId="ADAL" clId="{FF69DC0E-1836-4A02-9011-3384CC6B6819}" dt="2026-01-09T13:00:06.166" v="1052" actId="14100"/>
          <ac:cxnSpMkLst>
            <pc:docMk/>
            <pc:sldMk cId="3706303849" sldId="349"/>
            <ac:cxnSpMk id="34" creationId="{C096917A-1956-3638-4384-7397639EAA39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09T13:01:30.251" v="1054" actId="22"/>
        <pc:sldMkLst>
          <pc:docMk/>
          <pc:sldMk cId="3062922608" sldId="350"/>
        </pc:sldMkLst>
        <pc:picChg chg="add">
          <ac:chgData name="Lhoest Rémy" userId="a082b7f1-8b59-4f35-9dff-8f8edb24495b" providerId="ADAL" clId="{FF69DC0E-1836-4A02-9011-3384CC6B6819}" dt="2026-01-09T13:01:30.251" v="1054" actId="22"/>
          <ac:picMkLst>
            <pc:docMk/>
            <pc:sldMk cId="3062922608" sldId="350"/>
            <ac:picMk id="7" creationId="{38E1B726-FE2F-5E8E-8AE7-C8BFECB5FF37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3:53:59.383" v="1401" actId="5793"/>
        <pc:sldMkLst>
          <pc:docMk/>
          <pc:sldMk cId="2399767627" sldId="351"/>
        </pc:sldMkLst>
        <pc:spChg chg="mod">
          <ac:chgData name="Lhoest Rémy" userId="a082b7f1-8b59-4f35-9dff-8f8edb24495b" providerId="ADAL" clId="{FF69DC0E-1836-4A02-9011-3384CC6B6819}" dt="2026-01-09T13:53:59.383" v="1401" actId="5793"/>
          <ac:spMkLst>
            <pc:docMk/>
            <pc:sldMk cId="2399767627" sldId="351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3:03:24.047" v="1073" actId="14100"/>
          <ac:spMkLst>
            <pc:docMk/>
            <pc:sldMk cId="2399767627" sldId="351"/>
            <ac:spMk id="15" creationId="{CC34EF1A-9E56-1C5F-22F6-D2C7AC20A2AF}"/>
          </ac:spMkLst>
        </pc:spChg>
        <pc:picChg chg="add mod ord">
          <ac:chgData name="Lhoest Rémy" userId="a082b7f1-8b59-4f35-9dff-8f8edb24495b" providerId="ADAL" clId="{FF69DC0E-1836-4A02-9011-3384CC6B6819}" dt="2026-01-09T13:03:09.789" v="1069" actId="1036"/>
          <ac:picMkLst>
            <pc:docMk/>
            <pc:sldMk cId="2399767627" sldId="351"/>
            <ac:picMk id="14" creationId="{7E8C197F-9C6E-A9DF-9C0D-62007D825F97}"/>
          </ac:picMkLst>
        </pc:picChg>
        <pc:picChg chg="add mod">
          <ac:chgData name="Lhoest Rémy" userId="a082b7f1-8b59-4f35-9dff-8f8edb24495b" providerId="ADAL" clId="{FF69DC0E-1836-4A02-9011-3384CC6B6819}" dt="2026-01-09T13:04:24.302" v="1088" actId="1076"/>
          <ac:picMkLst>
            <pc:docMk/>
            <pc:sldMk cId="2399767627" sldId="351"/>
            <ac:picMk id="19" creationId="{DE029D5E-C574-270A-ED50-6872FDF83627}"/>
          </ac:picMkLst>
        </pc:picChg>
        <pc:picChg chg="add mod">
          <ac:chgData name="Lhoest Rémy" userId="a082b7f1-8b59-4f35-9dff-8f8edb24495b" providerId="ADAL" clId="{FF69DC0E-1836-4A02-9011-3384CC6B6819}" dt="2026-01-09T13:04:57.558" v="1093" actId="1076"/>
          <ac:picMkLst>
            <pc:docMk/>
            <pc:sldMk cId="2399767627" sldId="351"/>
            <ac:picMk id="21" creationId="{90EDB638-83A0-24AE-0C53-B208FB661E0B}"/>
          </ac:picMkLst>
        </pc:picChg>
        <pc:picChg chg="add mod">
          <ac:chgData name="Lhoest Rémy" userId="a082b7f1-8b59-4f35-9dff-8f8edb24495b" providerId="ADAL" clId="{FF69DC0E-1836-4A02-9011-3384CC6B6819}" dt="2026-01-09T13:04:48.678" v="1092" actId="1076"/>
          <ac:picMkLst>
            <pc:docMk/>
            <pc:sldMk cId="2399767627" sldId="351"/>
            <ac:picMk id="23" creationId="{9C9282C3-64AB-F12F-9722-8C3951EFEBD8}"/>
          </ac:picMkLst>
        </pc:picChg>
        <pc:picChg chg="add mod">
          <ac:chgData name="Lhoest Rémy" userId="a082b7f1-8b59-4f35-9dff-8f8edb24495b" providerId="ADAL" clId="{FF69DC0E-1836-4A02-9011-3384CC6B6819}" dt="2026-01-09T13:05:12.503" v="1097" actId="1076"/>
          <ac:picMkLst>
            <pc:docMk/>
            <pc:sldMk cId="2399767627" sldId="351"/>
            <ac:picMk id="25" creationId="{F6DBA825-A54E-D3E1-DB85-E6B08FD0F5C4}"/>
          </ac:picMkLst>
        </pc:picChg>
        <pc:picChg chg="add mod">
          <ac:chgData name="Lhoest Rémy" userId="a082b7f1-8b59-4f35-9dff-8f8edb24495b" providerId="ADAL" clId="{FF69DC0E-1836-4A02-9011-3384CC6B6819}" dt="2026-01-09T13:05:26.582" v="1099" actId="1076"/>
          <ac:picMkLst>
            <pc:docMk/>
            <pc:sldMk cId="2399767627" sldId="351"/>
            <ac:picMk id="27" creationId="{664E2E93-1DE8-3A2E-BF3F-614C01898687}"/>
          </ac:picMkLst>
        </pc:picChg>
        <pc:picChg chg="add mod">
          <ac:chgData name="Lhoest Rémy" userId="a082b7f1-8b59-4f35-9dff-8f8edb24495b" providerId="ADAL" clId="{FF69DC0E-1836-4A02-9011-3384CC6B6819}" dt="2026-01-09T13:05:41.151" v="1103" actId="1076"/>
          <ac:picMkLst>
            <pc:docMk/>
            <pc:sldMk cId="2399767627" sldId="351"/>
            <ac:picMk id="29" creationId="{18A7D3B2-B0F7-0E03-1C77-ACA6437C9719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3:54:00.390" v="1404" actId="5793"/>
        <pc:sldMkLst>
          <pc:docMk/>
          <pc:sldMk cId="518920967" sldId="352"/>
        </pc:sldMkLst>
        <pc:spChg chg="mod">
          <ac:chgData name="Lhoest Rémy" userId="a082b7f1-8b59-4f35-9dff-8f8edb24495b" providerId="ADAL" clId="{FF69DC0E-1836-4A02-9011-3384CC6B6819}" dt="2026-01-09T13:54:00.390" v="1404" actId="5793"/>
          <ac:spMkLst>
            <pc:docMk/>
            <pc:sldMk cId="518920967" sldId="352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518920967" sldId="352"/>
            <ac:spMk id="15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3:13:25.611" v="1227" actId="14861"/>
          <ac:spMkLst>
            <pc:docMk/>
            <pc:sldMk cId="518920967" sldId="352"/>
            <ac:spMk id="1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3:14:25.127" v="1239" actId="14100"/>
          <ac:spMkLst>
            <pc:docMk/>
            <pc:sldMk cId="518920967" sldId="352"/>
            <ac:spMk id="34" creationId="{8F9CECED-9D28-AC59-F8B7-973D179F29D6}"/>
          </ac:spMkLst>
        </pc:spChg>
        <pc:picChg chg="add mod">
          <ac:chgData name="Lhoest Rémy" userId="a082b7f1-8b59-4f35-9dff-8f8edb24495b" providerId="ADAL" clId="{FF69DC0E-1836-4A02-9011-3384CC6B6819}" dt="2026-01-09T13:10:09.382" v="1151" actId="1076"/>
          <ac:picMkLst>
            <pc:docMk/>
            <pc:sldMk cId="518920967" sldId="352"/>
            <ac:picMk id="17" creationId="{689873C1-FB2F-5EDC-9EB6-0ED27D1010E2}"/>
          </ac:picMkLst>
        </pc:picChg>
        <pc:picChg chg="add mod">
          <ac:chgData name="Lhoest Rémy" userId="a082b7f1-8b59-4f35-9dff-8f8edb24495b" providerId="ADAL" clId="{FF69DC0E-1836-4A02-9011-3384CC6B6819}" dt="2026-01-09T13:12:08.864" v="1203" actId="1036"/>
          <ac:picMkLst>
            <pc:docMk/>
            <pc:sldMk cId="518920967" sldId="352"/>
            <ac:picMk id="19" creationId="{937210C8-E54D-4141-8814-123948CFD112}"/>
          </ac:picMkLst>
        </pc:picChg>
        <pc:picChg chg="add mod">
          <ac:chgData name="Lhoest Rémy" userId="a082b7f1-8b59-4f35-9dff-8f8edb24495b" providerId="ADAL" clId="{FF69DC0E-1836-4A02-9011-3384CC6B6819}" dt="2026-01-09T13:10:05.607" v="1149" actId="1076"/>
          <ac:picMkLst>
            <pc:docMk/>
            <pc:sldMk cId="518920967" sldId="352"/>
            <ac:picMk id="21" creationId="{BBAFA9FA-92EC-80F6-D208-FC02957DC098}"/>
          </ac:picMkLst>
        </pc:picChg>
        <pc:picChg chg="add mod">
          <ac:chgData name="Lhoest Rémy" userId="a082b7f1-8b59-4f35-9dff-8f8edb24495b" providerId="ADAL" clId="{FF69DC0E-1836-4A02-9011-3384CC6B6819}" dt="2026-01-09T13:10:28.486" v="1157" actId="1076"/>
          <ac:picMkLst>
            <pc:docMk/>
            <pc:sldMk cId="518920967" sldId="352"/>
            <ac:picMk id="23" creationId="{B9F41686-32B4-E8D9-68BB-2A1DD2097F8C}"/>
          </ac:picMkLst>
        </pc:picChg>
        <pc:picChg chg="add mod">
          <ac:chgData name="Lhoest Rémy" userId="a082b7f1-8b59-4f35-9dff-8f8edb24495b" providerId="ADAL" clId="{FF69DC0E-1836-4A02-9011-3384CC6B6819}" dt="2026-01-09T13:12:28.679" v="1215" actId="1037"/>
          <ac:picMkLst>
            <pc:docMk/>
            <pc:sldMk cId="518920967" sldId="352"/>
            <ac:picMk id="25" creationId="{59209D85-817B-021A-A807-3A9ACFB8EDA8}"/>
          </ac:picMkLst>
        </pc:picChg>
        <pc:picChg chg="add mod">
          <ac:chgData name="Lhoest Rémy" userId="a082b7f1-8b59-4f35-9dff-8f8edb24495b" providerId="ADAL" clId="{FF69DC0E-1836-4A02-9011-3384CC6B6819}" dt="2026-01-09T13:12:32.150" v="1218" actId="1037"/>
          <ac:picMkLst>
            <pc:docMk/>
            <pc:sldMk cId="518920967" sldId="352"/>
            <ac:picMk id="29" creationId="{0C6F321A-16D7-07A9-FC7D-F03CB48A0332}"/>
          </ac:picMkLst>
        </pc:picChg>
        <pc:picChg chg="add mod">
          <ac:chgData name="Lhoest Rémy" userId="a082b7f1-8b59-4f35-9dff-8f8edb24495b" providerId="ADAL" clId="{FF69DC0E-1836-4A02-9011-3384CC6B6819}" dt="2026-01-09T13:12:42.250" v="1222" actId="1037"/>
          <ac:picMkLst>
            <pc:docMk/>
            <pc:sldMk cId="518920967" sldId="352"/>
            <ac:picMk id="31" creationId="{017873FC-3B4E-DB17-1EC9-058145424EDD}"/>
          </ac:picMkLst>
        </pc:picChg>
        <pc:picChg chg="add mod">
          <ac:chgData name="Lhoest Rémy" userId="a082b7f1-8b59-4f35-9dff-8f8edb24495b" providerId="ADAL" clId="{FF69DC0E-1836-4A02-9011-3384CC6B6819}" dt="2026-01-09T13:14:17.690" v="1237" actId="1076"/>
          <ac:picMkLst>
            <pc:docMk/>
            <pc:sldMk cId="518920967" sldId="352"/>
            <ac:picMk id="33" creationId="{8DEC695F-1010-7BBF-468D-087DEBE337BD}"/>
          </ac:picMkLst>
        </pc:picChg>
      </pc:sldChg>
      <pc:sldChg chg="addSp delSp modSp mod modNotes">
        <pc:chgData name="Lhoest Rémy" userId="a082b7f1-8b59-4f35-9dff-8f8edb24495b" providerId="ADAL" clId="{FF69DC0E-1836-4A02-9011-3384CC6B6819}" dt="2026-01-09T13:54:00.721" v="1406" actId="5793"/>
        <pc:sldMkLst>
          <pc:docMk/>
          <pc:sldMk cId="1957985254" sldId="353"/>
        </pc:sldMkLst>
        <pc:spChg chg="mod">
          <ac:chgData name="Lhoest Rémy" userId="a082b7f1-8b59-4f35-9dff-8f8edb24495b" providerId="ADAL" clId="{FF69DC0E-1836-4A02-9011-3384CC6B6819}" dt="2026-01-09T13:54:00.721" v="1406" actId="5793"/>
          <ac:spMkLst>
            <pc:docMk/>
            <pc:sldMk cId="1957985254" sldId="353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3:43:52.502" v="1266" actId="1076"/>
          <ac:spMkLst>
            <pc:docMk/>
            <pc:sldMk cId="1957985254" sldId="353"/>
            <ac:spMk id="13" creationId="{0F42F4CB-5D45-BBFA-3B25-4A6504D542F9}"/>
          </ac:spMkLst>
        </pc:spChg>
        <pc:picChg chg="add mod">
          <ac:chgData name="Lhoest Rémy" userId="a082b7f1-8b59-4f35-9dff-8f8edb24495b" providerId="ADAL" clId="{FF69DC0E-1836-4A02-9011-3384CC6B6819}" dt="2026-01-09T13:43:52.502" v="1266" actId="1076"/>
          <ac:picMkLst>
            <pc:docMk/>
            <pc:sldMk cId="1957985254" sldId="353"/>
            <ac:picMk id="12" creationId="{81043C47-87AF-5CBC-E738-65957123C9D6}"/>
          </ac:picMkLst>
        </pc:picChg>
        <pc:picChg chg="add mod">
          <ac:chgData name="Lhoest Rémy" userId="a082b7f1-8b59-4f35-9dff-8f8edb24495b" providerId="ADAL" clId="{FF69DC0E-1836-4A02-9011-3384CC6B6819}" dt="2026-01-09T13:44:03.438" v="1270" actId="692"/>
          <ac:picMkLst>
            <pc:docMk/>
            <pc:sldMk cId="1957985254" sldId="353"/>
            <ac:picMk id="17" creationId="{9F750D35-D6F4-C8DD-533A-71DDD3DA65F6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3:54:01.591" v="1408" actId="5793"/>
        <pc:sldMkLst>
          <pc:docMk/>
          <pc:sldMk cId="4268415824" sldId="356"/>
        </pc:sldMkLst>
        <pc:spChg chg="mod">
          <ac:chgData name="Lhoest Rémy" userId="a082b7f1-8b59-4f35-9dff-8f8edb24495b" providerId="ADAL" clId="{FF69DC0E-1836-4A02-9011-3384CC6B6819}" dt="2026-01-09T13:54:01.591" v="1408" actId="5793"/>
          <ac:spMkLst>
            <pc:docMk/>
            <pc:sldMk cId="4268415824" sldId="356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3:48:15.094" v="1287" actId="14100"/>
          <ac:spMkLst>
            <pc:docMk/>
            <pc:sldMk cId="4268415824" sldId="356"/>
            <ac:spMk id="9" creationId="{9955C1F8-C5B0-945E-292C-CE83AEAB5304}"/>
          </ac:spMkLst>
        </pc:spChg>
        <pc:picChg chg="add mod">
          <ac:chgData name="Lhoest Rémy" userId="a082b7f1-8b59-4f35-9dff-8f8edb24495b" providerId="ADAL" clId="{FF69DC0E-1836-4A02-9011-3384CC6B6819}" dt="2026-01-09T13:45:57.066" v="1278" actId="208"/>
          <ac:picMkLst>
            <pc:docMk/>
            <pc:sldMk cId="4268415824" sldId="356"/>
            <ac:picMk id="8" creationId="{D4AA1757-1EA1-5D3E-0676-DAE481180D7A}"/>
          </ac:picMkLst>
        </pc:picChg>
      </pc:sldChg>
      <pc:sldChg chg="addSp delSp modSp add del mod">
        <pc:chgData name="Lhoest Rémy" userId="a082b7f1-8b59-4f35-9dff-8f8edb24495b" providerId="ADAL" clId="{FF69DC0E-1836-4A02-9011-3384CC6B6819}" dt="2026-01-09T13:55:29.078" v="1432" actId="1076"/>
        <pc:sldMkLst>
          <pc:docMk/>
          <pc:sldMk cId="3504124021" sldId="358"/>
        </pc:sldMkLst>
        <pc:spChg chg="add mod">
          <ac:chgData name="Lhoest Rémy" userId="a082b7f1-8b59-4f35-9dff-8f8edb24495b" providerId="ADAL" clId="{FF69DC0E-1836-4A02-9011-3384CC6B6819}" dt="2026-01-09T13:55:29.078" v="1432" actId="1076"/>
          <ac:spMkLst>
            <pc:docMk/>
            <pc:sldMk cId="3504124021" sldId="358"/>
            <ac:spMk id="14" creationId="{A3415223-25E4-9B0B-36FE-036848FEECD6}"/>
          </ac:spMkLst>
        </pc:spChg>
        <pc:picChg chg="add mod">
          <ac:chgData name="Lhoest Rémy" userId="a082b7f1-8b59-4f35-9dff-8f8edb24495b" providerId="ADAL" clId="{FF69DC0E-1836-4A02-9011-3384CC6B6819}" dt="2026-01-09T13:52:04.991" v="1345" actId="1076"/>
          <ac:picMkLst>
            <pc:docMk/>
            <pc:sldMk cId="3504124021" sldId="358"/>
            <ac:picMk id="9" creationId="{EC6BDC83-A569-1CBC-4965-CDB3C73F27BC}"/>
          </ac:picMkLst>
        </pc:picChg>
        <pc:picChg chg="add mod">
          <ac:chgData name="Lhoest Rémy" userId="a082b7f1-8b59-4f35-9dff-8f8edb24495b" providerId="ADAL" clId="{FF69DC0E-1836-4A02-9011-3384CC6B6819}" dt="2026-01-09T13:51:46.294" v="1323" actId="1076"/>
          <ac:picMkLst>
            <pc:docMk/>
            <pc:sldMk cId="3504124021" sldId="358"/>
            <ac:picMk id="13" creationId="{EE2E1374-A271-8594-6583-3CE0175443D6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3:59:45.575" v="1578" actId="478"/>
        <pc:sldMkLst>
          <pc:docMk/>
          <pc:sldMk cId="4055805428" sldId="359"/>
        </pc:sldMkLst>
        <pc:spChg chg="mod">
          <ac:chgData name="Lhoest Rémy" userId="a082b7f1-8b59-4f35-9dff-8f8edb24495b" providerId="ADAL" clId="{FF69DC0E-1836-4A02-9011-3384CC6B6819}" dt="2026-01-09T13:58:47.258" v="1561" actId="20577"/>
          <ac:spMkLst>
            <pc:docMk/>
            <pc:sldMk cId="4055805428" sldId="359"/>
            <ac:spMk id="3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3:58:57.742" v="1564" actId="14100"/>
          <ac:spMkLst>
            <pc:docMk/>
            <pc:sldMk cId="4055805428" sldId="359"/>
            <ac:spMk id="16" creationId="{2F23C4E6-2EFA-3891-BF8C-6ADC4AA5F9D7}"/>
          </ac:spMkLst>
        </pc:spChg>
        <pc:spChg chg="add mod">
          <ac:chgData name="Lhoest Rémy" userId="a082b7f1-8b59-4f35-9dff-8f8edb24495b" providerId="ADAL" clId="{FF69DC0E-1836-4A02-9011-3384CC6B6819}" dt="2026-01-09T13:59:02.055" v="1566" actId="14100"/>
          <ac:spMkLst>
            <pc:docMk/>
            <pc:sldMk cId="4055805428" sldId="359"/>
            <ac:spMk id="17" creationId="{D3DD2114-4FC8-7BAD-C741-D0574A43A37E}"/>
          </ac:spMkLst>
        </pc:spChg>
        <pc:picChg chg="add mod">
          <ac:chgData name="Lhoest Rémy" userId="a082b7f1-8b59-4f35-9dff-8f8edb24495b" providerId="ADAL" clId="{FF69DC0E-1836-4A02-9011-3384CC6B6819}" dt="2026-01-09T13:57:09.173" v="1465" actId="692"/>
          <ac:picMkLst>
            <pc:docMk/>
            <pc:sldMk cId="4055805428" sldId="359"/>
            <ac:picMk id="12" creationId="{73DB973A-2A97-8A05-EB2E-1145E29222AF}"/>
          </ac:picMkLst>
        </pc:picChg>
        <pc:cxnChg chg="add mod">
          <ac:chgData name="Lhoest Rémy" userId="a082b7f1-8b59-4f35-9dff-8f8edb24495b" providerId="ADAL" clId="{FF69DC0E-1836-4A02-9011-3384CC6B6819}" dt="2026-01-09T13:59:40.719" v="1577" actId="14100"/>
          <ac:cxnSpMkLst>
            <pc:docMk/>
            <pc:sldMk cId="4055805428" sldId="359"/>
            <ac:cxnSpMk id="25" creationId="{BE06D873-E11B-BB68-9DBD-383DABEBB3B2}"/>
          </ac:cxnSpMkLst>
        </pc:cxnChg>
      </pc:sldChg>
      <pc:sldChg chg="addSp delSp modSp mod ord">
        <pc:chgData name="Lhoest Rémy" userId="a082b7f1-8b59-4f35-9dff-8f8edb24495b" providerId="ADAL" clId="{FF69DC0E-1836-4A02-9011-3384CC6B6819}" dt="2026-01-09T14:01:04.411" v="1597" actId="20577"/>
        <pc:sldMkLst>
          <pc:docMk/>
          <pc:sldMk cId="1698220209" sldId="360"/>
        </pc:sldMkLst>
        <pc:spChg chg="mod">
          <ac:chgData name="Lhoest Rémy" userId="a082b7f1-8b59-4f35-9dff-8f8edb24495b" providerId="ADAL" clId="{FF69DC0E-1836-4A02-9011-3384CC6B6819}" dt="2026-01-09T14:01:04.411" v="1597" actId="20577"/>
          <ac:spMkLst>
            <pc:docMk/>
            <pc:sldMk cId="1698220209" sldId="360"/>
            <ac:spMk id="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1698220209" sldId="360"/>
            <ac:spMk id="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4:00:48.103" v="1589" actId="14100"/>
          <ac:spMkLst>
            <pc:docMk/>
            <pc:sldMk cId="1698220209" sldId="360"/>
            <ac:spMk id="10" creationId="{3EB7DDFF-F3F4-DFCE-EC02-F6F899F1EB38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1698220209" sldId="360"/>
            <ac:picMk id="7" creationId="{00000000-0000-0000-0000-000000000000}"/>
          </ac:picMkLst>
        </pc:picChg>
        <pc:picChg chg="add mod">
          <ac:chgData name="Lhoest Rémy" userId="a082b7f1-8b59-4f35-9dff-8f8edb24495b" providerId="ADAL" clId="{FF69DC0E-1836-4A02-9011-3384CC6B6819}" dt="2026-01-09T14:00:32.638" v="1584" actId="692"/>
          <ac:picMkLst>
            <pc:docMk/>
            <pc:sldMk cId="1698220209" sldId="360"/>
            <ac:picMk id="9" creationId="{F70961AD-345C-2393-0DBD-58A84FC6BAF6}"/>
          </ac:picMkLst>
        </pc:picChg>
      </pc:sldChg>
      <pc:sldChg chg="modNotes">
        <pc:chgData name="Lhoest Rémy" userId="a082b7f1-8b59-4f35-9dff-8f8edb24495b" providerId="ADAL" clId="{FF69DC0E-1836-4A02-9011-3384CC6B6819}" dt="2026-01-09T09:50:35.972" v="43"/>
        <pc:sldMkLst>
          <pc:docMk/>
          <pc:sldMk cId="1535249666" sldId="361"/>
        </pc:sldMkLst>
      </pc:sldChg>
      <pc:sldChg chg="addSp delSp modSp mod modNotes modNotesTx">
        <pc:chgData name="Lhoest Rémy" userId="a082b7f1-8b59-4f35-9dff-8f8edb24495b" providerId="ADAL" clId="{FF69DC0E-1836-4A02-9011-3384CC6B6819}" dt="2026-01-09T14:10:13.352" v="1694" actId="20577"/>
        <pc:sldMkLst>
          <pc:docMk/>
          <pc:sldMk cId="968560750" sldId="362"/>
        </pc:sldMkLst>
        <pc:spChg chg="mod">
          <ac:chgData name="Lhoest Rémy" userId="a082b7f1-8b59-4f35-9dff-8f8edb24495b" providerId="ADAL" clId="{FF69DC0E-1836-4A02-9011-3384CC6B6819}" dt="2026-01-09T14:09:46.520" v="1615" actId="1076"/>
          <ac:spMkLst>
            <pc:docMk/>
            <pc:sldMk cId="968560750" sldId="362"/>
            <ac:spMk id="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4:09:46.520" v="1615" actId="1076"/>
          <ac:spMkLst>
            <pc:docMk/>
            <pc:sldMk cId="968560750" sldId="362"/>
            <ac:spMk id="13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14:09:46.520" v="1615" actId="1076"/>
          <ac:picMkLst>
            <pc:docMk/>
            <pc:sldMk cId="968560750" sldId="362"/>
            <ac:picMk id="7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14:09:46.520" v="1615" actId="1076"/>
          <ac:picMkLst>
            <pc:docMk/>
            <pc:sldMk cId="968560750" sldId="362"/>
            <ac:picMk id="12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09:46.520" v="1615" actId="1076"/>
          <ac:picMkLst>
            <pc:docMk/>
            <pc:sldMk cId="968560750" sldId="362"/>
            <ac:picMk id="17" creationId="{3306AF3B-3E56-3C95-CC21-8DBB21B5228D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4:17:40.406" v="1777" actId="692"/>
        <pc:sldMkLst>
          <pc:docMk/>
          <pc:sldMk cId="3187714294" sldId="363"/>
        </pc:sldMkLst>
        <pc:spChg chg="mod">
          <ac:chgData name="Lhoest Rémy" userId="a082b7f1-8b59-4f35-9dff-8f8edb24495b" providerId="ADAL" clId="{FF69DC0E-1836-4A02-9011-3384CC6B6819}" dt="2026-01-09T14:12:40.863" v="1712" actId="20577"/>
          <ac:spMkLst>
            <pc:docMk/>
            <pc:sldMk cId="3187714294" sldId="363"/>
            <ac:spMk id="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4:17:36.680" v="1776" actId="1076"/>
          <ac:spMkLst>
            <pc:docMk/>
            <pc:sldMk cId="3187714294" sldId="363"/>
            <ac:spMk id="14" creationId="{62FC6139-66D5-F04D-5F05-A147941609B5}"/>
          </ac:spMkLst>
        </pc:spChg>
        <pc:spChg chg="add mod">
          <ac:chgData name="Lhoest Rémy" userId="a082b7f1-8b59-4f35-9dff-8f8edb24495b" providerId="ADAL" clId="{FF69DC0E-1836-4A02-9011-3384CC6B6819}" dt="2026-01-09T14:17:36.680" v="1776" actId="1076"/>
          <ac:spMkLst>
            <pc:docMk/>
            <pc:sldMk cId="3187714294" sldId="363"/>
            <ac:spMk id="15" creationId="{39252167-A2C5-900C-C9DA-A6AE581FF226}"/>
          </ac:spMkLst>
        </pc:spChg>
        <pc:picChg chg="mod">
          <ac:chgData name="Lhoest Rémy" userId="a082b7f1-8b59-4f35-9dff-8f8edb24495b" providerId="ADAL" clId="{FF69DC0E-1836-4A02-9011-3384CC6B6819}" dt="2026-01-09T14:17:36.680" v="1776" actId="1076"/>
          <ac:picMkLst>
            <pc:docMk/>
            <pc:sldMk cId="3187714294" sldId="363"/>
            <ac:picMk id="3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17:40.406" v="1777" actId="692"/>
          <ac:picMkLst>
            <pc:docMk/>
            <pc:sldMk cId="3187714294" sldId="363"/>
            <ac:picMk id="23" creationId="{4457769D-39E2-F661-4C30-B29E29F53D1E}"/>
          </ac:picMkLst>
        </pc:picChg>
        <pc:cxnChg chg="add mod">
          <ac:chgData name="Lhoest Rémy" userId="a082b7f1-8b59-4f35-9dff-8f8edb24495b" providerId="ADAL" clId="{FF69DC0E-1836-4A02-9011-3384CC6B6819}" dt="2026-01-09T14:17:36.680" v="1776" actId="1076"/>
          <ac:cxnSpMkLst>
            <pc:docMk/>
            <pc:sldMk cId="3187714294" sldId="363"/>
            <ac:cxnSpMk id="16" creationId="{F4FCC847-EEFB-F5BB-3EFC-4DBCCCEC80F7}"/>
          </ac:cxnSpMkLst>
        </pc:cxnChg>
        <pc:cxnChg chg="add mod">
          <ac:chgData name="Lhoest Rémy" userId="a082b7f1-8b59-4f35-9dff-8f8edb24495b" providerId="ADAL" clId="{FF69DC0E-1836-4A02-9011-3384CC6B6819}" dt="2026-01-09T14:17:36.680" v="1776" actId="1076"/>
          <ac:cxnSpMkLst>
            <pc:docMk/>
            <pc:sldMk cId="3187714294" sldId="363"/>
            <ac:cxnSpMk id="19" creationId="{A95BCFC2-9312-B05A-E1D0-B84E3B69EC9F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09T14:22:56.415" v="1890" actId="1076"/>
        <pc:sldMkLst>
          <pc:docMk/>
          <pc:sldMk cId="1654124311" sldId="364"/>
        </pc:sldMkLst>
        <pc:spChg chg="mod">
          <ac:chgData name="Lhoest Rémy" userId="a082b7f1-8b59-4f35-9dff-8f8edb24495b" providerId="ADAL" clId="{FF69DC0E-1836-4A02-9011-3384CC6B6819}" dt="2026-01-09T14:21:45.226" v="1873" actId="1036"/>
          <ac:spMkLst>
            <pc:docMk/>
            <pc:sldMk cId="1654124311" sldId="364"/>
            <ac:spMk id="1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4:21:45.226" v="1873" actId="1036"/>
          <ac:spMkLst>
            <pc:docMk/>
            <pc:sldMk cId="1654124311" sldId="364"/>
            <ac:spMk id="14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4:22:42.887" v="1885" actId="14100"/>
          <ac:spMkLst>
            <pc:docMk/>
            <pc:sldMk cId="1654124311" sldId="364"/>
            <ac:spMk id="31" creationId="{904D20AD-2DC3-8251-DEC0-BE0724951059}"/>
          </ac:spMkLst>
        </pc:spChg>
        <pc:picChg chg="mod">
          <ac:chgData name="Lhoest Rémy" userId="a082b7f1-8b59-4f35-9dff-8f8edb24495b" providerId="ADAL" clId="{FF69DC0E-1836-4A02-9011-3384CC6B6819}" dt="2026-01-09T14:21:45.226" v="1873" actId="1036"/>
          <ac:picMkLst>
            <pc:docMk/>
            <pc:sldMk cId="1654124311" sldId="364"/>
            <ac:picMk id="10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14:21:45.226" v="1873" actId="1036"/>
          <ac:picMkLst>
            <pc:docMk/>
            <pc:sldMk cId="1654124311" sldId="364"/>
            <ac:picMk id="13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14:22:32.870" v="1882" actId="1076"/>
          <ac:picMkLst>
            <pc:docMk/>
            <pc:sldMk cId="1654124311" sldId="364"/>
            <ac:picMk id="16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14:22:56.415" v="1890" actId="1076"/>
          <ac:picMkLst>
            <pc:docMk/>
            <pc:sldMk cId="1654124311" sldId="364"/>
            <ac:picMk id="21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21:45.226" v="1873" actId="1036"/>
          <ac:picMkLst>
            <pc:docMk/>
            <pc:sldMk cId="1654124311" sldId="364"/>
            <ac:picMk id="25" creationId="{B54833EA-95D0-680B-10E3-493CB1567340}"/>
          </ac:picMkLst>
        </pc:picChg>
        <pc:picChg chg="add mod ord">
          <ac:chgData name="Lhoest Rémy" userId="a082b7f1-8b59-4f35-9dff-8f8edb24495b" providerId="ADAL" clId="{FF69DC0E-1836-4A02-9011-3384CC6B6819}" dt="2026-01-09T14:22:28.216" v="1881" actId="167"/>
          <ac:picMkLst>
            <pc:docMk/>
            <pc:sldMk cId="1654124311" sldId="364"/>
            <ac:picMk id="30" creationId="{408E6E2F-39A7-0E9F-2887-9875D0458FB3}"/>
          </ac:picMkLst>
        </pc:picChg>
        <pc:picChg chg="add mod">
          <ac:chgData name="Lhoest Rémy" userId="a082b7f1-8b59-4f35-9dff-8f8edb24495b" providerId="ADAL" clId="{FF69DC0E-1836-4A02-9011-3384CC6B6819}" dt="2026-01-09T14:22:52.471" v="1889" actId="1076"/>
          <ac:picMkLst>
            <pc:docMk/>
            <pc:sldMk cId="1654124311" sldId="364"/>
            <ac:picMk id="32" creationId="{EC2AD277-6954-F4B4-264D-8518C966C515}"/>
          </ac:picMkLst>
        </pc:picChg>
      </pc:sldChg>
      <pc:sldChg chg="addSp delSp modSp mod modNotes">
        <pc:chgData name="Lhoest Rémy" userId="a082b7f1-8b59-4f35-9dff-8f8edb24495b" providerId="ADAL" clId="{FF69DC0E-1836-4A02-9011-3384CC6B6819}" dt="2026-01-09T14:42:42.151" v="1950" actId="1076"/>
        <pc:sldMkLst>
          <pc:docMk/>
          <pc:sldMk cId="3708461629" sldId="365"/>
        </pc:sldMkLst>
        <pc:spChg chg="mod">
          <ac:chgData name="Lhoest Rémy" userId="a082b7f1-8b59-4f35-9dff-8f8edb24495b" providerId="ADAL" clId="{FF69DC0E-1836-4A02-9011-3384CC6B6819}" dt="2026-01-09T14:40:19.574" v="1911" actId="1076"/>
          <ac:spMkLst>
            <pc:docMk/>
            <pc:sldMk cId="3708461629" sldId="365"/>
            <ac:spMk id="10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4:40:26.366" v="1912" actId="1076"/>
          <ac:spMkLst>
            <pc:docMk/>
            <pc:sldMk cId="3708461629" sldId="365"/>
            <ac:spMk id="12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4:42:19.998" v="1938" actId="14100"/>
          <ac:spMkLst>
            <pc:docMk/>
            <pc:sldMk cId="3708461629" sldId="365"/>
            <ac:spMk id="24" creationId="{8BF90B25-C301-157A-F94C-74B704F42617}"/>
          </ac:spMkLst>
        </pc:spChg>
        <pc:spChg chg="add mod">
          <ac:chgData name="Lhoest Rémy" userId="a082b7f1-8b59-4f35-9dff-8f8edb24495b" providerId="ADAL" clId="{FF69DC0E-1836-4A02-9011-3384CC6B6819}" dt="2026-01-09T14:42:42.151" v="1950" actId="1076"/>
          <ac:spMkLst>
            <pc:docMk/>
            <pc:sldMk cId="3708461629" sldId="365"/>
            <ac:spMk id="25" creationId="{4A0272B6-175B-23B4-BCDB-21F0361E55DE}"/>
          </ac:spMkLst>
        </pc:spChg>
        <pc:picChg chg="mod">
          <ac:chgData name="Lhoest Rémy" userId="a082b7f1-8b59-4f35-9dff-8f8edb24495b" providerId="ADAL" clId="{FF69DC0E-1836-4A02-9011-3384CC6B6819}" dt="2026-01-09T14:40:19.574" v="1911" actId="1076"/>
          <ac:picMkLst>
            <pc:docMk/>
            <pc:sldMk cId="3708461629" sldId="365"/>
            <ac:picMk id="9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14:40:26.366" v="1912" actId="1076"/>
          <ac:picMkLst>
            <pc:docMk/>
            <pc:sldMk cId="3708461629" sldId="365"/>
            <ac:picMk id="11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40:06.928" v="1906" actId="167"/>
          <ac:picMkLst>
            <pc:docMk/>
            <pc:sldMk cId="3708461629" sldId="365"/>
            <ac:picMk id="19" creationId="{DE374443-78E9-E017-DFAE-9CC4797978B3}"/>
          </ac:picMkLst>
        </pc:picChg>
      </pc:sldChg>
      <pc:sldChg chg="addSp delSp modSp mod">
        <pc:chgData name="Lhoest Rémy" userId="a082b7f1-8b59-4f35-9dff-8f8edb24495b" providerId="ADAL" clId="{FF69DC0E-1836-4A02-9011-3384CC6B6819}" dt="2026-01-09T14:57:45.920" v="2154" actId="1076"/>
        <pc:sldMkLst>
          <pc:docMk/>
          <pc:sldMk cId="1805466980" sldId="366"/>
        </pc:sldMkLst>
        <pc:spChg chg="mod">
          <ac:chgData name="Lhoest Rémy" userId="a082b7f1-8b59-4f35-9dff-8f8edb24495b" providerId="ADAL" clId="{FF69DC0E-1836-4A02-9011-3384CC6B6819}" dt="2026-01-09T14:56:09.103" v="2121" actId="1036"/>
          <ac:spMkLst>
            <pc:docMk/>
            <pc:sldMk cId="1805466980" sldId="366"/>
            <ac:spMk id="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14:57:38.585" v="2150" actId="6549"/>
          <ac:spMkLst>
            <pc:docMk/>
            <pc:sldMk cId="1805466980" sldId="366"/>
            <ac:spMk id="6" creationId="{00000000-0000-0000-0000-000000000000}"/>
          </ac:spMkLst>
        </pc:spChg>
        <pc:spChg chg="add mod ord">
          <ac:chgData name="Lhoest Rémy" userId="a082b7f1-8b59-4f35-9dff-8f8edb24495b" providerId="ADAL" clId="{FF69DC0E-1836-4A02-9011-3384CC6B6819}" dt="2026-01-09T14:57:45.920" v="2154" actId="1076"/>
          <ac:spMkLst>
            <pc:docMk/>
            <pc:sldMk cId="1805466980" sldId="366"/>
            <ac:spMk id="12" creationId="{D99145C8-C55A-EA18-D2CE-5BA84E315201}"/>
          </ac:spMkLst>
        </pc:spChg>
        <pc:spChg chg="add mod">
          <ac:chgData name="Lhoest Rémy" userId="a082b7f1-8b59-4f35-9dff-8f8edb24495b" providerId="ADAL" clId="{FF69DC0E-1836-4A02-9011-3384CC6B6819}" dt="2026-01-09T14:57:45.920" v="2154" actId="1076"/>
          <ac:spMkLst>
            <pc:docMk/>
            <pc:sldMk cId="1805466980" sldId="366"/>
            <ac:spMk id="33" creationId="{1A14F4C9-091D-FF5F-5371-7C7830181F1E}"/>
          </ac:spMkLst>
        </pc:spChg>
        <pc:picChg chg="mod">
          <ac:chgData name="Lhoest Rémy" userId="a082b7f1-8b59-4f35-9dff-8f8edb24495b" providerId="ADAL" clId="{FF69DC0E-1836-4A02-9011-3384CC6B6819}" dt="2026-01-09T14:57:45.920" v="2154" actId="1076"/>
          <ac:picMkLst>
            <pc:docMk/>
            <pc:sldMk cId="1805466980" sldId="366"/>
            <ac:picMk id="5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57:45.920" v="2154" actId="1076"/>
          <ac:picMkLst>
            <pc:docMk/>
            <pc:sldMk cId="1805466980" sldId="366"/>
            <ac:picMk id="11" creationId="{CDDEAFDB-7EAC-8296-5563-AC7FCABB3F7F}"/>
          </ac:picMkLst>
        </pc:picChg>
        <pc:picChg chg="add mod">
          <ac:chgData name="Lhoest Rémy" userId="a082b7f1-8b59-4f35-9dff-8f8edb24495b" providerId="ADAL" clId="{FF69DC0E-1836-4A02-9011-3384CC6B6819}" dt="2026-01-09T14:57:45.920" v="2154" actId="1076"/>
          <ac:picMkLst>
            <pc:docMk/>
            <pc:sldMk cId="1805466980" sldId="366"/>
            <ac:picMk id="19" creationId="{858E22D4-1236-32BB-63F5-A97DD3D7F87A}"/>
          </ac:picMkLst>
        </pc:picChg>
        <pc:cxnChg chg="add mod ord">
          <ac:chgData name="Lhoest Rémy" userId="a082b7f1-8b59-4f35-9dff-8f8edb24495b" providerId="ADAL" clId="{FF69DC0E-1836-4A02-9011-3384CC6B6819}" dt="2026-01-09T14:57:45.920" v="2154" actId="1076"/>
          <ac:cxnSpMkLst>
            <pc:docMk/>
            <pc:sldMk cId="1805466980" sldId="366"/>
            <ac:cxnSpMk id="13" creationId="{D990C6F1-03F0-6D4D-ADBB-CAABA31E4E79}"/>
          </ac:cxnSpMkLst>
        </pc:cxnChg>
        <pc:cxnChg chg="add mod">
          <ac:chgData name="Lhoest Rémy" userId="a082b7f1-8b59-4f35-9dff-8f8edb24495b" providerId="ADAL" clId="{FF69DC0E-1836-4A02-9011-3384CC6B6819}" dt="2026-01-09T14:57:45.920" v="2154" actId="1076"/>
          <ac:cxnSpMkLst>
            <pc:docMk/>
            <pc:sldMk cId="1805466980" sldId="366"/>
            <ac:cxnSpMk id="34" creationId="{33D253AD-14CC-1EE5-B9F6-8BB05C4B851A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09T14:59:32.335" v="2194" actId="1076"/>
        <pc:sldMkLst>
          <pc:docMk/>
          <pc:sldMk cId="3116178563" sldId="367"/>
        </pc:sldMkLst>
        <pc:spChg chg="mod">
          <ac:chgData name="Lhoest Rémy" userId="a082b7f1-8b59-4f35-9dff-8f8edb24495b" providerId="ADAL" clId="{FF69DC0E-1836-4A02-9011-3384CC6B6819}" dt="2026-01-09T14:58:01.817" v="2164" actId="20577"/>
          <ac:spMkLst>
            <pc:docMk/>
            <pc:sldMk cId="3116178563" sldId="367"/>
            <ac:spMk id="6" creationId="{00000000-0000-0000-0000-000000000000}"/>
          </ac:spMkLst>
        </pc:spChg>
        <pc:spChg chg="add mod">
          <ac:chgData name="Lhoest Rémy" userId="a082b7f1-8b59-4f35-9dff-8f8edb24495b" providerId="ADAL" clId="{FF69DC0E-1836-4A02-9011-3384CC6B6819}" dt="2026-01-09T14:59:16.854" v="2189" actId="1038"/>
          <ac:spMkLst>
            <pc:docMk/>
            <pc:sldMk cId="3116178563" sldId="367"/>
            <ac:spMk id="12" creationId="{37436203-E17E-B281-F6BE-1509E412CE51}"/>
          </ac:spMkLst>
        </pc:spChg>
        <pc:picChg chg="mod">
          <ac:chgData name="Lhoest Rémy" userId="a082b7f1-8b59-4f35-9dff-8f8edb24495b" providerId="ADAL" clId="{FF69DC0E-1836-4A02-9011-3384CC6B6819}" dt="2026-01-09T14:59:32.335" v="2194" actId="1076"/>
          <ac:picMkLst>
            <pc:docMk/>
            <pc:sldMk cId="3116178563" sldId="367"/>
            <ac:picMk id="10" creationId="{00000000-0000-0000-0000-000000000000}"/>
          </ac:picMkLst>
        </pc:picChg>
        <pc:picChg chg="add mod ord">
          <ac:chgData name="Lhoest Rémy" userId="a082b7f1-8b59-4f35-9dff-8f8edb24495b" providerId="ADAL" clId="{FF69DC0E-1836-4A02-9011-3384CC6B6819}" dt="2026-01-09T14:58:59.417" v="2176" actId="167"/>
          <ac:picMkLst>
            <pc:docMk/>
            <pc:sldMk cId="3116178563" sldId="367"/>
            <ac:picMk id="11" creationId="{B36FF3D4-F9AE-B52B-32E2-17CA8546A006}"/>
          </ac:picMkLst>
        </pc:picChg>
        <pc:cxnChg chg="add mod">
          <ac:chgData name="Lhoest Rémy" userId="a082b7f1-8b59-4f35-9dff-8f8edb24495b" providerId="ADAL" clId="{FF69DC0E-1836-4A02-9011-3384CC6B6819}" dt="2026-01-09T14:59:26.599" v="2192" actId="14100"/>
          <ac:cxnSpMkLst>
            <pc:docMk/>
            <pc:sldMk cId="3116178563" sldId="367"/>
            <ac:cxnSpMk id="13" creationId="{2F74691B-8927-F4B6-B6EE-DDDA12754E6D}"/>
          </ac:cxnSpMkLst>
        </pc:cxn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479909638" sldId="368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479909638" sldId="368"/>
            <ac:spMk id="13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663971801" sldId="369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663971801" sldId="369"/>
            <ac:picMk id="8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614377201" sldId="370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90454631" sldId="371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174492130" sldId="372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4492130" sldId="372"/>
            <ac:spMk id="8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4492130" sldId="372"/>
            <ac:spMk id="9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174492130" sldId="372"/>
            <ac:spMk id="10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141122029" sldId="373"/>
        </pc:sldMkLst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754214493" sldId="374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754214493" sldId="374"/>
            <ac:spMk id="9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754214493" sldId="374"/>
            <ac:picMk id="8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890511936" sldId="375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368990536" sldId="376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1957924134" sldId="377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1957924134" sldId="377"/>
            <ac:spMk id="1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1957924134" sldId="377"/>
            <ac:spMk id="14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1957924134" sldId="377"/>
            <ac:picMk id="21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325874962" sldId="378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325874962" sldId="378"/>
            <ac:spMk id="7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4124282613" sldId="379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4124282613" sldId="379"/>
            <ac:picMk id="9" creationId="{00000000-0000-0000-0000-000000000000}"/>
          </ac:picMkLst>
        </pc:picChg>
      </pc:sldChg>
      <pc:sldChg chg="addSp delSp modSp mod modClrScheme chgLayout modNotes">
        <pc:chgData name="Lhoest Rémy" userId="a082b7f1-8b59-4f35-9dff-8f8edb24495b" providerId="ADAL" clId="{FF69DC0E-1836-4A02-9011-3384CC6B6819}" dt="2026-01-15T10:06:20.979" v="2199" actId="478"/>
        <pc:sldMkLst>
          <pc:docMk/>
          <pc:sldMk cId="1309729943" sldId="409"/>
        </pc:sldMkLst>
        <pc:spChg chg="mod ord">
          <ac:chgData name="Lhoest Rémy" userId="a082b7f1-8b59-4f35-9dff-8f8edb24495b" providerId="ADAL" clId="{FF69DC0E-1836-4A02-9011-3384CC6B6819}" dt="2026-01-15T10:06:18.340" v="2198" actId="700"/>
          <ac:spMkLst>
            <pc:docMk/>
            <pc:sldMk cId="1309729943" sldId="409"/>
            <ac:spMk id="2" creationId="{00000000-0000-0000-0000-000000000000}"/>
          </ac:spMkLst>
        </pc:spChg>
        <pc:spChg chg="mod ord">
          <ac:chgData name="Lhoest Rémy" userId="a082b7f1-8b59-4f35-9dff-8f8edb24495b" providerId="ADAL" clId="{FF69DC0E-1836-4A02-9011-3384CC6B6819}" dt="2026-01-15T10:06:18.340" v="2198" actId="700"/>
          <ac:spMkLst>
            <pc:docMk/>
            <pc:sldMk cId="1309729943" sldId="409"/>
            <ac:spMk id="3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364583917" sldId="410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013026760" sldId="412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013026760" sldId="412"/>
            <ac:spMk id="6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2446372061" sldId="413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46372061" sldId="413"/>
            <ac:spMk id="9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46372061" sldId="413"/>
            <ac:spMk id="1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2446372061" sldId="413"/>
            <ac:spMk id="15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446372061" sldId="413"/>
            <ac:picMk id="12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1114186375" sldId="414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796926339" sldId="415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796926339" sldId="415"/>
            <ac:picMk id="17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867983932" sldId="416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867983932" sldId="416"/>
            <ac:spMk id="6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867983932" sldId="416"/>
            <ac:spMk id="8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3033418358" sldId="417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033418358" sldId="417"/>
            <ac:picMk id="9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2764985062" sldId="418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764985062" sldId="418"/>
            <ac:picMk id="11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2764985062" sldId="418"/>
            <ac:picMk id="12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737147882" sldId="419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737147882" sldId="419"/>
            <ac:spMk id="10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737147882" sldId="419"/>
            <ac:picMk id="8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140129167" sldId="420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926836639" sldId="421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73893988" sldId="422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479990668" sldId="423"/>
        </pc:sldMkLst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479990668" sldId="423"/>
            <ac:picMk id="6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643503743" sldId="424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643503743" sldId="424"/>
            <ac:spMk id="11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643503743" sldId="424"/>
            <ac:spMk id="1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643503743" sldId="424"/>
            <ac:spMk id="15" creationId="{00000000-0000-0000-0000-000000000000}"/>
          </ac:spMkLst>
        </pc:sp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643503743" sldId="424"/>
            <ac:picMk id="10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643503743" sldId="424"/>
            <ac:picMk id="12" creationId="{00000000-0000-0000-0000-000000000000}"/>
          </ac:picMkLst>
        </pc:picChg>
        <pc:picChg chg="mod">
          <ac:chgData name="Lhoest Rémy" userId="a082b7f1-8b59-4f35-9dff-8f8edb24495b" providerId="ADAL" clId="{FF69DC0E-1836-4A02-9011-3384CC6B6819}" dt="2026-01-09T09:50:35.972" v="43"/>
          <ac:picMkLst>
            <pc:docMk/>
            <pc:sldMk cId="3643503743" sldId="424"/>
            <ac:picMk id="14" creationId="{00000000-0000-0000-0000-000000000000}"/>
          </ac:picMkLst>
        </pc:pic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154555949" sldId="426"/>
        </pc:sldMkLst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368496310" sldId="427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3368496310" sldId="427"/>
            <ac:spMk id="13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09T09:50:35.972" v="43"/>
        <pc:sldMkLst>
          <pc:docMk/>
          <pc:sldMk cId="3108226020" sldId="428"/>
        </pc:sldMkLst>
      </pc:sldChg>
      <pc:sldChg chg="modSp mod">
        <pc:chgData name="Lhoest Rémy" userId="a082b7f1-8b59-4f35-9dff-8f8edb24495b" providerId="ADAL" clId="{FF69DC0E-1836-4A02-9011-3384CC6B6819}" dt="2026-01-15T10:32:24.940" v="2565" actId="1037"/>
        <pc:sldMkLst>
          <pc:docMk/>
          <pc:sldMk cId="480981403" sldId="429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480981403" sldId="429"/>
            <ac:spMk id="18" creationId="{00000000-0000-0000-0000-000000000000}"/>
          </ac:spMkLst>
        </pc:spChg>
      </pc:sldChg>
      <pc:sldChg chg="modSp modNotes">
        <pc:chgData name="Lhoest Rémy" userId="a082b7f1-8b59-4f35-9dff-8f8edb24495b" providerId="ADAL" clId="{FF69DC0E-1836-4A02-9011-3384CC6B6819}" dt="2026-01-09T09:50:35.972" v="43"/>
        <pc:sldMkLst>
          <pc:docMk/>
          <pc:sldMk cId="1910829303" sldId="430"/>
        </pc:sld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k cId="1910829303" sldId="430"/>
            <ac:spMk id="3" creationId="{00000000-0000-0000-0000-000000000000}"/>
          </ac:spMkLst>
        </pc:spChg>
      </pc:sldChg>
      <pc:sldChg chg="delSp modSp add mod">
        <pc:chgData name="Lhoest Rémy" userId="a082b7f1-8b59-4f35-9dff-8f8edb24495b" providerId="ADAL" clId="{FF69DC0E-1836-4A02-9011-3384CC6B6819}" dt="2026-01-09T14:57:33.432" v="2148" actId="1076"/>
        <pc:sldMkLst>
          <pc:docMk/>
          <pc:sldMk cId="2342866450" sldId="431"/>
        </pc:sldMkLst>
        <pc:spChg chg="mod">
          <ac:chgData name="Lhoest Rémy" userId="a082b7f1-8b59-4f35-9dff-8f8edb24495b" providerId="ADAL" clId="{FF69DC0E-1836-4A02-9011-3384CC6B6819}" dt="2026-01-09T14:57:20.582" v="2147" actId="6549"/>
          <ac:spMkLst>
            <pc:docMk/>
            <pc:sldMk cId="2342866450" sldId="431"/>
            <ac:spMk id="6" creationId="{920BBE56-F7CE-B654-1B2B-C52B8995A2F6}"/>
          </ac:spMkLst>
        </pc:spChg>
        <pc:spChg chg="mod">
          <ac:chgData name="Lhoest Rémy" userId="a082b7f1-8b59-4f35-9dff-8f8edb24495b" providerId="ADAL" clId="{FF69DC0E-1836-4A02-9011-3384CC6B6819}" dt="2026-01-09T14:57:33.432" v="2148" actId="1076"/>
          <ac:spMkLst>
            <pc:docMk/>
            <pc:sldMk cId="2342866450" sldId="431"/>
            <ac:spMk id="27" creationId="{89A93D67-C614-E9B9-47D8-9509E80FA97A}"/>
          </ac:spMkLst>
        </pc:spChg>
        <pc:picChg chg="mod">
          <ac:chgData name="Lhoest Rémy" userId="a082b7f1-8b59-4f35-9dff-8f8edb24495b" providerId="ADAL" clId="{FF69DC0E-1836-4A02-9011-3384CC6B6819}" dt="2026-01-09T14:57:33.432" v="2148" actId="1076"/>
          <ac:picMkLst>
            <pc:docMk/>
            <pc:sldMk cId="2342866450" sldId="431"/>
            <ac:picMk id="23" creationId="{EF0A6344-B091-911A-4B9A-D2B4317957F4}"/>
          </ac:picMkLst>
        </pc:picChg>
        <pc:cxnChg chg="mod">
          <ac:chgData name="Lhoest Rémy" userId="a082b7f1-8b59-4f35-9dff-8f8edb24495b" providerId="ADAL" clId="{FF69DC0E-1836-4A02-9011-3384CC6B6819}" dt="2026-01-09T14:57:33.432" v="2148" actId="1076"/>
          <ac:cxnSpMkLst>
            <pc:docMk/>
            <pc:sldMk cId="2342866450" sldId="431"/>
            <ac:cxnSpMk id="29" creationId="{3F4729B4-7527-EB19-9E80-D53A91BD0706}"/>
          </ac:cxnSpMkLst>
        </pc:cxnChg>
      </pc:sldChg>
      <pc:sldChg chg="modSp mod">
        <pc:chgData name="Lhoest Rémy" userId="a082b7f1-8b59-4f35-9dff-8f8edb24495b" providerId="ADAL" clId="{FF69DC0E-1836-4A02-9011-3384CC6B6819}" dt="2026-01-15T10:41:10.935" v="2796" actId="1035"/>
        <pc:sldMkLst>
          <pc:docMk/>
          <pc:sldMk cId="2478241855" sldId="435"/>
        </pc:sldMkLst>
        <pc:spChg chg="mod">
          <ac:chgData name="Lhoest Rémy" userId="a082b7f1-8b59-4f35-9dff-8f8edb24495b" providerId="ADAL" clId="{FF69DC0E-1836-4A02-9011-3384CC6B6819}" dt="2026-01-15T10:40:57.528" v="2793" actId="20577"/>
          <ac:spMkLst>
            <pc:docMk/>
            <pc:sldMk cId="2478241855" sldId="435"/>
            <ac:spMk id="9" creationId="{5A4190BA-4386-C850-5D86-31ACE3DE685D}"/>
          </ac:spMkLst>
        </pc:spChg>
        <pc:spChg chg="mod">
          <ac:chgData name="Lhoest Rémy" userId="a082b7f1-8b59-4f35-9dff-8f8edb24495b" providerId="ADAL" clId="{FF69DC0E-1836-4A02-9011-3384CC6B6819}" dt="2026-01-15T10:41:10.935" v="2796" actId="1035"/>
          <ac:spMkLst>
            <pc:docMk/>
            <pc:sldMk cId="2478241855" sldId="435"/>
            <ac:spMk id="10" creationId="{12286207-2221-53E8-2E79-3B2039D1AC53}"/>
          </ac:spMkLst>
        </pc:spChg>
      </pc:sldChg>
      <pc:sldChg chg="addSp modSp new mod">
        <pc:chgData name="Lhoest Rémy" userId="a082b7f1-8b59-4f35-9dff-8f8edb24495b" providerId="ADAL" clId="{FF69DC0E-1836-4A02-9011-3384CC6B6819}" dt="2026-01-15T10:42:32.923" v="2809"/>
        <pc:sldMkLst>
          <pc:docMk/>
          <pc:sldMk cId="785827424" sldId="436"/>
        </pc:sldMkLst>
        <pc:spChg chg="mod">
          <ac:chgData name="Lhoest Rémy" userId="a082b7f1-8b59-4f35-9dff-8f8edb24495b" providerId="ADAL" clId="{FF69DC0E-1836-4A02-9011-3384CC6B6819}" dt="2026-01-15T10:40:18.050" v="2762"/>
          <ac:spMkLst>
            <pc:docMk/>
            <pc:sldMk cId="785827424" sldId="436"/>
            <ac:spMk id="2" creationId="{BEFAE4BE-2DCC-E25C-3E72-18F364349DC3}"/>
          </ac:spMkLst>
        </pc:spChg>
        <pc:spChg chg="mod">
          <ac:chgData name="Lhoest Rémy" userId="a082b7f1-8b59-4f35-9dff-8f8edb24495b" providerId="ADAL" clId="{FF69DC0E-1836-4A02-9011-3384CC6B6819}" dt="2026-01-15T10:42:32.923" v="2809"/>
          <ac:spMkLst>
            <pc:docMk/>
            <pc:sldMk cId="785827424" sldId="436"/>
            <ac:spMk id="3" creationId="{34E11B79-4D16-31AC-E9C4-9235AE59C8DA}"/>
          </ac:spMkLst>
        </pc:spChg>
        <pc:spChg chg="add mod">
          <ac:chgData name="Lhoest Rémy" userId="a082b7f1-8b59-4f35-9dff-8f8edb24495b" providerId="ADAL" clId="{FF69DC0E-1836-4A02-9011-3384CC6B6819}" dt="2026-01-15T10:41:52.577" v="2806" actId="1036"/>
          <ac:spMkLst>
            <pc:docMk/>
            <pc:sldMk cId="785827424" sldId="436"/>
            <ac:spMk id="7" creationId="{200F49A4-B7B2-DC00-5C64-AAA2E4A71CBA}"/>
          </ac:spMkLst>
        </pc:spChg>
        <pc:picChg chg="add mod">
          <ac:chgData name="Lhoest Rémy" userId="a082b7f1-8b59-4f35-9dff-8f8edb24495b" providerId="ADAL" clId="{FF69DC0E-1836-4A02-9011-3384CC6B6819}" dt="2026-01-15T10:41:40.303" v="2802" actId="692"/>
          <ac:picMkLst>
            <pc:docMk/>
            <pc:sldMk cId="785827424" sldId="436"/>
            <ac:picMk id="6" creationId="{02E16223-F022-6DED-FD2A-CE132733778B}"/>
          </ac:picMkLst>
        </pc:picChg>
      </pc:sldChg>
      <pc:sldMasterChg chg="modSp modSldLayout">
        <pc:chgData name="Lhoest Rémy" userId="a082b7f1-8b59-4f35-9dff-8f8edb24495b" providerId="ADAL" clId="{FF69DC0E-1836-4A02-9011-3384CC6B6819}" dt="2026-01-15T10:11:15.696" v="2248" actId="14100"/>
        <pc:sldMasterMkLst>
          <pc:docMk/>
          <pc:sldMasterMk cId="2914398071" sldId="2147483648"/>
        </pc:sldMaster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2914398071" sldId="2147483648"/>
            <ac:spMk id="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2914398071" sldId="2147483648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2914398071" sldId="2147483648"/>
            <ac:spMk id="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2914398071" sldId="2147483648"/>
            <ac:spMk id="5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2914398071" sldId="2147483648"/>
            <ac:spMk id="6" creationId="{00000000-0000-0000-0000-000000000000}"/>
          </ac:spMkLst>
        </pc:sp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3291776654" sldId="2147483649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291776654" sldId="2147483649"/>
              <ac:spMk id="2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291776654" sldId="2147483649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291776654" sldId="2147483649"/>
              <ac:spMk id="7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291776654" sldId="2147483649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291776654" sldId="2147483649"/>
              <ac:spMk id="11" creationId="{00000000-0000-0000-0000-000000000000}"/>
            </ac:spMkLst>
          </pc:s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3291776654" sldId="2147483649"/>
              <ac:picMk id="15" creationId="{00000000-0000-0000-0000-000000000000}"/>
            </ac:picMkLst>
          </pc:picChg>
        </pc:sldLayoutChg>
        <pc:sldLayoutChg chg="modSp mod">
          <pc:chgData name="Lhoest Rémy" userId="a082b7f1-8b59-4f35-9dff-8f8edb24495b" providerId="ADAL" clId="{FF69DC0E-1836-4A02-9011-3384CC6B6819}" dt="2026-01-15T10:11:15.696" v="2248" actId="14100"/>
          <pc:sldLayoutMkLst>
            <pc:docMk/>
            <pc:sldMasterMk cId="2914398071" sldId="2147483648"/>
            <pc:sldLayoutMk cId="1135517305" sldId="2147483650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135517305" sldId="2147483650"/>
              <ac:spMk id="2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135517305" sldId="2147483650"/>
              <ac:spMk id="3" creationId="{00000000-0000-0000-0000-000000000000}"/>
            </ac:spMkLst>
          </pc:spChg>
          <pc:picChg chg="mod">
            <ac:chgData name="Lhoest Rémy" userId="a082b7f1-8b59-4f35-9dff-8f8edb24495b" providerId="ADAL" clId="{FF69DC0E-1836-4A02-9011-3384CC6B6819}" dt="2026-01-15T10:11:15.696" v="2248" actId="14100"/>
            <ac:picMkLst>
              <pc:docMk/>
              <pc:sldMasterMk cId="2914398071" sldId="2147483648"/>
              <pc:sldLayoutMk cId="1135517305" sldId="2147483650"/>
              <ac:picMk id="8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3993820018" sldId="2147483652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993820018" sldId="2147483652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993820018" sldId="2147483652"/>
              <ac:spMk id="4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3993820018" sldId="2147483652"/>
              <ac:spMk id="8" creationId="{00000000-0000-0000-0000-000000000000}"/>
            </ac:spMkLst>
          </pc:s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3993820018" sldId="2147483652"/>
              <ac:picMk id="9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1697788412" sldId="2147483655"/>
          </pc:sldLayoutMkLst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1697788412" sldId="2147483655"/>
              <ac:picMk id="5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2942888341" sldId="2147483657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942888341" sldId="2147483657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942888341" sldId="2147483657"/>
              <ac:spMk id="4" creationId="{00000000-0000-0000-0000-000000000000}"/>
            </ac:spMkLst>
          </pc:s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2942888341" sldId="2147483657"/>
              <ac:picMk id="8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2149597038" sldId="2147483659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149597038" sldId="2147483659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149597038" sldId="2147483659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149597038" sldId="2147483659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149597038" sldId="2147483659"/>
              <ac:spMk id="14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2149597038" sldId="2147483659"/>
              <ac:spMk id="15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2914398071" sldId="2147483648"/>
              <pc:sldLayoutMk cId="2149597038" sldId="2147483659"/>
              <ac:grpSpMk id="8" creationId="{00000000-0000-0000-0000-000000000000}"/>
            </ac:grpSpMkLst>
          </pc:gr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2149597038" sldId="2147483659"/>
              <ac:picMk id="2" creationId="{00000000-0000-0000-0000-000000000000}"/>
            </ac:picMkLst>
          </pc:picChg>
        </pc:sldLayoutChg>
        <pc:sldLayoutChg chg="modSp mod">
          <pc:chgData name="Lhoest Rémy" userId="a082b7f1-8b59-4f35-9dff-8f8edb24495b" providerId="ADAL" clId="{FF69DC0E-1836-4A02-9011-3384CC6B6819}" dt="2026-01-15T10:09:47.437" v="2243" actId="1076"/>
          <pc:sldLayoutMkLst>
            <pc:docMk/>
            <pc:sldMasterMk cId="2914398071" sldId="2147483648"/>
            <pc:sldLayoutMk cId="734243737" sldId="2147483660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734243737" sldId="2147483660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734243737" sldId="2147483660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734243737" sldId="2147483660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734243737" sldId="2147483660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734243737" sldId="2147483660"/>
              <ac:spMk id="14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2914398071" sldId="2147483648"/>
              <pc:sldLayoutMk cId="734243737" sldId="2147483660"/>
              <ac:grpSpMk id="8" creationId="{00000000-0000-0000-0000-000000000000}"/>
            </ac:grpSpMkLst>
          </pc:grpChg>
          <pc:picChg chg="mod">
            <ac:chgData name="Lhoest Rémy" userId="a082b7f1-8b59-4f35-9dff-8f8edb24495b" providerId="ADAL" clId="{FF69DC0E-1836-4A02-9011-3384CC6B6819}" dt="2026-01-15T10:09:47.437" v="2243" actId="1076"/>
            <ac:picMkLst>
              <pc:docMk/>
              <pc:sldMasterMk cId="2914398071" sldId="2147483648"/>
              <pc:sldLayoutMk cId="734243737" sldId="2147483660"/>
              <ac:picMk id="12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420618778" sldId="2147483661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420618778" sldId="2147483661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420618778" sldId="2147483661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420618778" sldId="2147483661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420618778" sldId="2147483661"/>
              <ac:spMk id="14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2914398071" sldId="2147483648"/>
              <pc:sldLayoutMk cId="420618778" sldId="2147483661"/>
              <ac:grpSpMk id="8" creationId="{00000000-0000-0000-0000-000000000000}"/>
            </ac:grpSpMkLst>
          </pc:gr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420618778" sldId="2147483661"/>
              <ac:picMk id="12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1923006333" sldId="2147483662"/>
          </pc:sldLayoutMkLst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1923006333" sldId="2147483662"/>
              <ac:picMk id="2" creationId="{00000000-0000-0000-0000-000000000000}"/>
            </ac:picMkLst>
          </pc:pic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2914398071" sldId="2147483648"/>
            <pc:sldLayoutMk cId="1452982502" sldId="2147483663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452982502" sldId="2147483663"/>
              <ac:spMk id="12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452982502" sldId="2147483663"/>
              <ac:spMk id="1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452982502" sldId="2147483663"/>
              <ac:spMk id="15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2914398071" sldId="2147483648"/>
              <pc:sldLayoutMk cId="1452982502" sldId="2147483663"/>
              <ac:spMk id="16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2914398071" sldId="2147483648"/>
              <pc:sldLayoutMk cId="1452982502" sldId="2147483663"/>
              <ac:grpSpMk id="2" creationId="{00000000-0000-0000-0000-000000000000}"/>
            </ac:grpSpMkLst>
          </pc:gr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2914398071" sldId="2147483648"/>
              <pc:sldLayoutMk cId="1452982502" sldId="2147483663"/>
              <ac:picMk id="3" creationId="{00000000-0000-0000-0000-000000000000}"/>
            </ac:picMkLst>
          </pc:picChg>
        </pc:sldLayoutChg>
      </pc:sldMasterChg>
      <pc:sldMasterChg chg="modSp modSldLayout">
        <pc:chgData name="Lhoest Rémy" userId="a082b7f1-8b59-4f35-9dff-8f8edb24495b" providerId="ADAL" clId="{FF69DC0E-1836-4A02-9011-3384CC6B6819}" dt="2026-01-15T10:10:56.952" v="2247" actId="1076"/>
        <pc:sldMasterMkLst>
          <pc:docMk/>
          <pc:sldMasterMk cId="768271137" sldId="2147483664"/>
        </pc:sldMasterMkLst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768271137" sldId="2147483664"/>
            <ac:spMk id="2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768271137" sldId="2147483664"/>
            <ac:spMk id="3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768271137" sldId="2147483664"/>
            <ac:spMk id="4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768271137" sldId="2147483664"/>
            <ac:spMk id="5" creationId="{00000000-0000-0000-0000-000000000000}"/>
          </ac:spMkLst>
        </pc:spChg>
        <pc:spChg chg="mod">
          <ac:chgData name="Lhoest Rémy" userId="a082b7f1-8b59-4f35-9dff-8f8edb24495b" providerId="ADAL" clId="{FF69DC0E-1836-4A02-9011-3384CC6B6819}" dt="2026-01-09T09:50:35.972" v="43"/>
          <ac:spMkLst>
            <pc:docMk/>
            <pc:sldMasterMk cId="768271137" sldId="2147483664"/>
            <ac:spMk id="6" creationId="{00000000-0000-0000-0000-000000000000}"/>
          </ac:spMkLst>
        </pc:sp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847798630" sldId="2147483665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847798630" sldId="2147483665"/>
              <ac:spMk id="2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847798630" sldId="2147483665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847798630" sldId="2147483665"/>
              <ac:spMk id="7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847798630" sldId="2147483665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847798630" sldId="2147483665"/>
              <ac:spMk id="11" creationId="{00000000-0000-0000-0000-000000000000}"/>
            </ac:spMkLst>
          </pc:spChg>
          <pc:picChg chg="mod">
            <ac:chgData name="Lhoest Rémy" userId="a082b7f1-8b59-4f35-9dff-8f8edb24495b" providerId="ADAL" clId="{FF69DC0E-1836-4A02-9011-3384CC6B6819}" dt="2026-01-09T09:50:35.972" v="43"/>
            <ac:picMkLst>
              <pc:docMk/>
              <pc:sldMasterMk cId="768271137" sldId="2147483664"/>
              <pc:sldLayoutMk cId="847798630" sldId="2147483665"/>
              <ac:picMk id="8" creationId="{00000000-0000-0000-0000-000000000000}"/>
            </ac:picMkLst>
          </pc:picChg>
        </pc:sldLayoutChg>
        <pc:sldLayoutChg chg="modSp mod">
          <pc:chgData name="Lhoest Rémy" userId="a082b7f1-8b59-4f35-9dff-8f8edb24495b" providerId="ADAL" clId="{FF69DC0E-1836-4A02-9011-3384CC6B6819}" dt="2026-01-15T10:10:56.952" v="2247" actId="1076"/>
          <pc:sldLayoutMkLst>
            <pc:docMk/>
            <pc:sldMasterMk cId="768271137" sldId="2147483664"/>
            <pc:sldLayoutMk cId="3260350921" sldId="2147483666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260350921" sldId="2147483666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260350921" sldId="2147483666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260350921" sldId="2147483666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260350921" sldId="2147483666"/>
              <ac:spMk id="14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260350921" sldId="2147483666"/>
              <ac:spMk id="15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768271137" sldId="2147483664"/>
              <pc:sldLayoutMk cId="3260350921" sldId="2147483666"/>
              <ac:grpSpMk id="8" creationId="{00000000-0000-0000-0000-000000000000}"/>
            </ac:grpSpMkLst>
          </pc:grpChg>
        </pc:sldLayoutChg>
        <pc:sldLayoutChg chg="modSp mod">
          <pc:chgData name="Lhoest Rémy" userId="a082b7f1-8b59-4f35-9dff-8f8edb24495b" providerId="ADAL" clId="{FF69DC0E-1836-4A02-9011-3384CC6B6819}" dt="2026-01-15T10:05:27.550" v="2195" actId="14100"/>
          <pc:sldLayoutMkLst>
            <pc:docMk/>
            <pc:sldMasterMk cId="768271137" sldId="2147483664"/>
            <pc:sldLayoutMk cId="3159907792" sldId="2147483667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159907792" sldId="2147483667"/>
              <ac:spMk id="12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159907792" sldId="2147483667"/>
              <ac:spMk id="1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159907792" sldId="2147483667"/>
              <ac:spMk id="15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3159907792" sldId="2147483667"/>
              <ac:spMk id="16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768271137" sldId="2147483664"/>
              <pc:sldLayoutMk cId="3159907792" sldId="2147483667"/>
              <ac:grpSpMk id="2" creationId="{00000000-0000-0000-0000-000000000000}"/>
            </ac:grpSpMkLst>
          </pc:grp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992882248" sldId="2147483668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992882248" sldId="2147483668"/>
              <ac:spMk id="2" creationId="{00000000-0000-0000-0000-000000000000}"/>
            </ac:spMkLst>
          </pc:sp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1961022110" sldId="2147483669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961022110" sldId="2147483669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961022110" sldId="2147483669"/>
              <ac:spMk id="4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961022110" sldId="2147483669"/>
              <ac:spMk id="8" creationId="{00000000-0000-0000-0000-000000000000}"/>
            </ac:spMkLst>
          </pc:sp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807380639" sldId="2147483670"/>
          </pc:sldLayoutMkLst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2428805659" sldId="2147483671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28805659" sldId="2147483671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28805659" sldId="2147483671"/>
              <ac:spMk id="4" creationId="{00000000-0000-0000-0000-000000000000}"/>
            </ac:spMkLst>
          </pc:sp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1773849991" sldId="2147483672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773849991" sldId="2147483672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773849991" sldId="2147483672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773849991" sldId="2147483672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1773849991" sldId="2147483672"/>
              <ac:spMk id="14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768271137" sldId="2147483664"/>
              <pc:sldLayoutMk cId="1773849991" sldId="2147483672"/>
              <ac:grpSpMk id="8" creationId="{00000000-0000-0000-0000-000000000000}"/>
            </ac:grpSpMkLst>
          </pc:grpChg>
        </pc:sldLayoutChg>
        <pc:sldLayoutChg chg="modSp">
          <pc:chgData name="Lhoest Rémy" userId="a082b7f1-8b59-4f35-9dff-8f8edb24495b" providerId="ADAL" clId="{FF69DC0E-1836-4A02-9011-3384CC6B6819}" dt="2026-01-09T09:50:35.972" v="43"/>
          <pc:sldLayoutMkLst>
            <pc:docMk/>
            <pc:sldMasterMk cId="768271137" sldId="2147483664"/>
            <pc:sldLayoutMk cId="2465202099" sldId="2147483673"/>
          </pc:sldLayoutMkLst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65202099" sldId="2147483673"/>
              <ac:spMk id="3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65202099" sldId="2147483673"/>
              <ac:spMk id="9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65202099" sldId="2147483673"/>
              <ac:spMk id="10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65202099" sldId="2147483673"/>
              <ac:spMk id="11" creationId="{00000000-0000-0000-0000-000000000000}"/>
            </ac:spMkLst>
          </pc:spChg>
          <pc:spChg chg="mod">
            <ac:chgData name="Lhoest Rémy" userId="a082b7f1-8b59-4f35-9dff-8f8edb24495b" providerId="ADAL" clId="{FF69DC0E-1836-4A02-9011-3384CC6B6819}" dt="2026-01-09T09:50:35.972" v="43"/>
            <ac:spMkLst>
              <pc:docMk/>
              <pc:sldMasterMk cId="768271137" sldId="2147483664"/>
              <pc:sldLayoutMk cId="2465202099" sldId="2147483673"/>
              <ac:spMk id="14" creationId="{00000000-0000-0000-0000-000000000000}"/>
            </ac:spMkLst>
          </pc:spChg>
          <pc:grpChg chg="mod">
            <ac:chgData name="Lhoest Rémy" userId="a082b7f1-8b59-4f35-9dff-8f8edb24495b" providerId="ADAL" clId="{FF69DC0E-1836-4A02-9011-3384CC6B6819}" dt="2026-01-09T09:50:35.972" v="43"/>
            <ac:grpSpMkLst>
              <pc:docMk/>
              <pc:sldMasterMk cId="768271137" sldId="2147483664"/>
              <pc:sldLayoutMk cId="2465202099" sldId="2147483673"/>
              <ac:grpSpMk id="8" creationId="{00000000-0000-0000-0000-000000000000}"/>
            </ac:grpSpMkLst>
          </pc:grpChg>
        </pc:sldLayoutChg>
        <pc:sldLayoutChg chg="modSp mod">
          <pc:chgData name="Lhoest Rémy" userId="a082b7f1-8b59-4f35-9dff-8f8edb24495b" providerId="ADAL" clId="{FF69DC0E-1836-4A02-9011-3384CC6B6819}" dt="2026-01-15T10:09:14.599" v="2238" actId="1076"/>
          <pc:sldLayoutMkLst>
            <pc:docMk/>
            <pc:sldMasterMk cId="768271137" sldId="2147483664"/>
            <pc:sldLayoutMk cId="765661312" sldId="2147483674"/>
          </pc:sldLayoutMkLst>
        </pc:sldLayoutChg>
      </pc:sldMasterChg>
    </pc:docChg>
  </pc:docChgLst>
  <pc:docChgLst>
    <pc:chgData name="Prosmans Fabienne" userId="S::fprosmans@uliege.be::d3d4e67e-d218-43fe-a47d-6bd648bf04d5" providerId="AD" clId="Web-{F6D43F58-594D-1D76-0715-11722D8B4574}"/>
    <pc:docChg chg="mod modSld">
      <pc:chgData name="Prosmans Fabienne" userId="S::fprosmans@uliege.be::d3d4e67e-d218-43fe-a47d-6bd648bf04d5" providerId="AD" clId="Web-{F6D43F58-594D-1D76-0715-11722D8B4574}" dt="2026-01-20T10:59:33.189" v="18" actId="20577"/>
      <pc:docMkLst>
        <pc:docMk/>
      </pc:docMkLst>
      <pc:sldChg chg="modSp">
        <pc:chgData name="Prosmans Fabienne" userId="S::fprosmans@uliege.be::d3d4e67e-d218-43fe-a47d-6bd648bf04d5" providerId="AD" clId="Web-{F6D43F58-594D-1D76-0715-11722D8B4574}" dt="2026-01-20T10:59:33.189" v="18" actId="20577"/>
        <pc:sldMkLst>
          <pc:docMk/>
          <pc:sldMk cId="1131017627" sldId="258"/>
        </pc:sldMkLst>
        <pc:spChg chg="mod">
          <ac:chgData name="Prosmans Fabienne" userId="S::fprosmans@uliege.be::d3d4e67e-d218-43fe-a47d-6bd648bf04d5" providerId="AD" clId="Web-{F6D43F58-594D-1D76-0715-11722D8B4574}" dt="2026-01-20T10:59:33.189" v="18" actId="20577"/>
          <ac:spMkLst>
            <pc:docMk/>
            <pc:sldMk cId="1131017627" sldId="258"/>
            <ac:spMk id="26" creationId="{1597965C-BFF9-886C-409D-AA43A74B34C9}"/>
          </ac:spMkLst>
        </pc:spChg>
        <pc:spChg chg="mod">
          <ac:chgData name="Prosmans Fabienne" userId="S::fprosmans@uliege.be::d3d4e67e-d218-43fe-a47d-6bd648bf04d5" providerId="AD" clId="Web-{F6D43F58-594D-1D76-0715-11722D8B4574}" dt="2026-01-20T10:52:18.119" v="15" actId="20577"/>
          <ac:spMkLst>
            <pc:docMk/>
            <pc:sldMk cId="1131017627" sldId="258"/>
            <ac:spMk id="33" creationId="{D724BBF3-4DA6-22B2-8480-BA8EB73FE918}"/>
          </ac:spMkLst>
        </pc:spChg>
        <pc:spChg chg="mod">
          <ac:chgData name="Prosmans Fabienne" userId="S::fprosmans@uliege.be::d3d4e67e-d218-43fe-a47d-6bd648bf04d5" providerId="AD" clId="Web-{F6D43F58-594D-1D76-0715-11722D8B4574}" dt="2026-01-20T10:52:21.494" v="16" actId="20577"/>
          <ac:spMkLst>
            <pc:docMk/>
            <pc:sldMk cId="1131017627" sldId="258"/>
            <ac:spMk id="36" creationId="{BE40FCB3-0981-426B-D23E-920F034D77D7}"/>
          </ac:spMkLst>
        </pc:spChg>
      </pc:sldChg>
      <pc:sldChg chg="modSp">
        <pc:chgData name="Prosmans Fabienne" userId="S::fprosmans@uliege.be::d3d4e67e-d218-43fe-a47d-6bd648bf04d5" providerId="AD" clId="Web-{F6D43F58-594D-1D76-0715-11722D8B4574}" dt="2026-01-20T10:12:13.039" v="1" actId="20577"/>
        <pc:sldMkLst>
          <pc:docMk/>
          <pc:sldMk cId="1154806737" sldId="344"/>
        </pc:sldMkLst>
        <pc:spChg chg="mod">
          <ac:chgData name="Prosmans Fabienne" userId="S::fprosmans@uliege.be::d3d4e67e-d218-43fe-a47d-6bd648bf04d5" providerId="AD" clId="Web-{F6D43F58-594D-1D76-0715-11722D8B4574}" dt="2026-01-20T10:12:13.039" v="1" actId="20577"/>
          <ac:spMkLst>
            <pc:docMk/>
            <pc:sldMk cId="1154806737" sldId="344"/>
            <ac:spMk id="3" creationId="{00000000-0000-0000-0000-000000000000}"/>
          </ac:spMkLst>
        </pc:spChg>
      </pc:sldChg>
      <pc:sldChg chg="modSp">
        <pc:chgData name="Prosmans Fabienne" userId="S::fprosmans@uliege.be::d3d4e67e-d218-43fe-a47d-6bd648bf04d5" providerId="AD" clId="Web-{F6D43F58-594D-1D76-0715-11722D8B4574}" dt="2026-01-20T10:23:58.035" v="5" actId="20577"/>
        <pc:sldMkLst>
          <pc:docMk/>
          <pc:sldMk cId="968175168" sldId="347"/>
        </pc:sldMkLst>
        <pc:spChg chg="mod">
          <ac:chgData name="Prosmans Fabienne" userId="S::fprosmans@uliege.be::d3d4e67e-d218-43fe-a47d-6bd648bf04d5" providerId="AD" clId="Web-{F6D43F58-594D-1D76-0715-11722D8B4574}" dt="2026-01-20T10:23:58.035" v="5" actId="20577"/>
          <ac:spMkLst>
            <pc:docMk/>
            <pc:sldMk cId="968175168" sldId="347"/>
            <ac:spMk id="6" creationId="{00000000-0000-0000-0000-000000000000}"/>
          </ac:spMkLst>
        </pc:spChg>
      </pc:sldChg>
      <pc:sldChg chg="modSp">
        <pc:chgData name="Prosmans Fabienne" userId="S::fprosmans@uliege.be::d3d4e67e-d218-43fe-a47d-6bd648bf04d5" providerId="AD" clId="Web-{F6D43F58-594D-1D76-0715-11722D8B4574}" dt="2026-01-20T10:32:04.306" v="11" actId="20577"/>
        <pc:sldMkLst>
          <pc:docMk/>
          <pc:sldMk cId="926836639" sldId="421"/>
        </pc:sldMkLst>
        <pc:spChg chg="mod">
          <ac:chgData name="Prosmans Fabienne" userId="S::fprosmans@uliege.be::d3d4e67e-d218-43fe-a47d-6bd648bf04d5" providerId="AD" clId="Web-{F6D43F58-594D-1D76-0715-11722D8B4574}" dt="2026-01-20T10:32:04.306" v="11" actId="20577"/>
          <ac:spMkLst>
            <pc:docMk/>
            <pc:sldMk cId="926836639" sldId="421"/>
            <ac:spMk id="3" creationId="{00000000-0000-0000-0000-000000000000}"/>
          </ac:spMkLst>
        </pc:spChg>
      </pc:sldChg>
      <pc:sldChg chg="modSp">
        <pc:chgData name="Prosmans Fabienne" userId="S::fprosmans@uliege.be::d3d4e67e-d218-43fe-a47d-6bd648bf04d5" providerId="AD" clId="Web-{F6D43F58-594D-1D76-0715-11722D8B4574}" dt="2026-01-20T10:41:25.673" v="13" actId="20577"/>
        <pc:sldMkLst>
          <pc:docMk/>
          <pc:sldMk cId="1910829303" sldId="430"/>
        </pc:sldMkLst>
        <pc:spChg chg="mod">
          <ac:chgData name="Prosmans Fabienne" userId="S::fprosmans@uliege.be::d3d4e67e-d218-43fe-a47d-6bd648bf04d5" providerId="AD" clId="Web-{F6D43F58-594D-1D76-0715-11722D8B4574}" dt="2026-01-20T10:41:25.673" v="13" actId="20577"/>
          <ac:spMkLst>
            <pc:docMk/>
            <pc:sldMk cId="1910829303" sldId="430"/>
            <ac:spMk id="3" creationId="{00000000-0000-0000-0000-000000000000}"/>
          </ac:spMkLst>
        </pc:spChg>
      </pc:sldChg>
    </pc:docChg>
  </pc:docChgLst>
  <pc:docChgLst>
    <pc:chgData name="Lhoest Rémy" userId="a082b7f1-8b59-4f35-9dff-8f8edb24495b" providerId="ADAL" clId="{04D5A97C-828B-4BEA-8ADA-CF54235F1B0B}"/>
    <pc:docChg chg="undo redo custSel addSld delSld modSld sldOrd modMainMaster">
      <pc:chgData name="Lhoest Rémy" userId="a082b7f1-8b59-4f35-9dff-8f8edb24495b" providerId="ADAL" clId="{04D5A97C-828B-4BEA-8ADA-CF54235F1B0B}" dt="2026-01-21T09:45:05.526" v="5728" actId="14861"/>
      <pc:docMkLst>
        <pc:docMk/>
      </pc:docMkLst>
      <pc:sldChg chg="addSp delSp modSp add mod chgLayout">
        <pc:chgData name="Lhoest Rémy" userId="a082b7f1-8b59-4f35-9dff-8f8edb24495b" providerId="ADAL" clId="{04D5A97C-828B-4BEA-8ADA-CF54235F1B0B}" dt="2026-01-16T13:46:04.880" v="5019"/>
        <pc:sldMkLst>
          <pc:docMk/>
          <pc:sldMk cId="1131017627" sldId="258"/>
        </pc:sldMkLst>
        <pc:spChg chg="mod ord">
          <ac:chgData name="Lhoest Rémy" userId="a082b7f1-8b59-4f35-9dff-8f8edb24495b" providerId="ADAL" clId="{04D5A97C-828B-4BEA-8ADA-CF54235F1B0B}" dt="2026-01-14T14:31:56.911" v="2686" actId="700"/>
          <ac:spMkLst>
            <pc:docMk/>
            <pc:sldMk cId="1131017627" sldId="258"/>
            <ac:spMk id="2" creationId="{DF88ED34-0BEF-73F1-1CA0-7593E1A7E71C}"/>
          </ac:spMkLst>
        </pc:spChg>
        <pc:spChg chg="add 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14" creationId="{E16A92FE-2258-085C-3E2F-B258B345515C}"/>
          </ac:spMkLst>
        </pc:spChg>
        <pc:spChg chg="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26" creationId="{1597965C-BFF9-886C-409D-AA43A74B34C9}"/>
          </ac:spMkLst>
        </pc:spChg>
        <pc:spChg chg="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29" creationId="{13B72456-18AA-3330-29F5-95C86120513F}"/>
          </ac:spMkLst>
        </pc:spChg>
        <pc:spChg chg="mod">
          <ac:chgData name="Lhoest Rémy" userId="a082b7f1-8b59-4f35-9dff-8f8edb24495b" providerId="ADAL" clId="{04D5A97C-828B-4BEA-8ADA-CF54235F1B0B}" dt="2026-01-16T13:45:37.142" v="5010" actId="692"/>
          <ac:spMkLst>
            <pc:docMk/>
            <pc:sldMk cId="1131017627" sldId="258"/>
            <ac:spMk id="33" creationId="{D724BBF3-4DA6-22B2-8480-BA8EB73FE918}"/>
          </ac:spMkLst>
        </pc:spChg>
        <pc:spChg chg="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36" creationId="{BE40FCB3-0981-426B-D23E-920F034D77D7}"/>
          </ac:spMkLst>
        </pc:spChg>
        <pc:spChg chg="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40" creationId="{5AB1B865-CB77-B41B-414F-2D2C6D14AE0A}"/>
          </ac:spMkLst>
        </pc:spChg>
        <pc:spChg chg="mod">
          <ac:chgData name="Lhoest Rémy" userId="a082b7f1-8b59-4f35-9dff-8f8edb24495b" providerId="ADAL" clId="{04D5A97C-828B-4BEA-8ADA-CF54235F1B0B}" dt="2026-01-16T13:45:49.966" v="5015" actId="692"/>
          <ac:spMkLst>
            <pc:docMk/>
            <pc:sldMk cId="1131017627" sldId="258"/>
            <ac:spMk id="47" creationId="{DBA6382E-C366-5060-49E4-7754582DA507}"/>
          </ac:spMkLst>
        </pc:spChg>
        <pc:picChg chg="add mod ord">
          <ac:chgData name="Lhoest Rémy" userId="a082b7f1-8b59-4f35-9dff-8f8edb24495b" providerId="ADAL" clId="{04D5A97C-828B-4BEA-8ADA-CF54235F1B0B}" dt="2026-01-14T14:22:36.542" v="2569" actId="1076"/>
          <ac:picMkLst>
            <pc:docMk/>
            <pc:sldMk cId="1131017627" sldId="258"/>
            <ac:picMk id="4" creationId="{135ECFBC-2347-F425-6458-68E71A5568A7}"/>
          </ac:picMkLst>
        </pc:picChg>
        <pc:cxnChg chg="add mod">
          <ac:chgData name="Lhoest Rémy" userId="a082b7f1-8b59-4f35-9dff-8f8edb24495b" providerId="ADAL" clId="{04D5A97C-828B-4BEA-8ADA-CF54235F1B0B}" dt="2026-01-14T14:23:49.844" v="2584" actId="1076"/>
          <ac:cxnSpMkLst>
            <pc:docMk/>
            <pc:sldMk cId="1131017627" sldId="258"/>
            <ac:cxnSpMk id="5" creationId="{A995C137-E67E-9EE1-BCBF-5C13BCBA00E5}"/>
          </ac:cxnSpMkLst>
        </pc:cxnChg>
        <pc:cxnChg chg="add mod">
          <ac:chgData name="Lhoest Rémy" userId="a082b7f1-8b59-4f35-9dff-8f8edb24495b" providerId="ADAL" clId="{04D5A97C-828B-4BEA-8ADA-CF54235F1B0B}" dt="2026-01-14T14:24:09.502" v="2586" actId="1076"/>
          <ac:cxnSpMkLst>
            <pc:docMk/>
            <pc:sldMk cId="1131017627" sldId="258"/>
            <ac:cxnSpMk id="11" creationId="{D830B780-31AA-A2EF-3169-0A417720765F}"/>
          </ac:cxnSpMkLst>
        </pc:cxnChg>
        <pc:cxnChg chg="add mod">
          <ac:chgData name="Lhoest Rémy" userId="a082b7f1-8b59-4f35-9dff-8f8edb24495b" providerId="ADAL" clId="{04D5A97C-828B-4BEA-8ADA-CF54235F1B0B}" dt="2026-01-14T14:24:15.775" v="2588" actId="1076"/>
          <ac:cxnSpMkLst>
            <pc:docMk/>
            <pc:sldMk cId="1131017627" sldId="258"/>
            <ac:cxnSpMk id="15" creationId="{973A3063-4052-E8A2-ADA2-0DBCCBF9F9D1}"/>
          </ac:cxnSpMkLst>
        </pc:cxnChg>
        <pc:cxnChg chg="add mod">
          <ac:chgData name="Lhoest Rémy" userId="a082b7f1-8b59-4f35-9dff-8f8edb24495b" providerId="ADAL" clId="{04D5A97C-828B-4BEA-8ADA-CF54235F1B0B}" dt="2026-01-14T14:19:55.359" v="2492" actId="14100"/>
          <ac:cxnSpMkLst>
            <pc:docMk/>
            <pc:sldMk cId="1131017627" sldId="258"/>
            <ac:cxnSpMk id="25" creationId="{5908990A-9AB4-6361-35CF-26537342B65F}"/>
          </ac:cxnSpMkLst>
        </pc:cxnChg>
        <pc:cxnChg chg="add mod">
          <ac:chgData name="Lhoest Rémy" userId="a082b7f1-8b59-4f35-9dff-8f8edb24495b" providerId="ADAL" clId="{04D5A97C-828B-4BEA-8ADA-CF54235F1B0B}" dt="2026-01-14T14:23:41.772" v="2583" actId="1076"/>
          <ac:cxnSpMkLst>
            <pc:docMk/>
            <pc:sldMk cId="1131017627" sldId="258"/>
            <ac:cxnSpMk id="35" creationId="{BDBAA501-8C41-7C56-05AD-C2092E666862}"/>
          </ac:cxnSpMkLst>
        </pc:cxnChg>
        <pc:cxnChg chg="add mod">
          <ac:chgData name="Lhoest Rémy" userId="a082b7f1-8b59-4f35-9dff-8f8edb24495b" providerId="ADAL" clId="{04D5A97C-828B-4BEA-8ADA-CF54235F1B0B}" dt="2026-01-14T14:24:12.150" v="2587" actId="1076"/>
          <ac:cxnSpMkLst>
            <pc:docMk/>
            <pc:sldMk cId="1131017627" sldId="258"/>
            <ac:cxnSpMk id="43" creationId="{5D9C0FC3-11EE-F97F-1EDC-69CEDF206A99}"/>
          </ac:cxnSpMkLst>
        </pc:cxnChg>
        <pc:cxnChg chg="add mod">
          <ac:chgData name="Lhoest Rémy" userId="a082b7f1-8b59-4f35-9dff-8f8edb24495b" providerId="ADAL" clId="{04D5A97C-828B-4BEA-8ADA-CF54235F1B0B}" dt="2026-01-14T14:24:18.366" v="2589" actId="1076"/>
          <ac:cxnSpMkLst>
            <pc:docMk/>
            <pc:sldMk cId="1131017627" sldId="258"/>
            <ac:cxnSpMk id="46" creationId="{06347317-A49E-BBA4-1823-E4F36C491B71}"/>
          </ac:cxnSpMkLst>
        </pc:cxnChg>
      </pc:sldChg>
      <pc:sldChg chg="addSp delSp modSp add mod chgLayout">
        <pc:chgData name="Lhoest Rémy" userId="a082b7f1-8b59-4f35-9dff-8f8edb24495b" providerId="ADAL" clId="{04D5A97C-828B-4BEA-8ADA-CF54235F1B0B}" dt="2026-01-16T14:08:32.154" v="5524" actId="14861"/>
        <pc:sldMkLst>
          <pc:docMk/>
          <pc:sldMk cId="3575061500" sldId="259"/>
        </pc:sldMkLst>
        <pc:spChg chg="mod ord">
          <ac:chgData name="Lhoest Rémy" userId="a082b7f1-8b59-4f35-9dff-8f8edb24495b" providerId="ADAL" clId="{04D5A97C-828B-4BEA-8ADA-CF54235F1B0B}" dt="2026-01-14T14:31:47.619" v="2684" actId="700"/>
          <ac:spMkLst>
            <pc:docMk/>
            <pc:sldMk cId="3575061500" sldId="259"/>
            <ac:spMk id="2" creationId="{23E7B581-76F7-5D67-9B18-D66A7085DE7A}"/>
          </ac:spMkLst>
        </pc:spChg>
        <pc:spChg chg="mod">
          <ac:chgData name="Lhoest Rémy" userId="a082b7f1-8b59-4f35-9dff-8f8edb24495b" providerId="ADAL" clId="{04D5A97C-828B-4BEA-8ADA-CF54235F1B0B}" dt="2026-01-16T14:06:20.615" v="5488" actId="14100"/>
          <ac:spMkLst>
            <pc:docMk/>
            <pc:sldMk cId="3575061500" sldId="259"/>
            <ac:spMk id="4" creationId="{FA1C26A4-BEA7-B2D0-53EF-BB9C527C1B27}"/>
          </ac:spMkLst>
        </pc:spChg>
        <pc:spChg chg="mod">
          <ac:chgData name="Lhoest Rémy" userId="a082b7f1-8b59-4f35-9dff-8f8edb24495b" providerId="ADAL" clId="{04D5A97C-828B-4BEA-8ADA-CF54235F1B0B}" dt="2026-01-16T14:04:11.626" v="5464" actId="692"/>
          <ac:spMkLst>
            <pc:docMk/>
            <pc:sldMk cId="3575061500" sldId="259"/>
            <ac:spMk id="16" creationId="{D25EE3DD-6EAC-36BC-2D04-F115A71E23CC}"/>
          </ac:spMkLst>
        </pc:spChg>
        <pc:spChg chg="mod">
          <ac:chgData name="Lhoest Rémy" userId="a082b7f1-8b59-4f35-9dff-8f8edb24495b" providerId="ADAL" clId="{04D5A97C-828B-4BEA-8ADA-CF54235F1B0B}" dt="2026-01-16T14:04:11.626" v="5464" actId="692"/>
          <ac:spMkLst>
            <pc:docMk/>
            <pc:sldMk cId="3575061500" sldId="259"/>
            <ac:spMk id="32" creationId="{65D1AA2A-1086-5018-A95D-0BD2B0DC9336}"/>
          </ac:spMkLst>
        </pc:spChg>
        <pc:spChg chg="mod">
          <ac:chgData name="Lhoest Rémy" userId="a082b7f1-8b59-4f35-9dff-8f8edb24495b" providerId="ADAL" clId="{04D5A97C-828B-4BEA-8ADA-CF54235F1B0B}" dt="2026-01-16T14:04:11.626" v="5464" actId="692"/>
          <ac:spMkLst>
            <pc:docMk/>
            <pc:sldMk cId="3575061500" sldId="259"/>
            <ac:spMk id="37" creationId="{D15FE414-44E4-0DA6-BD63-2DC78B9A8CDA}"/>
          </ac:spMkLst>
        </pc:spChg>
        <pc:spChg chg="mod">
          <ac:chgData name="Lhoest Rémy" userId="a082b7f1-8b59-4f35-9dff-8f8edb24495b" providerId="ADAL" clId="{04D5A97C-828B-4BEA-8ADA-CF54235F1B0B}" dt="2026-01-16T14:04:11.626" v="5464" actId="692"/>
          <ac:spMkLst>
            <pc:docMk/>
            <pc:sldMk cId="3575061500" sldId="259"/>
            <ac:spMk id="41" creationId="{0DEEF546-0DC6-5C87-B077-E11E47E1A2B2}"/>
          </ac:spMkLst>
        </pc:spChg>
        <pc:picChg chg="mod">
          <ac:chgData name="Lhoest Rémy" userId="a082b7f1-8b59-4f35-9dff-8f8edb24495b" providerId="ADAL" clId="{04D5A97C-828B-4BEA-8ADA-CF54235F1B0B}" dt="2026-01-16T14:08:32.154" v="5524" actId="14861"/>
          <ac:picMkLst>
            <pc:docMk/>
            <pc:sldMk cId="3575061500" sldId="259"/>
            <ac:picMk id="5" creationId="{B11ABFE5-20C7-9F82-45FD-BDCBC25B77B5}"/>
          </ac:picMkLst>
        </pc:picChg>
        <pc:cxnChg chg="add mod">
          <ac:chgData name="Lhoest Rémy" userId="a082b7f1-8b59-4f35-9dff-8f8edb24495b" providerId="ADAL" clId="{04D5A97C-828B-4BEA-8ADA-CF54235F1B0B}" dt="2026-01-16T14:05:21.056" v="5478" actId="14100"/>
          <ac:cxnSpMkLst>
            <pc:docMk/>
            <pc:sldMk cId="3575061500" sldId="259"/>
            <ac:cxnSpMk id="6" creationId="{10A2CADF-13B7-DE15-F842-084B85DC2E0D}"/>
          </ac:cxnSpMkLst>
        </pc:cxnChg>
        <pc:cxnChg chg="mod">
          <ac:chgData name="Lhoest Rémy" userId="a082b7f1-8b59-4f35-9dff-8f8edb24495b" providerId="ADAL" clId="{04D5A97C-828B-4BEA-8ADA-CF54235F1B0B}" dt="2026-01-16T14:04:43.935" v="5470" actId="14100"/>
          <ac:cxnSpMkLst>
            <pc:docMk/>
            <pc:sldMk cId="3575061500" sldId="259"/>
            <ac:cxnSpMk id="9" creationId="{79F00BFC-76E0-7FA2-3064-22078B3564BE}"/>
          </ac:cxnSpMkLst>
        </pc:cxnChg>
        <pc:cxnChg chg="mod">
          <ac:chgData name="Lhoest Rémy" userId="a082b7f1-8b59-4f35-9dff-8f8edb24495b" providerId="ADAL" clId="{04D5A97C-828B-4BEA-8ADA-CF54235F1B0B}" dt="2026-01-16T14:06:08.142" v="5486" actId="14100"/>
          <ac:cxnSpMkLst>
            <pc:docMk/>
            <pc:sldMk cId="3575061500" sldId="259"/>
            <ac:cxnSpMk id="25" creationId="{9421A2EA-202F-6EA8-388C-07A591DC27E2}"/>
          </ac:cxnSpMkLst>
        </pc:cxnChg>
        <pc:cxnChg chg="mod">
          <ac:chgData name="Lhoest Rémy" userId="a082b7f1-8b59-4f35-9dff-8f8edb24495b" providerId="ADAL" clId="{04D5A97C-828B-4BEA-8ADA-CF54235F1B0B}" dt="2026-01-16T14:06:13.438" v="5487" actId="14100"/>
          <ac:cxnSpMkLst>
            <pc:docMk/>
            <pc:sldMk cId="3575061500" sldId="259"/>
            <ac:cxnSpMk id="33" creationId="{566BBF5D-2C6D-B00B-B771-80F310EAAB4A}"/>
          </ac:cxnSpMkLst>
        </pc:cxnChg>
        <pc:cxnChg chg="mod">
          <ac:chgData name="Lhoest Rémy" userId="a082b7f1-8b59-4f35-9dff-8f8edb24495b" providerId="ADAL" clId="{04D5A97C-828B-4BEA-8ADA-CF54235F1B0B}" dt="2026-01-16T14:04:54.088" v="5473" actId="14100"/>
          <ac:cxnSpMkLst>
            <pc:docMk/>
            <pc:sldMk cId="3575061500" sldId="259"/>
            <ac:cxnSpMk id="39" creationId="{502D58D9-8F35-40A5-A0FC-2D3C66728793}"/>
          </ac:cxnSpMkLst>
        </pc:cxnChg>
      </pc:sldChg>
      <pc:sldChg chg="addSp delSp modSp add mod chgLayout">
        <pc:chgData name="Lhoest Rémy" userId="a082b7f1-8b59-4f35-9dff-8f8edb24495b" providerId="ADAL" clId="{04D5A97C-828B-4BEA-8ADA-CF54235F1B0B}" dt="2026-01-16T14:08:40.230" v="5525" actId="14861"/>
        <pc:sldMkLst>
          <pc:docMk/>
          <pc:sldMk cId="1857862556" sldId="260"/>
        </pc:sldMkLst>
        <pc:spChg chg="mod ord">
          <ac:chgData name="Lhoest Rémy" userId="a082b7f1-8b59-4f35-9dff-8f8edb24495b" providerId="ADAL" clId="{04D5A97C-828B-4BEA-8ADA-CF54235F1B0B}" dt="2026-01-14T14:31:38.648" v="2682" actId="700"/>
          <ac:spMkLst>
            <pc:docMk/>
            <pc:sldMk cId="1857862556" sldId="260"/>
            <ac:spMk id="2" creationId="{DD07A0D5-C07D-7504-040D-E56D6F7B85E5}"/>
          </ac:spMkLst>
        </pc:spChg>
        <pc:spChg chg="mod">
          <ac:chgData name="Lhoest Rémy" userId="a082b7f1-8b59-4f35-9dff-8f8edb24495b" providerId="ADAL" clId="{04D5A97C-828B-4BEA-8ADA-CF54235F1B0B}" dt="2026-01-16T14:06:55.560" v="5495" actId="692"/>
          <ac:spMkLst>
            <pc:docMk/>
            <pc:sldMk cId="1857862556" sldId="260"/>
            <ac:spMk id="13" creationId="{92D0051B-8B66-2BA6-90CA-BFC01283AFC5}"/>
          </ac:spMkLst>
        </pc:spChg>
        <pc:spChg chg="mod">
          <ac:chgData name="Lhoest Rémy" userId="a082b7f1-8b59-4f35-9dff-8f8edb24495b" providerId="ADAL" clId="{04D5A97C-828B-4BEA-8ADA-CF54235F1B0B}" dt="2026-01-16T14:08:06.022" v="5520" actId="1036"/>
          <ac:spMkLst>
            <pc:docMk/>
            <pc:sldMk cId="1857862556" sldId="260"/>
            <ac:spMk id="16" creationId="{6FD6B90C-1990-E6DD-74FF-87E4F5ECDCCB}"/>
          </ac:spMkLst>
        </pc:spChg>
        <pc:spChg chg="mod">
          <ac:chgData name="Lhoest Rémy" userId="a082b7f1-8b59-4f35-9dff-8f8edb24495b" providerId="ADAL" clId="{04D5A97C-828B-4BEA-8ADA-CF54235F1B0B}" dt="2026-01-16T14:06:55.560" v="5495" actId="692"/>
          <ac:spMkLst>
            <pc:docMk/>
            <pc:sldMk cId="1857862556" sldId="260"/>
            <ac:spMk id="20" creationId="{17F0AAC1-3C52-81E4-C937-D1FE5D557A4C}"/>
          </ac:spMkLst>
        </pc:spChg>
        <pc:spChg chg="mod">
          <ac:chgData name="Lhoest Rémy" userId="a082b7f1-8b59-4f35-9dff-8f8edb24495b" providerId="ADAL" clId="{04D5A97C-828B-4BEA-8ADA-CF54235F1B0B}" dt="2026-01-16T14:06:55.560" v="5495" actId="692"/>
          <ac:spMkLst>
            <pc:docMk/>
            <pc:sldMk cId="1857862556" sldId="260"/>
            <ac:spMk id="30" creationId="{E0459121-C298-AA81-E094-53661F0F8F64}"/>
          </ac:spMkLst>
        </pc:spChg>
        <pc:spChg chg="mod">
          <ac:chgData name="Lhoest Rémy" userId="a082b7f1-8b59-4f35-9dff-8f8edb24495b" providerId="ADAL" clId="{04D5A97C-828B-4BEA-8ADA-CF54235F1B0B}" dt="2026-01-16T14:06:55.560" v="5495" actId="692"/>
          <ac:spMkLst>
            <pc:docMk/>
            <pc:sldMk cId="1857862556" sldId="260"/>
            <ac:spMk id="34" creationId="{0CC57FA1-0602-E4D2-FC01-EF288EE97808}"/>
          </ac:spMkLst>
        </pc:spChg>
        <pc:spChg chg="mod">
          <ac:chgData name="Lhoest Rémy" userId="a082b7f1-8b59-4f35-9dff-8f8edb24495b" providerId="ADAL" clId="{04D5A97C-828B-4BEA-8ADA-CF54235F1B0B}" dt="2026-01-16T14:06:55.560" v="5495" actId="692"/>
          <ac:spMkLst>
            <pc:docMk/>
            <pc:sldMk cId="1857862556" sldId="260"/>
            <ac:spMk id="38" creationId="{DDCD1AA3-CD71-0760-384C-9D3EE4B281B0}"/>
          </ac:spMkLst>
        </pc:spChg>
        <pc:picChg chg="mod">
          <ac:chgData name="Lhoest Rémy" userId="a082b7f1-8b59-4f35-9dff-8f8edb24495b" providerId="ADAL" clId="{04D5A97C-828B-4BEA-8ADA-CF54235F1B0B}" dt="2026-01-16T14:08:40.230" v="5525" actId="14861"/>
          <ac:picMkLst>
            <pc:docMk/>
            <pc:sldMk cId="1857862556" sldId="260"/>
            <ac:picMk id="7" creationId="{DAC95A15-A98F-9A97-0A1C-DE52F4560FE9}"/>
          </ac:picMkLst>
        </pc:picChg>
        <pc:cxnChg chg="mod">
          <ac:chgData name="Lhoest Rémy" userId="a082b7f1-8b59-4f35-9dff-8f8edb24495b" providerId="ADAL" clId="{04D5A97C-828B-4BEA-8ADA-CF54235F1B0B}" dt="2026-01-16T14:08:02.196" v="5516" actId="14100"/>
          <ac:cxnSpMkLst>
            <pc:docMk/>
            <pc:sldMk cId="1857862556" sldId="260"/>
            <ac:cxnSpMk id="11" creationId="{A8983024-2EDB-AA19-1034-A0053FD774D2}"/>
          </ac:cxnSpMkLst>
        </pc:cxnChg>
        <pc:cxnChg chg="mod">
          <ac:chgData name="Lhoest Rémy" userId="a082b7f1-8b59-4f35-9dff-8f8edb24495b" providerId="ADAL" clId="{04D5A97C-828B-4BEA-8ADA-CF54235F1B0B}" dt="2026-01-16T14:08:06.022" v="5520" actId="1036"/>
          <ac:cxnSpMkLst>
            <pc:docMk/>
            <pc:sldMk cId="1857862556" sldId="260"/>
            <ac:cxnSpMk id="14" creationId="{0948D3CD-1E6A-2C24-67A3-A2BCFD8E0624}"/>
          </ac:cxnSpMkLst>
        </pc:cxnChg>
        <pc:cxnChg chg="mod">
          <ac:chgData name="Lhoest Rémy" userId="a082b7f1-8b59-4f35-9dff-8f8edb24495b" providerId="ADAL" clId="{04D5A97C-828B-4BEA-8ADA-CF54235F1B0B}" dt="2026-01-16T14:07:49.661" v="5511" actId="14100"/>
          <ac:cxnSpMkLst>
            <pc:docMk/>
            <pc:sldMk cId="1857862556" sldId="260"/>
            <ac:cxnSpMk id="17" creationId="{9CF9AEA0-0515-10EE-2566-573B737624E4}"/>
          </ac:cxnSpMkLst>
        </pc:cxnChg>
        <pc:cxnChg chg="mod">
          <ac:chgData name="Lhoest Rémy" userId="a082b7f1-8b59-4f35-9dff-8f8edb24495b" providerId="ADAL" clId="{04D5A97C-828B-4BEA-8ADA-CF54235F1B0B}" dt="2026-01-16T14:07:47.420" v="5510" actId="14100"/>
          <ac:cxnSpMkLst>
            <pc:docMk/>
            <pc:sldMk cId="1857862556" sldId="260"/>
            <ac:cxnSpMk id="21" creationId="{BFE8232D-C827-BB8B-6A4B-0F7450DC215C}"/>
          </ac:cxnSpMkLst>
        </pc:cxnChg>
        <pc:cxnChg chg="mod">
          <ac:chgData name="Lhoest Rémy" userId="a082b7f1-8b59-4f35-9dff-8f8edb24495b" providerId="ADAL" clId="{04D5A97C-828B-4BEA-8ADA-CF54235F1B0B}" dt="2026-01-16T14:07:22.605" v="5502" actId="14100"/>
          <ac:cxnSpMkLst>
            <pc:docMk/>
            <pc:sldMk cId="1857862556" sldId="260"/>
            <ac:cxnSpMk id="31" creationId="{754A4355-6AB8-7EE1-1CEE-CAE3E968956E}"/>
          </ac:cxnSpMkLst>
        </pc:cxnChg>
        <pc:cxnChg chg="mod">
          <ac:chgData name="Lhoest Rémy" userId="a082b7f1-8b59-4f35-9dff-8f8edb24495b" providerId="ADAL" clId="{04D5A97C-828B-4BEA-8ADA-CF54235F1B0B}" dt="2026-01-16T14:07:09.078" v="5498" actId="14100"/>
          <ac:cxnSpMkLst>
            <pc:docMk/>
            <pc:sldMk cId="1857862556" sldId="260"/>
            <ac:cxnSpMk id="36" creationId="{7F421FCF-4F9D-C45E-6B08-26D906A9D27E}"/>
          </ac:cxnSpMkLst>
        </pc:cxnChg>
      </pc:sldChg>
      <pc:sldChg chg="addSp delSp modSp add mod chgLayout">
        <pc:chgData name="Lhoest Rémy" userId="a082b7f1-8b59-4f35-9dff-8f8edb24495b" providerId="ADAL" clId="{04D5A97C-828B-4BEA-8ADA-CF54235F1B0B}" dt="2026-01-16T14:09:51.731" v="5547" actId="1037"/>
        <pc:sldMkLst>
          <pc:docMk/>
          <pc:sldMk cId="3661356430" sldId="261"/>
        </pc:sldMkLst>
        <pc:spChg chg="mod ord">
          <ac:chgData name="Lhoest Rémy" userId="a082b7f1-8b59-4f35-9dff-8f8edb24495b" providerId="ADAL" clId="{04D5A97C-828B-4BEA-8ADA-CF54235F1B0B}" dt="2026-01-14T14:31:30.872" v="2680" actId="700"/>
          <ac:spMkLst>
            <pc:docMk/>
            <pc:sldMk cId="3661356430" sldId="261"/>
            <ac:spMk id="2" creationId="{39B000BF-3589-2969-3B64-93024C52EDB2}"/>
          </ac:spMkLst>
        </pc:spChg>
        <pc:spChg chg="add mod">
          <ac:chgData name="Lhoest Rémy" userId="a082b7f1-8b59-4f35-9dff-8f8edb24495b" providerId="ADAL" clId="{04D5A97C-828B-4BEA-8ADA-CF54235F1B0B}" dt="2026-01-16T14:09:40.292" v="5537" actId="1076"/>
          <ac:spMkLst>
            <pc:docMk/>
            <pc:sldMk cId="3661356430" sldId="261"/>
            <ac:spMk id="5" creationId="{A5399214-A355-CAF2-B85E-D7FE77893DF7}"/>
          </ac:spMkLst>
        </pc:spChg>
        <pc:spChg chg="add mod">
          <ac:chgData name="Lhoest Rémy" userId="a082b7f1-8b59-4f35-9dff-8f8edb24495b" providerId="ADAL" clId="{04D5A97C-828B-4BEA-8ADA-CF54235F1B0B}" dt="2026-01-16T14:09:51.731" v="5547" actId="1037"/>
          <ac:spMkLst>
            <pc:docMk/>
            <pc:sldMk cId="3661356430" sldId="261"/>
            <ac:spMk id="8" creationId="{0A3A2FF0-8324-E8A4-DD87-F9A30EFFDCB7}"/>
          </ac:spMkLst>
        </pc:spChg>
        <pc:picChg chg="add mod">
          <ac:chgData name="Lhoest Rémy" userId="a082b7f1-8b59-4f35-9dff-8f8edb24495b" providerId="ADAL" clId="{04D5A97C-828B-4BEA-8ADA-CF54235F1B0B}" dt="2026-01-16T14:09:03.872" v="5530" actId="1076"/>
          <ac:picMkLst>
            <pc:docMk/>
            <pc:sldMk cId="3661356430" sldId="261"/>
            <ac:picMk id="3" creationId="{5E4D9EBE-F9C9-DACC-CE7B-AAA7EFC897BC}"/>
          </ac:picMkLst>
        </pc:picChg>
        <pc:picChg chg="mod">
          <ac:chgData name="Lhoest Rémy" userId="a082b7f1-8b59-4f35-9dff-8f8edb24495b" providerId="ADAL" clId="{04D5A97C-828B-4BEA-8ADA-CF54235F1B0B}" dt="2026-01-16T14:08:50.396" v="5527" actId="692"/>
          <ac:picMkLst>
            <pc:docMk/>
            <pc:sldMk cId="3661356430" sldId="261"/>
            <ac:picMk id="7" creationId="{29A688B3-DA43-847E-CEB0-0FBB407482A2}"/>
          </ac:picMkLst>
        </pc:picChg>
        <pc:picChg chg="mod">
          <ac:chgData name="Lhoest Rémy" userId="a082b7f1-8b59-4f35-9dff-8f8edb24495b" providerId="ADAL" clId="{04D5A97C-828B-4BEA-8ADA-CF54235F1B0B}" dt="2026-01-16T14:08:50.396" v="5527" actId="692"/>
          <ac:picMkLst>
            <pc:docMk/>
            <pc:sldMk cId="3661356430" sldId="261"/>
            <ac:picMk id="11" creationId="{1993F3FC-4D84-8A84-3624-D55C0BA36E85}"/>
          </ac:picMkLst>
        </pc:picChg>
        <pc:picChg chg="mod">
          <ac:chgData name="Lhoest Rémy" userId="a082b7f1-8b59-4f35-9dff-8f8edb24495b" providerId="ADAL" clId="{04D5A97C-828B-4BEA-8ADA-CF54235F1B0B}" dt="2026-01-16T14:08:50.396" v="5527" actId="692"/>
          <ac:picMkLst>
            <pc:docMk/>
            <pc:sldMk cId="3661356430" sldId="261"/>
            <ac:picMk id="13" creationId="{61FB4BE9-8C4E-24DE-5BD9-2AB668820A04}"/>
          </ac:picMkLst>
        </pc:picChg>
      </pc:sldChg>
      <pc:sldChg chg="addSp delSp modSp add mod chgLayout">
        <pc:chgData name="Lhoest Rémy" userId="a082b7f1-8b59-4f35-9dff-8f8edb24495b" providerId="ADAL" clId="{04D5A97C-828B-4BEA-8ADA-CF54235F1B0B}" dt="2026-01-16T14:10:07.033" v="5550" actId="478"/>
        <pc:sldMkLst>
          <pc:docMk/>
          <pc:sldMk cId="3230646320" sldId="262"/>
        </pc:sldMkLst>
        <pc:spChg chg="mod ord">
          <ac:chgData name="Lhoest Rémy" userId="a082b7f1-8b59-4f35-9dff-8f8edb24495b" providerId="ADAL" clId="{04D5A97C-828B-4BEA-8ADA-CF54235F1B0B}" dt="2026-01-14T14:31:22.800" v="2678" actId="700"/>
          <ac:spMkLst>
            <pc:docMk/>
            <pc:sldMk cId="3230646320" sldId="262"/>
            <ac:spMk id="2" creationId="{D764CE3E-F870-ADEF-0C5B-590BF7A20E13}"/>
          </ac:spMkLst>
        </pc:spChg>
        <pc:spChg chg="mod">
          <ac:chgData name="Lhoest Rémy" userId="a082b7f1-8b59-4f35-9dff-8f8edb24495b" providerId="ADAL" clId="{04D5A97C-828B-4BEA-8ADA-CF54235F1B0B}" dt="2026-01-14T14:26:21.067" v="2603" actId="14861"/>
          <ac:spMkLst>
            <pc:docMk/>
            <pc:sldMk cId="3230646320" sldId="262"/>
            <ac:spMk id="19" creationId="{2D3B1A26-1FDC-27FE-63D4-678C21C1B6E5}"/>
          </ac:spMkLst>
        </pc:spChg>
        <pc:spChg chg="mod">
          <ac:chgData name="Lhoest Rémy" userId="a082b7f1-8b59-4f35-9dff-8f8edb24495b" providerId="ADAL" clId="{04D5A97C-828B-4BEA-8ADA-CF54235F1B0B}" dt="2026-01-14T14:26:21.067" v="2603" actId="14861"/>
          <ac:spMkLst>
            <pc:docMk/>
            <pc:sldMk cId="3230646320" sldId="262"/>
            <ac:spMk id="20" creationId="{7280102F-2CEB-9F49-2322-A4FB6E4BC40E}"/>
          </ac:spMkLst>
        </pc:spChg>
        <pc:spChg chg="mod">
          <ac:chgData name="Lhoest Rémy" userId="a082b7f1-8b59-4f35-9dff-8f8edb24495b" providerId="ADAL" clId="{04D5A97C-828B-4BEA-8ADA-CF54235F1B0B}" dt="2026-01-14T14:26:21.067" v="2603" actId="14861"/>
          <ac:spMkLst>
            <pc:docMk/>
            <pc:sldMk cId="3230646320" sldId="262"/>
            <ac:spMk id="21" creationId="{173447DB-52BB-BEBE-ACDB-0B2F5BAC0A90}"/>
          </ac:spMkLst>
        </pc:spChg>
        <pc:spChg chg="mod">
          <ac:chgData name="Lhoest Rémy" userId="a082b7f1-8b59-4f35-9dff-8f8edb24495b" providerId="ADAL" clId="{04D5A97C-828B-4BEA-8ADA-CF54235F1B0B}" dt="2026-01-14T14:26:21.067" v="2603" actId="14861"/>
          <ac:spMkLst>
            <pc:docMk/>
            <pc:sldMk cId="3230646320" sldId="262"/>
            <ac:spMk id="22" creationId="{549F51DE-2A68-3710-BB62-92966024AB79}"/>
          </ac:spMkLst>
        </pc:spChg>
        <pc:spChg chg="mod">
          <ac:chgData name="Lhoest Rémy" userId="a082b7f1-8b59-4f35-9dff-8f8edb24495b" providerId="ADAL" clId="{04D5A97C-828B-4BEA-8ADA-CF54235F1B0B}" dt="2026-01-14T14:26:21.067" v="2603" actId="14861"/>
          <ac:spMkLst>
            <pc:docMk/>
            <pc:sldMk cId="3230646320" sldId="262"/>
            <ac:spMk id="23" creationId="{78594B2A-D78A-4800-8417-D07137CE583C}"/>
          </ac:spMkLst>
        </pc:spChg>
        <pc:picChg chg="mod">
          <ac:chgData name="Lhoest Rémy" userId="a082b7f1-8b59-4f35-9dff-8f8edb24495b" providerId="ADAL" clId="{04D5A97C-828B-4BEA-8ADA-CF54235F1B0B}" dt="2026-01-16T14:10:01.655" v="5549" actId="692"/>
          <ac:picMkLst>
            <pc:docMk/>
            <pc:sldMk cId="3230646320" sldId="262"/>
            <ac:picMk id="6" creationId="{4BBE074C-AA93-3DA3-4EC9-20434C73A033}"/>
          </ac:picMkLst>
        </pc:picChg>
      </pc:sldChg>
      <pc:sldChg chg="addSp delSp modSp add mod chgLayout">
        <pc:chgData name="Lhoest Rémy" userId="a082b7f1-8b59-4f35-9dff-8f8edb24495b" providerId="ADAL" clId="{04D5A97C-828B-4BEA-8ADA-CF54235F1B0B}" dt="2026-01-21T09:44:31.298" v="5727" actId="692"/>
        <pc:sldMkLst>
          <pc:docMk/>
          <pc:sldMk cId="1399041318" sldId="263"/>
        </pc:sldMkLst>
        <pc:spChg chg="mod ord">
          <ac:chgData name="Lhoest Rémy" userId="a082b7f1-8b59-4f35-9dff-8f8edb24495b" providerId="ADAL" clId="{04D5A97C-828B-4BEA-8ADA-CF54235F1B0B}" dt="2026-01-14T14:31:13.011" v="2676" actId="700"/>
          <ac:spMkLst>
            <pc:docMk/>
            <pc:sldMk cId="1399041318" sldId="263"/>
            <ac:spMk id="2" creationId="{04D50E28-9548-5ABD-EB91-A1E935D85A14}"/>
          </ac:spMkLst>
        </pc:spChg>
        <pc:spChg chg="mod">
          <ac:chgData name="Lhoest Rémy" userId="a082b7f1-8b59-4f35-9dff-8f8edb24495b" providerId="ADAL" clId="{04D5A97C-828B-4BEA-8ADA-CF54235F1B0B}" dt="2026-01-14T14:26:40.331" v="2605" actId="14861"/>
          <ac:spMkLst>
            <pc:docMk/>
            <pc:sldMk cId="1399041318" sldId="263"/>
            <ac:spMk id="7" creationId="{9668BDE1-C364-0930-985B-F34BCB876621}"/>
          </ac:spMkLst>
        </pc:spChg>
        <pc:spChg chg="mod">
          <ac:chgData name="Lhoest Rémy" userId="a082b7f1-8b59-4f35-9dff-8f8edb24495b" providerId="ADAL" clId="{04D5A97C-828B-4BEA-8ADA-CF54235F1B0B}" dt="2026-01-14T14:26:40.331" v="2605" actId="14861"/>
          <ac:spMkLst>
            <pc:docMk/>
            <pc:sldMk cId="1399041318" sldId="263"/>
            <ac:spMk id="8" creationId="{2A8BEDE0-8208-E539-3EDF-9CAEBCB52F66}"/>
          </ac:spMkLst>
        </pc:spChg>
        <pc:spChg chg="mod">
          <ac:chgData name="Lhoest Rémy" userId="a082b7f1-8b59-4f35-9dff-8f8edb24495b" providerId="ADAL" clId="{04D5A97C-828B-4BEA-8ADA-CF54235F1B0B}" dt="2026-01-14T14:26:40.331" v="2605" actId="14861"/>
          <ac:spMkLst>
            <pc:docMk/>
            <pc:sldMk cId="1399041318" sldId="263"/>
            <ac:spMk id="16" creationId="{435D3EF5-24CE-4AD2-4FB4-067F3E25DEFD}"/>
          </ac:spMkLst>
        </pc:spChg>
        <pc:picChg chg="mod">
          <ac:chgData name="Lhoest Rémy" userId="a082b7f1-8b59-4f35-9dff-8f8edb24495b" providerId="ADAL" clId="{04D5A97C-828B-4BEA-8ADA-CF54235F1B0B}" dt="2026-01-16T14:10:33.276" v="5557" actId="14861"/>
          <ac:picMkLst>
            <pc:docMk/>
            <pc:sldMk cId="1399041318" sldId="263"/>
            <ac:picMk id="4" creationId="{90C3D847-995D-36B2-5CC5-72C9B93984A2}"/>
          </ac:picMkLst>
        </pc:picChg>
        <pc:picChg chg="mod">
          <ac:chgData name="Lhoest Rémy" userId="a082b7f1-8b59-4f35-9dff-8f8edb24495b" providerId="ADAL" clId="{04D5A97C-828B-4BEA-8ADA-CF54235F1B0B}" dt="2026-01-16T14:10:39.145" v="5558" actId="692"/>
          <ac:picMkLst>
            <pc:docMk/>
            <pc:sldMk cId="1399041318" sldId="263"/>
            <ac:picMk id="11" creationId="{18BA05BB-A9E1-4D1A-CC6B-0712496FB64C}"/>
          </ac:picMkLst>
        </pc:picChg>
        <pc:picChg chg="mod">
          <ac:chgData name="Lhoest Rémy" userId="a082b7f1-8b59-4f35-9dff-8f8edb24495b" providerId="ADAL" clId="{04D5A97C-828B-4BEA-8ADA-CF54235F1B0B}" dt="2026-01-16T14:10:19.894" v="5555" actId="692"/>
          <ac:picMkLst>
            <pc:docMk/>
            <pc:sldMk cId="1399041318" sldId="263"/>
            <ac:picMk id="12" creationId="{0DC5B2FA-E5C7-15E5-3D1B-EBD560CD9F50}"/>
          </ac:picMkLst>
        </pc:picChg>
        <pc:cxnChg chg="mod">
          <ac:chgData name="Lhoest Rémy" userId="a082b7f1-8b59-4f35-9dff-8f8edb24495b" providerId="ADAL" clId="{04D5A97C-828B-4BEA-8ADA-CF54235F1B0B}" dt="2026-01-21T09:44:31.298" v="5727" actId="692"/>
          <ac:cxnSpMkLst>
            <pc:docMk/>
            <pc:sldMk cId="1399041318" sldId="263"/>
            <ac:cxnSpMk id="13" creationId="{17E27BA9-0BA5-60A3-4B40-26BDA342A89C}"/>
          </ac:cxnSpMkLst>
        </pc:cxnChg>
      </pc:sldChg>
      <pc:sldChg chg="addSp delSp modSp mod">
        <pc:chgData name="Lhoest Rémy" userId="a082b7f1-8b59-4f35-9dff-8f8edb24495b" providerId="ADAL" clId="{04D5A97C-828B-4BEA-8ADA-CF54235F1B0B}" dt="2026-01-16T14:02:46.579" v="5428" actId="1076"/>
        <pc:sldMkLst>
          <pc:docMk/>
          <pc:sldMk cId="2482509907" sldId="281"/>
        </pc:sldMkLst>
        <pc:spChg chg="add mod">
          <ac:chgData name="Lhoest Rémy" userId="a082b7f1-8b59-4f35-9dff-8f8edb24495b" providerId="ADAL" clId="{04D5A97C-828B-4BEA-8ADA-CF54235F1B0B}" dt="2026-01-16T14:02:37.531" v="5423" actId="1037"/>
          <ac:spMkLst>
            <pc:docMk/>
            <pc:sldMk cId="2482509907" sldId="281"/>
            <ac:spMk id="4" creationId="{3229B699-C2F6-5336-0B43-6CD9E525141C}"/>
          </ac:spMkLst>
        </pc:spChg>
        <pc:spChg chg="add mod">
          <ac:chgData name="Lhoest Rémy" userId="a082b7f1-8b59-4f35-9dff-8f8edb24495b" providerId="ADAL" clId="{04D5A97C-828B-4BEA-8ADA-CF54235F1B0B}" dt="2026-01-16T14:02:46.579" v="5428" actId="1076"/>
          <ac:spMkLst>
            <pc:docMk/>
            <pc:sldMk cId="2482509907" sldId="281"/>
            <ac:spMk id="5" creationId="{0147C8E2-9494-422F-5E77-96FADA8FC8F6}"/>
          </ac:spMkLst>
        </pc:spChg>
      </pc:sldChg>
      <pc:sldChg chg="modSp mod">
        <pc:chgData name="Lhoest Rémy" userId="a082b7f1-8b59-4f35-9dff-8f8edb24495b" providerId="ADAL" clId="{04D5A97C-828B-4BEA-8ADA-CF54235F1B0B}" dt="2026-01-16T14:03:02.986" v="5437" actId="1037"/>
        <pc:sldMkLst>
          <pc:docMk/>
          <pc:sldMk cId="1542075001" sldId="296"/>
        </pc:sldMkLst>
        <pc:spChg chg="mod">
          <ac:chgData name="Lhoest Rémy" userId="a082b7f1-8b59-4f35-9dff-8f8edb24495b" providerId="ADAL" clId="{04D5A97C-828B-4BEA-8ADA-CF54235F1B0B}" dt="2026-01-16T14:03:01.354" v="5434" actId="1037"/>
          <ac:spMkLst>
            <pc:docMk/>
            <pc:sldMk cId="1542075001" sldId="296"/>
            <ac:spMk id="13" creationId="{154169AB-84FF-08BE-5C02-8236CB8917E8}"/>
          </ac:spMkLst>
        </pc:spChg>
        <pc:spChg chg="mod">
          <ac:chgData name="Lhoest Rémy" userId="a082b7f1-8b59-4f35-9dff-8f8edb24495b" providerId="ADAL" clId="{04D5A97C-828B-4BEA-8ADA-CF54235F1B0B}" dt="2026-01-16T14:03:02.986" v="5437" actId="1037"/>
          <ac:spMkLst>
            <pc:docMk/>
            <pc:sldMk cId="1542075001" sldId="296"/>
            <ac:spMk id="49" creationId="{00000000-0000-0000-0000-000000000000}"/>
          </ac:spMkLst>
        </pc:spChg>
      </pc:sldChg>
      <pc:sldChg chg="addSp delSp modSp mod">
        <pc:chgData name="Lhoest Rémy" userId="a082b7f1-8b59-4f35-9dff-8f8edb24495b" providerId="ADAL" clId="{04D5A97C-828B-4BEA-8ADA-CF54235F1B0B}" dt="2026-01-16T09:26:11.444" v="3773" actId="1035"/>
        <pc:sldMkLst>
          <pc:docMk/>
          <pc:sldMk cId="3170752425" sldId="302"/>
        </pc:sldMkLst>
        <pc:spChg chg="mod">
          <ac:chgData name="Lhoest Rémy" userId="a082b7f1-8b59-4f35-9dff-8f8edb24495b" providerId="ADAL" clId="{04D5A97C-828B-4BEA-8ADA-CF54235F1B0B}" dt="2026-01-16T09:23:31.693" v="3625" actId="1076"/>
          <ac:spMkLst>
            <pc:docMk/>
            <pc:sldMk cId="3170752425" sldId="302"/>
            <ac:spMk id="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09:26:01.604" v="3762" actId="1076"/>
          <ac:spMkLst>
            <pc:docMk/>
            <pc:sldMk cId="3170752425" sldId="302"/>
            <ac:spMk id="2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09:26:01.604" v="3762" actId="1076"/>
          <ac:spMkLst>
            <pc:docMk/>
            <pc:sldMk cId="3170752425" sldId="302"/>
            <ac:spMk id="26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09:26:01.604" v="3762" actId="1076"/>
          <ac:spMkLst>
            <pc:docMk/>
            <pc:sldMk cId="3170752425" sldId="302"/>
            <ac:spMk id="28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09:23:15.634" v="3617" actId="1076"/>
          <ac:spMkLst>
            <pc:docMk/>
            <pc:sldMk cId="3170752425" sldId="302"/>
            <ac:spMk id="31" creationId="{00000000-0000-0000-0000-000000000000}"/>
          </ac:spMkLst>
        </pc:spChg>
        <pc:picChg chg="add mod ord">
          <ac:chgData name="Lhoest Rémy" userId="a082b7f1-8b59-4f35-9dff-8f8edb24495b" providerId="ADAL" clId="{04D5A97C-828B-4BEA-8ADA-CF54235F1B0B}" dt="2026-01-16T09:26:01.604" v="3762" actId="1076"/>
          <ac:picMkLst>
            <pc:docMk/>
            <pc:sldMk cId="3170752425" sldId="302"/>
            <ac:picMk id="6" creationId="{86FFA06F-59C6-EBDB-7C8D-37D88EAC8B71}"/>
          </ac:picMkLst>
        </pc:picChg>
        <pc:picChg chg="add mod ord">
          <ac:chgData name="Lhoest Rémy" userId="a082b7f1-8b59-4f35-9dff-8f8edb24495b" providerId="ADAL" clId="{04D5A97C-828B-4BEA-8ADA-CF54235F1B0B}" dt="2026-01-16T09:25:05.566" v="3708" actId="1076"/>
          <ac:picMkLst>
            <pc:docMk/>
            <pc:sldMk cId="3170752425" sldId="302"/>
            <ac:picMk id="9" creationId="{3273E074-1653-D75E-BC57-72476F22618D}"/>
          </ac:picMkLst>
        </pc:picChg>
        <pc:picChg chg="mod">
          <ac:chgData name="Lhoest Rémy" userId="a082b7f1-8b59-4f35-9dff-8f8edb24495b" providerId="ADAL" clId="{04D5A97C-828B-4BEA-8ADA-CF54235F1B0B}" dt="2026-01-16T09:26:01.604" v="3762" actId="1076"/>
          <ac:picMkLst>
            <pc:docMk/>
            <pc:sldMk cId="3170752425" sldId="302"/>
            <ac:picMk id="21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09:26:01.604" v="3762" actId="1076"/>
          <ac:picMkLst>
            <pc:docMk/>
            <pc:sldMk cId="3170752425" sldId="302"/>
            <ac:picMk id="25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09:26:01.604" v="3762" actId="1076"/>
          <ac:picMkLst>
            <pc:docMk/>
            <pc:sldMk cId="3170752425" sldId="302"/>
            <ac:picMk id="27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09:26:11.444" v="3773" actId="1035"/>
          <ac:picMkLst>
            <pc:docMk/>
            <pc:sldMk cId="3170752425" sldId="302"/>
            <ac:picMk id="45" creationId="{00000000-0000-0000-0000-00000000000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09:40:08.466" v="4102" actId="1036"/>
        <pc:sldMkLst>
          <pc:docMk/>
          <pc:sldMk cId="4074792924" sldId="303"/>
        </pc:sldMkLst>
        <pc:spChg chg="mod">
          <ac:chgData name="Lhoest Rémy" userId="a082b7f1-8b59-4f35-9dff-8f8edb24495b" providerId="ADAL" clId="{04D5A97C-828B-4BEA-8ADA-CF54235F1B0B}" dt="2026-01-16T09:29:43.611" v="3870" actId="313"/>
          <ac:spMkLst>
            <pc:docMk/>
            <pc:sldMk cId="4074792924" sldId="303"/>
            <ac:spMk id="4" creationId="{00000000-0000-0000-0000-000000000000}"/>
          </ac:spMkLst>
        </pc:spChg>
        <pc:picChg chg="add mod">
          <ac:chgData name="Lhoest Rémy" userId="a082b7f1-8b59-4f35-9dff-8f8edb24495b" providerId="ADAL" clId="{04D5A97C-828B-4BEA-8ADA-CF54235F1B0B}" dt="2026-01-16T09:40:08.466" v="4102" actId="1036"/>
          <ac:picMkLst>
            <pc:docMk/>
            <pc:sldMk cId="4074792924" sldId="303"/>
            <ac:picMk id="8" creationId="{738BF450-DB55-63A3-13D5-AC8D402246C4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4:03:50.889" v="5457" actId="1035"/>
        <pc:sldMkLst>
          <pc:docMk/>
          <pc:sldMk cId="3059359708" sldId="308"/>
        </pc:sldMkLst>
        <pc:spChg chg="add mod">
          <ac:chgData name="Lhoest Rémy" userId="a082b7f1-8b59-4f35-9dff-8f8edb24495b" providerId="ADAL" clId="{04D5A97C-828B-4BEA-8ADA-CF54235F1B0B}" dt="2026-01-16T13:30:50.092" v="4727" actId="1036"/>
          <ac:spMkLst>
            <pc:docMk/>
            <pc:sldMk cId="3059359708" sldId="308"/>
            <ac:spMk id="12" creationId="{BF1E209B-D4F7-D2CF-E503-AC036A2A159E}"/>
          </ac:spMkLst>
        </pc:spChg>
        <pc:spChg chg="add mod">
          <ac:chgData name="Lhoest Rémy" userId="a082b7f1-8b59-4f35-9dff-8f8edb24495b" providerId="ADAL" clId="{04D5A97C-828B-4BEA-8ADA-CF54235F1B0B}" dt="2026-01-16T14:03:50.889" v="5457" actId="1035"/>
          <ac:spMkLst>
            <pc:docMk/>
            <pc:sldMk cId="3059359708" sldId="308"/>
            <ac:spMk id="13" creationId="{D8860049-C8B1-C5ED-A6FE-08A5F9A91284}"/>
          </ac:spMkLst>
        </pc:spChg>
        <pc:spChg chg="mod">
          <ac:chgData name="Lhoest Rémy" userId="a082b7f1-8b59-4f35-9dff-8f8edb24495b" providerId="ADAL" clId="{04D5A97C-828B-4BEA-8ADA-CF54235F1B0B}" dt="2026-01-16T13:28:55.300" v="4621" actId="1076"/>
          <ac:spMkLst>
            <pc:docMk/>
            <pc:sldMk cId="3059359708" sldId="308"/>
            <ac:spMk id="30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30:22.253" v="4704" actId="1076"/>
          <ac:spMkLst>
            <pc:docMk/>
            <pc:sldMk cId="3059359708" sldId="308"/>
            <ac:spMk id="31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30:27.518" v="4714" actId="1035"/>
          <ac:spMkLst>
            <pc:docMk/>
            <pc:sldMk cId="3059359708" sldId="308"/>
            <ac:spMk id="39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29:53.646" v="4690" actId="1036"/>
          <ac:spMkLst>
            <pc:docMk/>
            <pc:sldMk cId="3059359708" sldId="308"/>
            <ac:spMk id="40" creationId="{00000000-0000-0000-0000-000000000000}"/>
          </ac:spMkLst>
        </pc:spChg>
        <pc:picChg chg="add mod ord">
          <ac:chgData name="Lhoest Rémy" userId="a082b7f1-8b59-4f35-9dff-8f8edb24495b" providerId="ADAL" clId="{04D5A97C-828B-4BEA-8ADA-CF54235F1B0B}" dt="2026-01-16T13:29:13.937" v="4651" actId="1035"/>
          <ac:picMkLst>
            <pc:docMk/>
            <pc:sldMk cId="3059359708" sldId="308"/>
            <ac:picMk id="5" creationId="{52FDB4D8-E4D2-701B-B213-F8C6F99A265E}"/>
          </ac:picMkLst>
        </pc:picChg>
        <pc:picChg chg="add mod ord">
          <ac:chgData name="Lhoest Rémy" userId="a082b7f1-8b59-4f35-9dff-8f8edb24495b" providerId="ADAL" clId="{04D5A97C-828B-4BEA-8ADA-CF54235F1B0B}" dt="2026-01-16T13:29:43.248" v="4682" actId="1076"/>
          <ac:picMkLst>
            <pc:docMk/>
            <pc:sldMk cId="3059359708" sldId="308"/>
            <ac:picMk id="11" creationId="{95602ED2-6FD1-85D3-DA70-7D88CE956E41}"/>
          </ac:picMkLst>
        </pc:picChg>
        <pc:picChg chg="mod">
          <ac:chgData name="Lhoest Rémy" userId="a082b7f1-8b59-4f35-9dff-8f8edb24495b" providerId="ADAL" clId="{04D5A97C-828B-4BEA-8ADA-CF54235F1B0B}" dt="2026-01-16T13:29:20.209" v="4658" actId="1035"/>
          <ac:picMkLst>
            <pc:docMk/>
            <pc:sldMk cId="3059359708" sldId="308"/>
            <ac:picMk id="15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3:30:13.566" v="4701" actId="1038"/>
          <ac:picMkLst>
            <pc:docMk/>
            <pc:sldMk cId="3059359708" sldId="308"/>
            <ac:picMk id="27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3:30:17.152" v="4702" actId="1076"/>
          <ac:picMkLst>
            <pc:docMk/>
            <pc:sldMk cId="3059359708" sldId="308"/>
            <ac:picMk id="28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3:29:53.646" v="4690" actId="1036"/>
          <ac:picMkLst>
            <pc:docMk/>
            <pc:sldMk cId="3059359708" sldId="308"/>
            <ac:picMk id="29" creationId="{00000000-0000-0000-0000-00000000000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4:03:33.137" v="5445" actId="1036"/>
        <pc:sldMkLst>
          <pc:docMk/>
          <pc:sldMk cId="2413082701" sldId="310"/>
        </pc:sldMkLst>
        <pc:spChg chg="mod">
          <ac:chgData name="Lhoest Rémy" userId="a082b7f1-8b59-4f35-9dff-8f8edb24495b" providerId="ADAL" clId="{04D5A97C-828B-4BEA-8ADA-CF54235F1B0B}" dt="2026-01-16T14:03:33.137" v="5445" actId="1036"/>
          <ac:spMkLst>
            <pc:docMk/>
            <pc:sldMk cId="2413082701" sldId="310"/>
            <ac:spMk id="1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0:04:22.680" v="4556" actId="1037"/>
          <ac:spMkLst>
            <pc:docMk/>
            <pc:sldMk cId="2413082701" sldId="310"/>
            <ac:spMk id="16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0:04:22.680" v="4556" actId="1037"/>
          <ac:spMkLst>
            <pc:docMk/>
            <pc:sldMk cId="2413082701" sldId="310"/>
            <ac:spMk id="19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0:04:59.759" v="4574" actId="1076"/>
          <ac:spMkLst>
            <pc:docMk/>
            <pc:sldMk cId="2413082701" sldId="310"/>
            <ac:spMk id="21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0:04:22.680" v="4556" actId="1037"/>
          <ac:spMkLst>
            <pc:docMk/>
            <pc:sldMk cId="2413082701" sldId="310"/>
            <ac:spMk id="25" creationId="{D2EB5153-9C3F-F442-2168-342C70C9974E}"/>
          </ac:spMkLst>
        </pc:spChg>
        <pc:spChg chg="add mod">
          <ac:chgData name="Lhoest Rémy" userId="a082b7f1-8b59-4f35-9dff-8f8edb24495b" providerId="ADAL" clId="{04D5A97C-828B-4BEA-8ADA-CF54235F1B0B}" dt="2026-01-16T10:05:04.583" v="4575" actId="1076"/>
          <ac:spMkLst>
            <pc:docMk/>
            <pc:sldMk cId="2413082701" sldId="310"/>
            <ac:spMk id="29" creationId="{1EAE8451-1C7B-62D5-3451-82AFB7A163EC}"/>
          </ac:spMkLst>
        </pc:spChg>
        <pc:spChg chg="add mod">
          <ac:chgData name="Lhoest Rémy" userId="a082b7f1-8b59-4f35-9dff-8f8edb24495b" providerId="ADAL" clId="{04D5A97C-828B-4BEA-8ADA-CF54235F1B0B}" dt="2026-01-16T10:04:52.785" v="4573" actId="1037"/>
          <ac:spMkLst>
            <pc:docMk/>
            <pc:sldMk cId="2413082701" sldId="310"/>
            <ac:spMk id="33" creationId="{0AFF8016-FB41-693C-4F3E-D5407A07A2A0}"/>
          </ac:spMkLst>
        </pc:spChg>
        <pc:spChg chg="add mod">
          <ac:chgData name="Lhoest Rémy" userId="a082b7f1-8b59-4f35-9dff-8f8edb24495b" providerId="ADAL" clId="{04D5A97C-828B-4BEA-8ADA-CF54235F1B0B}" dt="2026-01-16T10:05:27.054" v="4584" actId="14100"/>
          <ac:spMkLst>
            <pc:docMk/>
            <pc:sldMk cId="2413082701" sldId="310"/>
            <ac:spMk id="36" creationId="{66A78740-D213-91D1-8695-F8108F90A641}"/>
          </ac:spMkLst>
        </pc:spChg>
        <pc:picChg chg="add mod ord">
          <ac:chgData name="Lhoest Rémy" userId="a082b7f1-8b59-4f35-9dff-8f8edb24495b" providerId="ADAL" clId="{04D5A97C-828B-4BEA-8ADA-CF54235F1B0B}" dt="2026-01-16T09:57:23.471" v="4254" actId="167"/>
          <ac:picMkLst>
            <pc:docMk/>
            <pc:sldMk cId="2413082701" sldId="310"/>
            <ac:picMk id="5" creationId="{0E9455C2-3244-4EF2-323F-22E49EE935E3}"/>
          </ac:picMkLst>
        </pc:picChg>
        <pc:picChg chg="add mod ord">
          <ac:chgData name="Lhoest Rémy" userId="a082b7f1-8b59-4f35-9dff-8f8edb24495b" providerId="ADAL" clId="{04D5A97C-828B-4BEA-8ADA-CF54235F1B0B}" dt="2026-01-16T10:04:22.680" v="4556" actId="1037"/>
          <ac:picMkLst>
            <pc:docMk/>
            <pc:sldMk cId="2413082701" sldId="310"/>
            <ac:picMk id="9" creationId="{EC26BF2A-696F-1CB0-3048-B685B660F812}"/>
          </ac:picMkLst>
        </pc:picChg>
        <pc:picChg chg="mod">
          <ac:chgData name="Lhoest Rémy" userId="a082b7f1-8b59-4f35-9dff-8f8edb24495b" providerId="ADAL" clId="{04D5A97C-828B-4BEA-8ADA-CF54235F1B0B}" dt="2026-01-16T09:57:38.394" v="4262" actId="1035"/>
          <ac:picMkLst>
            <pc:docMk/>
            <pc:sldMk cId="2413082701" sldId="310"/>
            <ac:picMk id="11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0:04:22.680" v="4556" actId="1037"/>
          <ac:picMkLst>
            <pc:docMk/>
            <pc:sldMk cId="2413082701" sldId="310"/>
            <ac:picMk id="14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0:04:22.680" v="4556" actId="1037"/>
          <ac:picMkLst>
            <pc:docMk/>
            <pc:sldMk cId="2413082701" sldId="310"/>
            <ac:picMk id="18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6T10:04:22.680" v="4556" actId="1037"/>
          <ac:picMkLst>
            <pc:docMk/>
            <pc:sldMk cId="2413082701" sldId="310"/>
            <ac:picMk id="20" creationId="{B5D9FB07-5044-DD4F-604E-70B3C858797B}"/>
          </ac:picMkLst>
        </pc:picChg>
        <pc:picChg chg="mod">
          <ac:chgData name="Lhoest Rémy" userId="a082b7f1-8b59-4f35-9dff-8f8edb24495b" providerId="ADAL" clId="{04D5A97C-828B-4BEA-8ADA-CF54235F1B0B}" dt="2026-01-16T10:04:22.680" v="4556" actId="1037"/>
          <ac:picMkLst>
            <pc:docMk/>
            <pc:sldMk cId="2413082701" sldId="310"/>
            <ac:picMk id="24" creationId="{00000000-0000-0000-0000-000000000000}"/>
          </ac:picMkLst>
        </pc:picChg>
        <pc:picChg chg="add mod">
          <ac:chgData name="Lhoest Rémy" userId="a082b7f1-8b59-4f35-9dff-8f8edb24495b" providerId="ADAL" clId="{04D5A97C-828B-4BEA-8ADA-CF54235F1B0B}" dt="2026-01-16T10:04:26.447" v="4560" actId="692"/>
          <ac:picMkLst>
            <pc:docMk/>
            <pc:sldMk cId="2413082701" sldId="310"/>
            <ac:picMk id="28" creationId="{F0A8A448-9D3F-D6A9-EE89-D718C06044ED}"/>
          </ac:picMkLst>
        </pc:picChg>
        <pc:picChg chg="add mod">
          <ac:chgData name="Lhoest Rémy" userId="a082b7f1-8b59-4f35-9dff-8f8edb24495b" providerId="ADAL" clId="{04D5A97C-828B-4BEA-8ADA-CF54235F1B0B}" dt="2026-01-16T10:04:52.785" v="4573" actId="1037"/>
          <ac:picMkLst>
            <pc:docMk/>
            <pc:sldMk cId="2413082701" sldId="310"/>
            <ac:picMk id="32" creationId="{1CE853FD-6411-E74C-82DA-AECF31DECFE9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0:05:51.039" v="4590" actId="692"/>
        <pc:sldMkLst>
          <pc:docMk/>
          <pc:sldMk cId="1533149093" sldId="311"/>
        </pc:sldMkLst>
        <pc:picChg chg="add mod">
          <ac:chgData name="Lhoest Rémy" userId="a082b7f1-8b59-4f35-9dff-8f8edb24495b" providerId="ADAL" clId="{04D5A97C-828B-4BEA-8ADA-CF54235F1B0B}" dt="2026-01-16T10:05:51.039" v="4590" actId="692"/>
          <ac:picMkLst>
            <pc:docMk/>
            <pc:sldMk cId="1533149093" sldId="311"/>
            <ac:picMk id="6" creationId="{F09F85E6-A94E-B302-5CF6-9938A57A6B27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32:28.835" v="4770" actId="1038"/>
        <pc:sldMkLst>
          <pc:docMk/>
          <pc:sldMk cId="3520720664" sldId="312"/>
        </pc:sldMkLst>
        <pc:spChg chg="add mod">
          <ac:chgData name="Lhoest Rémy" userId="a082b7f1-8b59-4f35-9dff-8f8edb24495b" providerId="ADAL" clId="{04D5A97C-828B-4BEA-8ADA-CF54235F1B0B}" dt="2026-01-16T13:32:28.835" v="4770" actId="1038"/>
          <ac:spMkLst>
            <pc:docMk/>
            <pc:sldMk cId="3520720664" sldId="312"/>
            <ac:spMk id="7" creationId="{46BB0D4C-132A-C556-9966-880964C39D3A}"/>
          </ac:spMkLst>
        </pc:spChg>
        <pc:picChg chg="add mod ord">
          <ac:chgData name="Lhoest Rémy" userId="a082b7f1-8b59-4f35-9dff-8f8edb24495b" providerId="ADAL" clId="{04D5A97C-828B-4BEA-8ADA-CF54235F1B0B}" dt="2026-01-16T13:32:14.484" v="4735" actId="167"/>
          <ac:picMkLst>
            <pc:docMk/>
            <pc:sldMk cId="3520720664" sldId="312"/>
            <ac:picMk id="6" creationId="{AD41248E-1F88-2E10-EAAA-DDA156449C0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37:49.575" v="4839" actId="1038"/>
        <pc:sldMkLst>
          <pc:docMk/>
          <pc:sldMk cId="235284919" sldId="313"/>
        </pc:sldMkLst>
        <pc:spChg chg="mod">
          <ac:chgData name="Lhoest Rémy" userId="a082b7f1-8b59-4f35-9dff-8f8edb24495b" providerId="ADAL" clId="{04D5A97C-828B-4BEA-8ADA-CF54235F1B0B}" dt="2026-01-16T13:34:36.849" v="4807" actId="1076"/>
          <ac:spMkLst>
            <pc:docMk/>
            <pc:sldMk cId="235284919" sldId="313"/>
            <ac:spMk id="2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37:49.575" v="4839" actId="1038"/>
          <ac:spMkLst>
            <pc:docMk/>
            <pc:sldMk cId="235284919" sldId="313"/>
            <ac:spMk id="10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34:59.004" v="4831" actId="1038"/>
          <ac:spMkLst>
            <pc:docMk/>
            <pc:sldMk cId="235284919" sldId="313"/>
            <ac:spMk id="17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34:59.004" v="4831" actId="1038"/>
          <ac:spMkLst>
            <pc:docMk/>
            <pc:sldMk cId="235284919" sldId="313"/>
            <ac:spMk id="18" creationId="{00000000-0000-0000-0000-000000000000}"/>
          </ac:spMkLst>
        </pc:spChg>
        <pc:picChg chg="add mod ord">
          <ac:chgData name="Lhoest Rémy" userId="a082b7f1-8b59-4f35-9dff-8f8edb24495b" providerId="ADAL" clId="{04D5A97C-828B-4BEA-8ADA-CF54235F1B0B}" dt="2026-01-16T13:34:59.004" v="4831" actId="1038"/>
          <ac:picMkLst>
            <pc:docMk/>
            <pc:sldMk cId="235284919" sldId="313"/>
            <ac:picMk id="6" creationId="{78835A7A-8627-9EBA-D3A8-EEC03A07A3A9}"/>
          </ac:picMkLst>
        </pc:picChg>
        <pc:picChg chg="mod">
          <ac:chgData name="Lhoest Rémy" userId="a082b7f1-8b59-4f35-9dff-8f8edb24495b" providerId="ADAL" clId="{04D5A97C-828B-4BEA-8ADA-CF54235F1B0B}" dt="2026-01-16T13:34:59.004" v="4831" actId="1038"/>
          <ac:picMkLst>
            <pc:docMk/>
            <pc:sldMk cId="235284919" sldId="313"/>
            <ac:picMk id="8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3:34:59.004" v="4831" actId="1038"/>
          <ac:picMkLst>
            <pc:docMk/>
            <pc:sldMk cId="235284919" sldId="313"/>
            <ac:picMk id="12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6T13:34:59.004" v="4831" actId="1038"/>
          <ac:picMkLst>
            <pc:docMk/>
            <pc:sldMk cId="235284919" sldId="313"/>
            <ac:picMk id="13" creationId="{D78B721E-EC61-3FFC-CF8A-323603EF0BBA}"/>
          </ac:picMkLst>
        </pc:picChg>
        <pc:picChg chg="mod">
          <ac:chgData name="Lhoest Rémy" userId="a082b7f1-8b59-4f35-9dff-8f8edb24495b" providerId="ADAL" clId="{04D5A97C-828B-4BEA-8ADA-CF54235F1B0B}" dt="2026-01-16T13:34:59.004" v="4831" actId="1038"/>
          <ac:picMkLst>
            <pc:docMk/>
            <pc:sldMk cId="235284919" sldId="313"/>
            <ac:picMk id="16" creationId="{00000000-0000-0000-0000-000000000000}"/>
          </ac:picMkLst>
        </pc:picChg>
      </pc:sldChg>
      <pc:sldChg chg="add del">
        <pc:chgData name="Lhoest Rémy" userId="a082b7f1-8b59-4f35-9dff-8f8edb24495b" providerId="ADAL" clId="{04D5A97C-828B-4BEA-8ADA-CF54235F1B0B}" dt="2026-01-16T13:37:06.070" v="4833" actId="47"/>
        <pc:sldMkLst>
          <pc:docMk/>
          <pc:sldMk cId="3820992344" sldId="325"/>
        </pc:sldMkLst>
      </pc:sldChg>
      <pc:sldChg chg="addSp delSp modSp mod chgLayout">
        <pc:chgData name="Lhoest Rémy" userId="a082b7f1-8b59-4f35-9dff-8f8edb24495b" providerId="ADAL" clId="{04D5A97C-828B-4BEA-8ADA-CF54235F1B0B}" dt="2026-01-14T14:32:10.434" v="2689" actId="478"/>
        <pc:sldMkLst>
          <pc:docMk/>
          <pc:sldMk cId="2329995270" sldId="326"/>
        </pc:sldMkLst>
        <pc:spChg chg="mod ord">
          <ac:chgData name="Lhoest Rémy" userId="a082b7f1-8b59-4f35-9dff-8f8edb24495b" providerId="ADAL" clId="{04D5A97C-828B-4BEA-8ADA-CF54235F1B0B}" dt="2026-01-14T14:32:07.808" v="2688" actId="700"/>
          <ac:spMkLst>
            <pc:docMk/>
            <pc:sldMk cId="2329995270" sldId="326"/>
            <ac:spMk id="2" creationId="{00000000-0000-0000-0000-000000000000}"/>
          </ac:spMkLst>
        </pc:spChg>
        <pc:spChg chg="mod ord">
          <ac:chgData name="Lhoest Rémy" userId="a082b7f1-8b59-4f35-9dff-8f8edb24495b" providerId="ADAL" clId="{04D5A97C-828B-4BEA-8ADA-CF54235F1B0B}" dt="2026-01-14T14:32:07.808" v="2688" actId="700"/>
          <ac:spMkLst>
            <pc:docMk/>
            <pc:sldMk cId="2329995270" sldId="326"/>
            <ac:spMk id="8" creationId="{00000000-0000-0000-0000-000000000000}"/>
          </ac:spMkLst>
        </pc:spChg>
      </pc:sldChg>
      <pc:sldChg chg="addSp delSp modSp mod">
        <pc:chgData name="Lhoest Rémy" userId="a082b7f1-8b59-4f35-9dff-8f8edb24495b" providerId="ADAL" clId="{04D5A97C-828B-4BEA-8ADA-CF54235F1B0B}" dt="2026-01-14T14:30:58.718" v="2675" actId="313"/>
        <pc:sldMkLst>
          <pc:docMk/>
          <pc:sldMk cId="288577142" sldId="334"/>
        </pc:sldMkLst>
        <pc:spChg chg="mod">
          <ac:chgData name="Lhoest Rémy" userId="a082b7f1-8b59-4f35-9dff-8f8edb24495b" providerId="ADAL" clId="{04D5A97C-828B-4BEA-8ADA-CF54235F1B0B}" dt="2026-01-14T14:30:58.718" v="2675" actId="313"/>
          <ac:spMkLst>
            <pc:docMk/>
            <pc:sldMk cId="288577142" sldId="334"/>
            <ac:spMk id="5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4:30:07.834" v="2630" actId="14100"/>
          <ac:spMkLst>
            <pc:docMk/>
            <pc:sldMk cId="288577142" sldId="334"/>
            <ac:spMk id="8" creationId="{4CAD313C-2B75-C292-BF2E-48C879BC1A79}"/>
          </ac:spMkLst>
        </pc:spChg>
        <pc:picChg chg="add mod">
          <ac:chgData name="Lhoest Rémy" userId="a082b7f1-8b59-4f35-9dff-8f8edb24495b" providerId="ADAL" clId="{04D5A97C-828B-4BEA-8ADA-CF54235F1B0B}" dt="2026-01-14T14:29:48.621" v="2627" actId="692"/>
          <ac:picMkLst>
            <pc:docMk/>
            <pc:sldMk cId="288577142" sldId="334"/>
            <ac:picMk id="7" creationId="{4BECBE45-71BC-9761-DEC7-5CB3D54B8457}"/>
          </ac:picMkLst>
        </pc:picChg>
      </pc:sldChg>
      <pc:sldChg chg="modSp mod modCm">
        <pc:chgData name="Lhoest Rémy" userId="a082b7f1-8b59-4f35-9dff-8f8edb24495b" providerId="ADAL" clId="{04D5A97C-828B-4BEA-8ADA-CF54235F1B0B}" dt="2026-01-21T09:21:18.578" v="5575" actId="255"/>
        <pc:sldMkLst>
          <pc:docMk/>
          <pc:sldMk cId="528047677" sldId="341"/>
        </pc:sldMkLst>
        <pc:spChg chg="mod">
          <ac:chgData name="Lhoest Rémy" userId="a082b7f1-8b59-4f35-9dff-8f8edb24495b" providerId="ADAL" clId="{04D5A97C-828B-4BEA-8ADA-CF54235F1B0B}" dt="2026-01-21T09:21:18.578" v="5575" actId="255"/>
          <ac:spMkLst>
            <pc:docMk/>
            <pc:sldMk cId="528047677" sldId="341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0:09.106" v="5567" actId="20577"/>
              <pc2:cmMkLst xmlns:pc2="http://schemas.microsoft.com/office/powerpoint/2019/9/main/command">
                <pc:docMk/>
                <pc:sldMk cId="528047677" sldId="341"/>
                <pc2:cmMk id="{1649D9DF-139E-4401-B166-1B30588AAF2D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16T13:39:05.346" v="4884" actId="1036"/>
        <pc:sldMkLst>
          <pc:docMk/>
          <pc:sldMk cId="205431596" sldId="343"/>
        </pc:sldMkLst>
        <pc:spChg chg="add mod">
          <ac:chgData name="Lhoest Rémy" userId="a082b7f1-8b59-4f35-9dff-8f8edb24495b" providerId="ADAL" clId="{04D5A97C-828B-4BEA-8ADA-CF54235F1B0B}" dt="2026-01-16T13:38:37.171" v="4848" actId="1035"/>
          <ac:spMkLst>
            <pc:docMk/>
            <pc:sldMk cId="205431596" sldId="343"/>
            <ac:spMk id="6" creationId="{F0FA9E74-3B78-D264-28A5-E482A75083C3}"/>
          </ac:spMkLst>
        </pc:spChg>
        <pc:spChg chg="add mod ord">
          <ac:chgData name="Lhoest Rémy" userId="a082b7f1-8b59-4f35-9dff-8f8edb24495b" providerId="ADAL" clId="{04D5A97C-828B-4BEA-8ADA-CF54235F1B0B}" dt="2026-01-16T13:39:05.346" v="4884" actId="1036"/>
          <ac:spMkLst>
            <pc:docMk/>
            <pc:sldMk cId="205431596" sldId="343"/>
            <ac:spMk id="7" creationId="{B5B822F5-2227-8F7B-6446-DF0A93EB5C40}"/>
          </ac:spMkLst>
        </pc:spChg>
        <pc:picChg chg="add mod">
          <ac:chgData name="Lhoest Rémy" userId="a082b7f1-8b59-4f35-9dff-8f8edb24495b" providerId="ADAL" clId="{04D5A97C-828B-4BEA-8ADA-CF54235F1B0B}" dt="2026-01-16T13:38:33.420" v="4845" actId="688"/>
          <ac:picMkLst>
            <pc:docMk/>
            <pc:sldMk cId="205431596" sldId="343"/>
            <ac:picMk id="5" creationId="{0F6AD2BB-C6FE-FD35-FBAC-39B1DBA1D0FD}"/>
          </ac:picMkLst>
        </pc:picChg>
        <pc:picChg chg="add mod">
          <ac:chgData name="Lhoest Rémy" userId="a082b7f1-8b59-4f35-9dff-8f8edb24495b" providerId="ADAL" clId="{04D5A97C-828B-4BEA-8ADA-CF54235F1B0B}" dt="2026-01-16T13:38:50.908" v="4856" actId="1076"/>
          <ac:picMkLst>
            <pc:docMk/>
            <pc:sldMk cId="205431596" sldId="343"/>
            <ac:picMk id="8" creationId="{B3178FE2-A167-6B3C-2EA6-71A602C255E6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5:29.451" v="5191" actId="1076"/>
        <pc:sldMkLst>
          <pc:docMk/>
          <pc:sldMk cId="1154806737" sldId="344"/>
        </pc:sldMkLst>
        <pc:spChg chg="add mod">
          <ac:chgData name="Lhoest Rémy" userId="a082b7f1-8b59-4f35-9dff-8f8edb24495b" providerId="ADAL" clId="{04D5A97C-828B-4BEA-8ADA-CF54235F1B0B}" dt="2026-01-16T13:39:45.588" v="4900" actId="1035"/>
          <ac:spMkLst>
            <pc:docMk/>
            <pc:sldMk cId="1154806737" sldId="344"/>
            <ac:spMk id="6" creationId="{7844DC35-5DDF-9F6A-4C54-45895510CC1B}"/>
          </ac:spMkLst>
        </pc:spChg>
        <pc:spChg chg="add mod">
          <ac:chgData name="Lhoest Rémy" userId="a082b7f1-8b59-4f35-9dff-8f8edb24495b" providerId="ADAL" clId="{04D5A97C-828B-4BEA-8ADA-CF54235F1B0B}" dt="2026-01-16T13:40:07.037" v="4934" actId="1038"/>
          <ac:spMkLst>
            <pc:docMk/>
            <pc:sldMk cId="1154806737" sldId="344"/>
            <ac:spMk id="8" creationId="{FCF2F825-C10D-3B66-3373-C82E4135F4A5}"/>
          </ac:spMkLst>
        </pc:spChg>
        <pc:spChg chg="add mod">
          <ac:chgData name="Lhoest Rémy" userId="a082b7f1-8b59-4f35-9dff-8f8edb24495b" providerId="ADAL" clId="{04D5A97C-828B-4BEA-8ADA-CF54235F1B0B}" dt="2026-01-16T13:55:29.451" v="5191" actId="1076"/>
          <ac:spMkLst>
            <pc:docMk/>
            <pc:sldMk cId="1154806737" sldId="344"/>
            <ac:spMk id="9" creationId="{46A95194-8C12-1D2A-4337-FF5B87585D69}"/>
          </ac:spMkLst>
        </pc:spChg>
        <pc:spChg chg="mod">
          <ac:chgData name="Lhoest Rémy" userId="a082b7f1-8b59-4f35-9dff-8f8edb24495b" providerId="ADAL" clId="{04D5A97C-828B-4BEA-8ADA-CF54235F1B0B}" dt="2026-01-16T13:40:36.415" v="4943" actId="1037"/>
          <ac:spMkLst>
            <pc:docMk/>
            <pc:sldMk cId="1154806737" sldId="344"/>
            <ac:spMk id="32" creationId="{3B89CF17-AD6A-1212-0590-25D53050BD4C}"/>
          </ac:spMkLst>
        </pc:spChg>
        <pc:picChg chg="add mod">
          <ac:chgData name="Lhoest Rémy" userId="a082b7f1-8b59-4f35-9dff-8f8edb24495b" providerId="ADAL" clId="{04D5A97C-828B-4BEA-8ADA-CF54235F1B0B}" dt="2026-01-16T13:39:40.114" v="4893" actId="1076"/>
          <ac:picMkLst>
            <pc:docMk/>
            <pc:sldMk cId="1154806737" sldId="344"/>
            <ac:picMk id="5" creationId="{B9F4088D-FAFA-22A1-F7BC-2EDEE2DD7159}"/>
          </ac:picMkLst>
        </pc:picChg>
        <pc:picChg chg="add mod">
          <ac:chgData name="Lhoest Rémy" userId="a082b7f1-8b59-4f35-9dff-8f8edb24495b" providerId="ADAL" clId="{04D5A97C-828B-4BEA-8ADA-CF54235F1B0B}" dt="2026-01-16T13:40:01.426" v="4905" actId="1076"/>
          <ac:picMkLst>
            <pc:docMk/>
            <pc:sldMk cId="1154806737" sldId="344"/>
            <ac:picMk id="7" creationId="{F851C425-096A-F982-3D42-60722E370AED}"/>
          </ac:picMkLst>
        </pc:picChg>
        <pc:picChg chg="mod">
          <ac:chgData name="Lhoest Rémy" userId="a082b7f1-8b59-4f35-9dff-8f8edb24495b" providerId="ADAL" clId="{04D5A97C-828B-4BEA-8ADA-CF54235F1B0B}" dt="2026-01-16T13:39:56.548" v="4903" actId="1076"/>
          <ac:picMkLst>
            <pc:docMk/>
            <pc:sldMk cId="1154806737" sldId="344"/>
            <ac:picMk id="14" creationId="{167631CA-957B-AD5E-1034-D23B40AB08AC}"/>
          </ac:picMkLst>
        </pc:picChg>
        <pc:picChg chg="mod">
          <ac:chgData name="Lhoest Rémy" userId="a082b7f1-8b59-4f35-9dff-8f8edb24495b" providerId="ADAL" clId="{04D5A97C-828B-4BEA-8ADA-CF54235F1B0B}" dt="2026-01-16T13:40:22.144" v="4936" actId="1076"/>
          <ac:picMkLst>
            <pc:docMk/>
            <pc:sldMk cId="1154806737" sldId="344"/>
            <ac:picMk id="25" creationId="{B3155D26-0817-575A-2F00-0E9D8424BF9B}"/>
          </ac:picMkLst>
        </pc:picChg>
      </pc:sldChg>
      <pc:sldChg chg="addSp delSp modSp mod">
        <pc:chgData name="Lhoest Rémy" userId="a082b7f1-8b59-4f35-9dff-8f8edb24495b" providerId="ADAL" clId="{04D5A97C-828B-4BEA-8ADA-CF54235F1B0B}" dt="2026-01-21T09:37:01.765" v="5675"/>
        <pc:sldMkLst>
          <pc:docMk/>
          <pc:sldMk cId="2152060238" sldId="345"/>
        </pc:sldMkLst>
        <pc:spChg chg="add mod">
          <ac:chgData name="Lhoest Rémy" userId="a082b7f1-8b59-4f35-9dff-8f8edb24495b" providerId="ADAL" clId="{04D5A97C-828B-4BEA-8ADA-CF54235F1B0B}" dt="2026-01-21T09:37:01.765" v="5675"/>
          <ac:spMkLst>
            <pc:docMk/>
            <pc:sldMk cId="2152060238" sldId="345"/>
            <ac:spMk id="5" creationId="{0784B764-CBF0-FF74-B150-ED2106B50292}"/>
          </ac:spMkLst>
        </pc:spChg>
        <pc:spChg chg="add mod">
          <ac:chgData name="Lhoest Rémy" userId="a082b7f1-8b59-4f35-9dff-8f8edb24495b" providerId="ADAL" clId="{04D5A97C-828B-4BEA-8ADA-CF54235F1B0B}" dt="2026-01-21T09:37:01.765" v="5675"/>
          <ac:spMkLst>
            <pc:docMk/>
            <pc:sldMk cId="2152060238" sldId="345"/>
            <ac:spMk id="7" creationId="{0B278114-80B3-1120-9B8A-866C309486C4}"/>
          </ac:spMkLst>
        </pc:spChg>
        <pc:spChg chg="add mod">
          <ac:chgData name="Lhoest Rémy" userId="a082b7f1-8b59-4f35-9dff-8f8edb24495b" providerId="ADAL" clId="{04D5A97C-828B-4BEA-8ADA-CF54235F1B0B}" dt="2026-01-21T09:37:01.765" v="5675"/>
          <ac:spMkLst>
            <pc:docMk/>
            <pc:sldMk cId="2152060238" sldId="345"/>
            <ac:spMk id="9" creationId="{979D17D4-5D08-4E31-0C06-9D0270E617B2}"/>
          </ac:spMkLst>
        </pc:spChg>
        <pc:spChg chg="add mod">
          <ac:chgData name="Lhoest Rémy" userId="a082b7f1-8b59-4f35-9dff-8f8edb24495b" providerId="ADAL" clId="{04D5A97C-828B-4BEA-8ADA-CF54235F1B0B}" dt="2026-01-21T09:37:01.765" v="5675"/>
          <ac:spMkLst>
            <pc:docMk/>
            <pc:sldMk cId="2152060238" sldId="345"/>
            <ac:spMk id="10" creationId="{B46FC975-8DBA-EF61-E745-72F0CCCE389F}"/>
          </ac:spMkLst>
        </pc:spChg>
        <pc:spChg chg="mod">
          <ac:chgData name="Lhoest Rémy" userId="a082b7f1-8b59-4f35-9dff-8f8edb24495b" providerId="ADAL" clId="{04D5A97C-828B-4BEA-8ADA-CF54235F1B0B}" dt="2026-01-16T13:42:50.325" v="4969" actId="692"/>
          <ac:spMkLst>
            <pc:docMk/>
            <pc:sldMk cId="2152060238" sldId="345"/>
            <ac:spMk id="27" creationId="{00000000-0000-0000-0000-000000000000}"/>
          </ac:spMkLst>
        </pc:spChg>
        <pc:spChg chg="add del mod">
          <ac:chgData name="Lhoest Rémy" userId="a082b7f1-8b59-4f35-9dff-8f8edb24495b" providerId="ADAL" clId="{04D5A97C-828B-4BEA-8ADA-CF54235F1B0B}" dt="2026-01-16T13:42:57.389" v="4975" actId="692"/>
          <ac:spMkLst>
            <pc:docMk/>
            <pc:sldMk cId="2152060238" sldId="345"/>
            <ac:spMk id="45" creationId="{00000000-0000-0000-0000-000000000000}"/>
          </ac:spMkLst>
        </pc:spChg>
        <pc:picChg chg="add mod">
          <ac:chgData name="Lhoest Rémy" userId="a082b7f1-8b59-4f35-9dff-8f8edb24495b" providerId="ADAL" clId="{04D5A97C-828B-4BEA-8ADA-CF54235F1B0B}" dt="2026-01-21T09:37:01.765" v="5675"/>
          <ac:picMkLst>
            <pc:docMk/>
            <pc:sldMk cId="2152060238" sldId="345"/>
            <ac:picMk id="3" creationId="{E7322755-81C8-7E6F-B56B-6E87FBA5BA0B}"/>
          </ac:picMkLst>
        </pc:picChg>
        <pc:cxnChg chg="add mod">
          <ac:chgData name="Lhoest Rémy" userId="a082b7f1-8b59-4f35-9dff-8f8edb24495b" providerId="ADAL" clId="{04D5A97C-828B-4BEA-8ADA-CF54235F1B0B}" dt="2026-01-21T09:37:01.765" v="5675"/>
          <ac:cxnSpMkLst>
            <pc:docMk/>
            <pc:sldMk cId="2152060238" sldId="345"/>
            <ac:cxnSpMk id="6" creationId="{1691BB0F-D3D4-6D00-4F52-D92B80950674}"/>
          </ac:cxnSpMkLst>
        </pc:cxnChg>
        <pc:cxnChg chg="add mod">
          <ac:chgData name="Lhoest Rémy" userId="a082b7f1-8b59-4f35-9dff-8f8edb24495b" providerId="ADAL" clId="{04D5A97C-828B-4BEA-8ADA-CF54235F1B0B}" dt="2026-01-21T09:37:01.765" v="5675"/>
          <ac:cxnSpMkLst>
            <pc:docMk/>
            <pc:sldMk cId="2152060238" sldId="345"/>
            <ac:cxnSpMk id="8" creationId="{EB4D35D1-1BFB-BE69-C8FE-01D4BAC3923F}"/>
          </ac:cxnSpMkLst>
        </pc:cxnChg>
        <pc:cxnChg chg="mod">
          <ac:chgData name="Lhoest Rémy" userId="a082b7f1-8b59-4f35-9dff-8f8edb24495b" providerId="ADAL" clId="{04D5A97C-828B-4BEA-8ADA-CF54235F1B0B}" dt="2026-01-13T13:33:52.557" v="556" actId="14100"/>
          <ac:cxnSpMkLst>
            <pc:docMk/>
            <pc:sldMk cId="2152060238" sldId="345"/>
            <ac:cxnSpMk id="34" creationId="{00000000-0000-0000-0000-000000000000}"/>
          </ac:cxnSpMkLst>
        </pc:cxnChg>
        <pc:cxnChg chg="mod">
          <ac:chgData name="Lhoest Rémy" userId="a082b7f1-8b59-4f35-9dff-8f8edb24495b" providerId="ADAL" clId="{04D5A97C-828B-4BEA-8ADA-CF54235F1B0B}" dt="2026-01-13T13:34:07.039" v="562" actId="14100"/>
          <ac:cxnSpMkLst>
            <pc:docMk/>
            <pc:sldMk cId="2152060238" sldId="345"/>
            <ac:cxnSpMk id="49" creationId="{00000000-0000-0000-0000-000000000000}"/>
          </ac:cxnSpMkLst>
        </pc:cxnChg>
      </pc:sldChg>
      <pc:sldChg chg="delSp modSp mod">
        <pc:chgData name="Lhoest Rémy" userId="a082b7f1-8b59-4f35-9dff-8f8edb24495b" providerId="ADAL" clId="{04D5A97C-828B-4BEA-8ADA-CF54235F1B0B}" dt="2026-01-16T13:43:24.325" v="4987" actId="692"/>
        <pc:sldMkLst>
          <pc:docMk/>
          <pc:sldMk cId="3177718399" sldId="346"/>
        </pc:sldMkLst>
        <pc:spChg chg="mod">
          <ac:chgData name="Lhoest Rémy" userId="a082b7f1-8b59-4f35-9dff-8f8edb24495b" providerId="ADAL" clId="{04D5A97C-828B-4BEA-8ADA-CF54235F1B0B}" dt="2026-01-16T13:43:18.026" v="4981" actId="692"/>
          <ac:spMkLst>
            <pc:docMk/>
            <pc:sldMk cId="3177718399" sldId="346"/>
            <ac:spMk id="1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43:24.325" v="4987" actId="692"/>
          <ac:spMkLst>
            <pc:docMk/>
            <pc:sldMk cId="3177718399" sldId="346"/>
            <ac:spMk id="21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40:50.960" v="4944" actId="14100"/>
          <ac:spMkLst>
            <pc:docMk/>
            <pc:sldMk cId="3177718399" sldId="346"/>
            <ac:spMk id="27" creationId="{7F515B40-BF11-9DFF-479B-491B04E13B76}"/>
          </ac:spMkLst>
        </pc:spChg>
        <pc:cxnChg chg="mod">
          <ac:chgData name="Lhoest Rémy" userId="a082b7f1-8b59-4f35-9dff-8f8edb24495b" providerId="ADAL" clId="{04D5A97C-828B-4BEA-8ADA-CF54235F1B0B}" dt="2026-01-16T13:40:50.960" v="4944" actId="14100"/>
          <ac:cxnSpMkLst>
            <pc:docMk/>
            <pc:sldMk cId="3177718399" sldId="346"/>
            <ac:cxnSpMk id="15" creationId="{3B321E4B-2D28-F6DA-FB89-F6C5C72C5194}"/>
          </ac:cxnSpMkLst>
        </pc:cxnChg>
      </pc:sldChg>
      <pc:sldChg chg="modSp mod">
        <pc:chgData name="Lhoest Rémy" userId="a082b7f1-8b59-4f35-9dff-8f8edb24495b" providerId="ADAL" clId="{04D5A97C-828B-4BEA-8ADA-CF54235F1B0B}" dt="2026-01-16T13:41:34.063" v="4950" actId="14100"/>
        <pc:sldMkLst>
          <pc:docMk/>
          <pc:sldMk cId="968175168" sldId="347"/>
        </pc:sldMkLst>
        <pc:cxnChg chg="mod">
          <ac:chgData name="Lhoest Rémy" userId="a082b7f1-8b59-4f35-9dff-8f8edb24495b" providerId="ADAL" clId="{04D5A97C-828B-4BEA-8ADA-CF54235F1B0B}" dt="2026-01-16T13:41:27.774" v="4947" actId="14100"/>
          <ac:cxnSpMkLst>
            <pc:docMk/>
            <pc:sldMk cId="968175168" sldId="347"/>
            <ac:cxnSpMk id="20" creationId="{277BD3F3-863A-99DF-401A-FBB437E4E5ED}"/>
          </ac:cxnSpMkLst>
        </pc:cxnChg>
        <pc:cxnChg chg="mod">
          <ac:chgData name="Lhoest Rémy" userId="a082b7f1-8b59-4f35-9dff-8f8edb24495b" providerId="ADAL" clId="{04D5A97C-828B-4BEA-8ADA-CF54235F1B0B}" dt="2026-01-16T13:41:34.063" v="4950" actId="14100"/>
          <ac:cxnSpMkLst>
            <pc:docMk/>
            <pc:sldMk cId="968175168" sldId="347"/>
            <ac:cxnSpMk id="23" creationId="{69595746-8B70-DCCF-460E-744642EB2898}"/>
          </ac:cxnSpMkLst>
        </pc:cxnChg>
      </pc:sldChg>
      <pc:sldChg chg="modSp mod">
        <pc:chgData name="Lhoest Rémy" userId="a082b7f1-8b59-4f35-9dff-8f8edb24495b" providerId="ADAL" clId="{04D5A97C-828B-4BEA-8ADA-CF54235F1B0B}" dt="2026-01-16T13:42:24.589" v="4962" actId="14100"/>
        <pc:sldMkLst>
          <pc:docMk/>
          <pc:sldMk cId="3706303849" sldId="349"/>
        </pc:sldMkLst>
        <pc:spChg chg="mod">
          <ac:chgData name="Lhoest Rémy" userId="a082b7f1-8b59-4f35-9dff-8f8edb24495b" providerId="ADAL" clId="{04D5A97C-828B-4BEA-8ADA-CF54235F1B0B}" dt="2026-01-16T13:42:08.625" v="4955" actId="1076"/>
          <ac:spMkLst>
            <pc:docMk/>
            <pc:sldMk cId="3706303849" sldId="349"/>
            <ac:spMk id="26" creationId="{F19B9EFD-232C-5C84-310F-ED55BF76D711}"/>
          </ac:spMkLst>
        </pc:spChg>
        <pc:cxnChg chg="mod">
          <ac:chgData name="Lhoest Rémy" userId="a082b7f1-8b59-4f35-9dff-8f8edb24495b" providerId="ADAL" clId="{04D5A97C-828B-4BEA-8ADA-CF54235F1B0B}" dt="2026-01-16T13:42:14.820" v="4958" actId="14100"/>
          <ac:cxnSpMkLst>
            <pc:docMk/>
            <pc:sldMk cId="3706303849" sldId="349"/>
            <ac:cxnSpMk id="24" creationId="{11C720FE-F012-2A37-0E16-6FB9C8197F60}"/>
          </ac:cxnSpMkLst>
        </pc:cxnChg>
        <pc:cxnChg chg="mod">
          <ac:chgData name="Lhoest Rémy" userId="a082b7f1-8b59-4f35-9dff-8f8edb24495b" providerId="ADAL" clId="{04D5A97C-828B-4BEA-8ADA-CF54235F1B0B}" dt="2026-01-16T13:42:18.141" v="4959" actId="14100"/>
          <ac:cxnSpMkLst>
            <pc:docMk/>
            <pc:sldMk cId="3706303849" sldId="349"/>
            <ac:cxnSpMk id="31" creationId="{C8696E6F-F428-1354-4899-646D06B9EEF5}"/>
          </ac:cxnSpMkLst>
        </pc:cxnChg>
        <pc:cxnChg chg="mod">
          <ac:chgData name="Lhoest Rémy" userId="a082b7f1-8b59-4f35-9dff-8f8edb24495b" providerId="ADAL" clId="{04D5A97C-828B-4BEA-8ADA-CF54235F1B0B}" dt="2026-01-16T13:42:24.589" v="4962" actId="14100"/>
          <ac:cxnSpMkLst>
            <pc:docMk/>
            <pc:sldMk cId="3706303849" sldId="349"/>
            <ac:cxnSpMk id="34" creationId="{C096917A-1956-3638-4384-7397639EAA39}"/>
          </ac:cxnSpMkLst>
        </pc:cxnChg>
      </pc:sldChg>
      <pc:sldChg chg="modSp mod">
        <pc:chgData name="Lhoest Rémy" userId="a082b7f1-8b59-4f35-9dff-8f8edb24495b" providerId="ADAL" clId="{04D5A97C-828B-4BEA-8ADA-CF54235F1B0B}" dt="2026-01-16T13:44:24.569" v="5002" actId="6549"/>
        <pc:sldMkLst>
          <pc:docMk/>
          <pc:sldMk cId="3062922608" sldId="350"/>
        </pc:sldMkLst>
        <pc:spChg chg="mod">
          <ac:chgData name="Lhoest Rémy" userId="a082b7f1-8b59-4f35-9dff-8f8edb24495b" providerId="ADAL" clId="{04D5A97C-828B-4BEA-8ADA-CF54235F1B0B}" dt="2026-01-16T13:44:24.569" v="5002" actId="6549"/>
          <ac:spMkLst>
            <pc:docMk/>
            <pc:sldMk cId="3062922608" sldId="350"/>
            <ac:spMk id="3" creationId="{00000000-0000-0000-0000-000000000000}"/>
          </ac:spMkLst>
        </pc:spChg>
        <pc:picChg chg="mod">
          <ac:chgData name="Lhoest Rémy" userId="a082b7f1-8b59-4f35-9dff-8f8edb24495b" providerId="ADAL" clId="{04D5A97C-828B-4BEA-8ADA-CF54235F1B0B}" dt="2026-01-16T13:43:44.145" v="4988" actId="692"/>
          <ac:picMkLst>
            <pc:docMk/>
            <pc:sldMk cId="3062922608" sldId="350"/>
            <ac:picMk id="7" creationId="{38E1B726-FE2F-5E8E-8AE7-C8BFECB5FF37}"/>
          </ac:picMkLst>
        </pc:picChg>
      </pc:sldChg>
      <pc:sldChg chg="modSp mod">
        <pc:chgData name="Lhoest Rémy" userId="a082b7f1-8b59-4f35-9dff-8f8edb24495b" providerId="ADAL" clId="{04D5A97C-828B-4BEA-8ADA-CF54235F1B0B}" dt="2026-01-14T14:32:29.474" v="2690" actId="692"/>
        <pc:sldMkLst>
          <pc:docMk/>
          <pc:sldMk cId="518920967" sldId="352"/>
        </pc:sldMkLst>
        <pc:spChg chg="mod">
          <ac:chgData name="Lhoest Rémy" userId="a082b7f1-8b59-4f35-9dff-8f8edb24495b" providerId="ADAL" clId="{04D5A97C-828B-4BEA-8ADA-CF54235F1B0B}" dt="2026-01-14T14:32:29.474" v="2690" actId="692"/>
          <ac:spMkLst>
            <pc:docMk/>
            <pc:sldMk cId="518920967" sldId="352"/>
            <ac:spMk id="16" creationId="{00000000-0000-0000-0000-000000000000}"/>
          </ac:spMkLst>
        </pc:spChg>
      </pc:sldChg>
      <pc:sldChg chg="modSp mod">
        <pc:chgData name="Lhoest Rémy" userId="a082b7f1-8b59-4f35-9dff-8f8edb24495b" providerId="ADAL" clId="{04D5A97C-828B-4BEA-8ADA-CF54235F1B0B}" dt="2026-01-16T13:49:41.245" v="5048" actId="14100"/>
        <pc:sldMkLst>
          <pc:docMk/>
          <pc:sldMk cId="1957985254" sldId="353"/>
        </pc:sldMkLst>
        <pc:spChg chg="mod">
          <ac:chgData name="Lhoest Rémy" userId="a082b7f1-8b59-4f35-9dff-8f8edb24495b" providerId="ADAL" clId="{04D5A97C-828B-4BEA-8ADA-CF54235F1B0B}" dt="2026-01-16T13:49:41.245" v="5048" actId="14100"/>
          <ac:spMkLst>
            <pc:docMk/>
            <pc:sldMk cId="1957985254" sldId="353"/>
            <ac:spMk id="13" creationId="{0F42F4CB-5D45-BBFA-3B25-4A6504D542F9}"/>
          </ac:spMkLst>
        </pc:spChg>
      </pc:sldChg>
      <pc:sldChg chg="delSp modSp mod">
        <pc:chgData name="Lhoest Rémy" userId="a082b7f1-8b59-4f35-9dff-8f8edb24495b" providerId="ADAL" clId="{04D5A97C-828B-4BEA-8ADA-CF54235F1B0B}" dt="2026-01-16T13:50:26.113" v="5058" actId="6549"/>
        <pc:sldMkLst>
          <pc:docMk/>
          <pc:sldMk cId="3504124021" sldId="358"/>
        </pc:sldMkLst>
        <pc:spChg chg="mod">
          <ac:chgData name="Lhoest Rémy" userId="a082b7f1-8b59-4f35-9dff-8f8edb24495b" providerId="ADAL" clId="{04D5A97C-828B-4BEA-8ADA-CF54235F1B0B}" dt="2026-01-16T13:50:26.113" v="5058" actId="6549"/>
          <ac:spMkLst>
            <pc:docMk/>
            <pc:sldMk cId="3504124021" sldId="358"/>
            <ac:spMk id="14" creationId="{A3415223-25E4-9B0B-36FE-036848FEECD6}"/>
          </ac:spMkLst>
        </pc:spChg>
        <pc:picChg chg="mod">
          <ac:chgData name="Lhoest Rémy" userId="a082b7f1-8b59-4f35-9dff-8f8edb24495b" providerId="ADAL" clId="{04D5A97C-828B-4BEA-8ADA-CF54235F1B0B}" dt="2026-01-16T13:44:49.975" v="5004" actId="692"/>
          <ac:picMkLst>
            <pc:docMk/>
            <pc:sldMk cId="3504124021" sldId="358"/>
            <ac:picMk id="9" creationId="{EC6BDC83-A569-1CBC-4965-CDB3C73F27BC}"/>
          </ac:picMkLst>
        </pc:picChg>
        <pc:picChg chg="mod">
          <ac:chgData name="Lhoest Rémy" userId="a082b7f1-8b59-4f35-9dff-8f8edb24495b" providerId="ADAL" clId="{04D5A97C-828B-4BEA-8ADA-CF54235F1B0B}" dt="2026-01-16T13:44:48.344" v="5003" actId="692"/>
          <ac:picMkLst>
            <pc:docMk/>
            <pc:sldMk cId="3504124021" sldId="358"/>
            <ac:picMk id="13" creationId="{EE2E1374-A271-8594-6583-3CE0175443D6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1:05.444" v="5070" actId="14100"/>
        <pc:sldMkLst>
          <pc:docMk/>
          <pc:sldMk cId="4055805428" sldId="359"/>
        </pc:sldMkLst>
        <pc:spChg chg="mod">
          <ac:chgData name="Lhoest Rémy" userId="a082b7f1-8b59-4f35-9dff-8f8edb24495b" providerId="ADAL" clId="{04D5A97C-828B-4BEA-8ADA-CF54235F1B0B}" dt="2026-01-16T13:50:52.106" v="5061" actId="21"/>
          <ac:spMkLst>
            <pc:docMk/>
            <pc:sldMk cId="4055805428" sldId="359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1:05.444" v="5070" actId="14100"/>
          <ac:spMkLst>
            <pc:docMk/>
            <pc:sldMk cId="4055805428" sldId="359"/>
            <ac:spMk id="18" creationId="{535AA022-8766-54B1-A54F-0094BCC71460}"/>
          </ac:spMkLst>
        </pc:spChg>
        <pc:picChg chg="add mod">
          <ac:chgData name="Lhoest Rémy" userId="a082b7f1-8b59-4f35-9dff-8f8edb24495b" providerId="ADAL" clId="{04D5A97C-828B-4BEA-8ADA-CF54235F1B0B}" dt="2026-01-16T13:48:43.662" v="5046" actId="1076"/>
          <ac:picMkLst>
            <pc:docMk/>
            <pc:sldMk cId="4055805428" sldId="359"/>
            <ac:picMk id="8" creationId="{4C0481D8-FB5C-3DAF-40DF-5703624B2CAB}"/>
          </ac:picMkLst>
        </pc:picChg>
        <pc:picChg chg="mod">
          <ac:chgData name="Lhoest Rémy" userId="a082b7f1-8b59-4f35-9dff-8f8edb24495b" providerId="ADAL" clId="{04D5A97C-828B-4BEA-8ADA-CF54235F1B0B}" dt="2026-01-16T13:48:36.035" v="5042" actId="1076"/>
          <ac:picMkLst>
            <pc:docMk/>
            <pc:sldMk cId="4055805428" sldId="359"/>
            <ac:picMk id="12" creationId="{73DB973A-2A97-8A05-EB2E-1145E29222AF}"/>
          </ac:picMkLst>
        </pc:picChg>
        <pc:cxnChg chg="mod">
          <ac:chgData name="Lhoest Rémy" userId="a082b7f1-8b59-4f35-9dff-8f8edb24495b" providerId="ADAL" clId="{04D5A97C-828B-4BEA-8ADA-CF54235F1B0B}" dt="2026-01-16T13:50:42.339" v="5059" actId="14100"/>
          <ac:cxnSpMkLst>
            <pc:docMk/>
            <pc:sldMk cId="4055805428" sldId="359"/>
            <ac:cxnSpMk id="25" creationId="{BE06D873-E11B-BB68-9DBD-383DABEBB3B2}"/>
          </ac:cxnSpMkLst>
        </pc:cxnChg>
      </pc:sldChg>
      <pc:sldChg chg="modSp mod">
        <pc:chgData name="Lhoest Rémy" userId="a082b7f1-8b59-4f35-9dff-8f8edb24495b" providerId="ADAL" clId="{04D5A97C-828B-4BEA-8ADA-CF54235F1B0B}" dt="2026-01-16T13:51:20.433" v="5071" actId="692"/>
        <pc:sldMkLst>
          <pc:docMk/>
          <pc:sldMk cId="968560750" sldId="362"/>
        </pc:sldMkLst>
        <pc:picChg chg="mod">
          <ac:chgData name="Lhoest Rémy" userId="a082b7f1-8b59-4f35-9dff-8f8edb24495b" providerId="ADAL" clId="{04D5A97C-828B-4BEA-8ADA-CF54235F1B0B}" dt="2026-01-16T13:51:20.433" v="5071" actId="692"/>
          <ac:picMkLst>
            <pc:docMk/>
            <pc:sldMk cId="968560750" sldId="362"/>
            <ac:picMk id="17" creationId="{3306AF3B-3E56-3C95-CC21-8DBB21B5228D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5:51.740" v="5194" actId="14100"/>
        <pc:sldMkLst>
          <pc:docMk/>
          <pc:sldMk cId="1654124311" sldId="364"/>
        </pc:sldMkLst>
        <pc:spChg chg="add mod">
          <ac:chgData name="Lhoest Rémy" userId="a082b7f1-8b59-4f35-9dff-8f8edb24495b" providerId="ADAL" clId="{04D5A97C-828B-4BEA-8ADA-CF54235F1B0B}" dt="2026-01-16T13:51:54.200" v="5079" actId="1035"/>
          <ac:spMkLst>
            <pc:docMk/>
            <pc:sldMk cId="1654124311" sldId="364"/>
            <ac:spMk id="7" creationId="{D38DF241-31BA-0BDF-3027-FEB2FDE742BD}"/>
          </ac:spMkLst>
        </pc:spChg>
        <pc:spChg chg="add mod">
          <ac:chgData name="Lhoest Rémy" userId="a082b7f1-8b59-4f35-9dff-8f8edb24495b" providerId="ADAL" clId="{04D5A97C-828B-4BEA-8ADA-CF54235F1B0B}" dt="2026-01-16T13:52:06.565" v="5088" actId="1036"/>
          <ac:spMkLst>
            <pc:docMk/>
            <pc:sldMk cId="1654124311" sldId="364"/>
            <ac:spMk id="8" creationId="{DAE5A0DB-4E94-2AEB-CE16-0301EDF2FAA0}"/>
          </ac:spMkLst>
        </pc:spChg>
        <pc:spChg chg="add mod">
          <ac:chgData name="Lhoest Rémy" userId="a082b7f1-8b59-4f35-9dff-8f8edb24495b" providerId="ADAL" clId="{04D5A97C-828B-4BEA-8ADA-CF54235F1B0B}" dt="2026-01-16T13:52:15.490" v="5094" actId="20577"/>
          <ac:spMkLst>
            <pc:docMk/>
            <pc:sldMk cId="1654124311" sldId="364"/>
            <ac:spMk id="9" creationId="{5433A5DD-B646-F9C2-AB32-C96DE19E08AC}"/>
          </ac:spMkLst>
        </pc:spChg>
        <pc:spChg chg="add mod">
          <ac:chgData name="Lhoest Rémy" userId="a082b7f1-8b59-4f35-9dff-8f8edb24495b" providerId="ADAL" clId="{04D5A97C-828B-4BEA-8ADA-CF54235F1B0B}" dt="2026-01-16T13:55:51.740" v="5194" actId="14100"/>
          <ac:spMkLst>
            <pc:docMk/>
            <pc:sldMk cId="1654124311" sldId="364"/>
            <ac:spMk id="12" creationId="{93CF187F-D977-9876-6913-1A234D0E659A}"/>
          </ac:spMkLst>
        </pc:spChg>
      </pc:sldChg>
      <pc:sldChg chg="addSp delSp modSp mod">
        <pc:chgData name="Lhoest Rémy" userId="a082b7f1-8b59-4f35-9dff-8f8edb24495b" providerId="ADAL" clId="{04D5A97C-828B-4BEA-8ADA-CF54235F1B0B}" dt="2026-01-16T13:56:00.281" v="5198" actId="1076"/>
        <pc:sldMkLst>
          <pc:docMk/>
          <pc:sldMk cId="3708461629" sldId="365"/>
        </pc:sldMkLst>
        <pc:spChg chg="add mod">
          <ac:chgData name="Lhoest Rémy" userId="a082b7f1-8b59-4f35-9dff-8f8edb24495b" providerId="ADAL" clId="{04D5A97C-828B-4BEA-8ADA-CF54235F1B0B}" dt="2026-01-16T13:56:00.281" v="5198" actId="1076"/>
          <ac:spMkLst>
            <pc:docMk/>
            <pc:sldMk cId="3708461629" sldId="365"/>
            <ac:spMk id="5" creationId="{C93F1218-713B-88AB-1E97-01EF090AE230}"/>
          </ac:spMkLst>
        </pc:spChg>
        <pc:spChg chg="mod">
          <ac:chgData name="Lhoest Rémy" userId="a082b7f1-8b59-4f35-9dff-8f8edb24495b" providerId="ADAL" clId="{04D5A97C-828B-4BEA-8ADA-CF54235F1B0B}" dt="2026-01-16T13:52:32.262" v="5101" actId="1038"/>
          <ac:spMkLst>
            <pc:docMk/>
            <pc:sldMk cId="3708461629" sldId="365"/>
            <ac:spMk id="10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3T13:02:39.831" v="38" actId="1036"/>
          <ac:spMkLst>
            <pc:docMk/>
            <pc:sldMk cId="3708461629" sldId="365"/>
            <ac:spMk id="24" creationId="{8BF90B25-C301-157A-F94C-74B704F42617}"/>
          </ac:spMkLst>
        </pc:spChg>
        <pc:picChg chg="add mod ord">
          <ac:chgData name="Lhoest Rémy" userId="a082b7f1-8b59-4f35-9dff-8f8edb24495b" providerId="ADAL" clId="{04D5A97C-828B-4BEA-8ADA-CF54235F1B0B}" dt="2026-01-13T13:01:51.306" v="21" actId="692"/>
          <ac:picMkLst>
            <pc:docMk/>
            <pc:sldMk cId="3708461629" sldId="365"/>
            <ac:picMk id="6" creationId="{139A1BA6-80FC-B9A5-BAC1-935F2E4BBA9F}"/>
          </ac:picMkLst>
        </pc:picChg>
        <pc:picChg chg="add mod ord">
          <ac:chgData name="Lhoest Rémy" userId="a082b7f1-8b59-4f35-9dff-8f8edb24495b" providerId="ADAL" clId="{04D5A97C-828B-4BEA-8ADA-CF54235F1B0B}" dt="2026-01-13T13:02:32.662" v="33" actId="692"/>
          <ac:picMkLst>
            <pc:docMk/>
            <pc:sldMk cId="3708461629" sldId="365"/>
            <ac:picMk id="8" creationId="{7388F4E5-2613-34AB-3523-53323D8CC48C}"/>
          </ac:picMkLst>
        </pc:picChg>
        <pc:picChg chg="mod">
          <ac:chgData name="Lhoest Rémy" userId="a082b7f1-8b59-4f35-9dff-8f8edb24495b" providerId="ADAL" clId="{04D5A97C-828B-4BEA-8ADA-CF54235F1B0B}" dt="2026-01-16T13:52:32.262" v="5101" actId="1038"/>
          <ac:picMkLst>
            <pc:docMk/>
            <pc:sldMk cId="3708461629" sldId="365"/>
            <ac:picMk id="9" creationId="{00000000-0000-0000-0000-00000000000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4:03.627" v="5148" actId="1036"/>
        <pc:sldMkLst>
          <pc:docMk/>
          <pc:sldMk cId="3479909638" sldId="368"/>
        </pc:sldMkLst>
        <pc:spChg chg="mod">
          <ac:chgData name="Lhoest Rémy" userId="a082b7f1-8b59-4f35-9dff-8f8edb24495b" providerId="ADAL" clId="{04D5A97C-828B-4BEA-8ADA-CF54235F1B0B}" dt="2026-01-13T13:07:32.294" v="122" actId="1076"/>
          <ac:spMkLst>
            <pc:docMk/>
            <pc:sldMk cId="3479909638" sldId="368"/>
            <ac:spMk id="2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3T13:10:18.216" v="184" actId="20577"/>
          <ac:spMkLst>
            <pc:docMk/>
            <pc:sldMk cId="3479909638" sldId="368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3:40.325" v="5126" actId="1035"/>
          <ac:spMkLst>
            <pc:docMk/>
            <pc:sldMk cId="3479909638" sldId="368"/>
            <ac:spMk id="9" creationId="{FFDEDF21-8F6D-AA0F-FFCB-2EC8A2F62E6C}"/>
          </ac:spMkLst>
        </pc:spChg>
        <pc:spChg chg="add mod">
          <ac:chgData name="Lhoest Rémy" userId="a082b7f1-8b59-4f35-9dff-8f8edb24495b" providerId="ADAL" clId="{04D5A97C-828B-4BEA-8ADA-CF54235F1B0B}" dt="2026-01-16T13:53:48.108" v="5127" actId="1076"/>
          <ac:spMkLst>
            <pc:docMk/>
            <pc:sldMk cId="3479909638" sldId="368"/>
            <ac:spMk id="10" creationId="{62C1FC8D-8D82-3CD8-5443-07C1FA637DFF}"/>
          </ac:spMkLst>
        </pc:spChg>
        <pc:spChg chg="add mod">
          <ac:chgData name="Lhoest Rémy" userId="a082b7f1-8b59-4f35-9dff-8f8edb24495b" providerId="ADAL" clId="{04D5A97C-828B-4BEA-8ADA-CF54235F1B0B}" dt="2026-01-16T13:54:03.627" v="5148" actId="1036"/>
          <ac:spMkLst>
            <pc:docMk/>
            <pc:sldMk cId="3479909638" sldId="368"/>
            <ac:spMk id="11" creationId="{7BC0658C-53AB-6C56-B60B-9A3E9979389F}"/>
          </ac:spMkLst>
        </pc:spChg>
        <pc:spChg chg="add mod">
          <ac:chgData name="Lhoest Rémy" userId="a082b7f1-8b59-4f35-9dff-8f8edb24495b" providerId="ADAL" clId="{04D5A97C-828B-4BEA-8ADA-CF54235F1B0B}" dt="2026-01-13T13:09:53.493" v="177" actId="14100"/>
          <ac:spMkLst>
            <pc:docMk/>
            <pc:sldMk cId="3479909638" sldId="368"/>
            <ac:spMk id="20" creationId="{40040B77-BF3B-B805-936F-5587FBBD584B}"/>
          </ac:spMkLst>
        </pc:spChg>
        <pc:picChg chg="add mod">
          <ac:chgData name="Lhoest Rémy" userId="a082b7f1-8b59-4f35-9dff-8f8edb24495b" providerId="ADAL" clId="{04D5A97C-828B-4BEA-8ADA-CF54235F1B0B}" dt="2026-01-16T13:53:36.214" v="5120" actId="1038"/>
          <ac:picMkLst>
            <pc:docMk/>
            <pc:sldMk cId="3479909638" sldId="368"/>
            <ac:picMk id="5" creationId="{CAD62961-2C31-545B-27B7-E6C73584A700}"/>
          </ac:picMkLst>
        </pc:picChg>
        <pc:picChg chg="add mod">
          <ac:chgData name="Lhoest Rémy" userId="a082b7f1-8b59-4f35-9dff-8f8edb24495b" providerId="ADAL" clId="{04D5A97C-828B-4BEA-8ADA-CF54235F1B0B}" dt="2026-01-16T13:54:00.757" v="5143" actId="1037"/>
          <ac:picMkLst>
            <pc:docMk/>
            <pc:sldMk cId="3479909638" sldId="368"/>
            <ac:picMk id="6" creationId="{45FE32EE-8938-F584-5DD8-A3C8D3B37AE5}"/>
          </ac:picMkLst>
        </pc:picChg>
        <pc:picChg chg="add del mod">
          <ac:chgData name="Lhoest Rémy" userId="a082b7f1-8b59-4f35-9dff-8f8edb24495b" providerId="ADAL" clId="{04D5A97C-828B-4BEA-8ADA-CF54235F1B0B}" dt="2026-01-16T13:53:48.108" v="5127" actId="1076"/>
          <ac:picMkLst>
            <pc:docMk/>
            <pc:sldMk cId="3479909638" sldId="368"/>
            <ac:picMk id="7" creationId="{3409CF03-7E64-A67F-FD73-4575E5BA39F5}"/>
          </ac:picMkLst>
        </pc:picChg>
        <pc:picChg chg="add del mod ord">
          <ac:chgData name="Lhoest Rémy" userId="a082b7f1-8b59-4f35-9dff-8f8edb24495b" providerId="ADAL" clId="{04D5A97C-828B-4BEA-8ADA-CF54235F1B0B}" dt="2026-01-13T13:10:38.761" v="189" actId="1037"/>
          <ac:picMkLst>
            <pc:docMk/>
            <pc:sldMk cId="3479909638" sldId="368"/>
            <ac:picMk id="15" creationId="{40255AA1-C999-217D-111F-4EF1C0067704}"/>
          </ac:picMkLst>
        </pc:picChg>
        <pc:picChg chg="add mod">
          <ac:chgData name="Lhoest Rémy" userId="a082b7f1-8b59-4f35-9dff-8f8edb24495b" providerId="ADAL" clId="{04D5A97C-828B-4BEA-8ADA-CF54235F1B0B}" dt="2026-01-13T13:09:36.021" v="173" actId="1076"/>
          <ac:picMkLst>
            <pc:docMk/>
            <pc:sldMk cId="3479909638" sldId="368"/>
            <ac:picMk id="19" creationId="{92946EA1-EEFD-9656-A007-8D93B98C22F6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6:28.008" v="5216" actId="1076"/>
        <pc:sldMkLst>
          <pc:docMk/>
          <pc:sldMk cId="663971801" sldId="369"/>
        </pc:sldMkLst>
        <pc:spChg chg="add mod">
          <ac:chgData name="Lhoest Rémy" userId="a082b7f1-8b59-4f35-9dff-8f8edb24495b" providerId="ADAL" clId="{04D5A97C-828B-4BEA-8ADA-CF54235F1B0B}" dt="2026-01-16T13:56:18.835" v="5202" actId="1076"/>
          <ac:spMkLst>
            <pc:docMk/>
            <pc:sldMk cId="663971801" sldId="369"/>
            <ac:spMk id="2" creationId="{53CE7957-6714-2653-9913-41178756DBAC}"/>
          </ac:spMkLst>
        </pc:spChg>
        <pc:spChg chg="add mod">
          <ac:chgData name="Lhoest Rémy" userId="a082b7f1-8b59-4f35-9dff-8f8edb24495b" providerId="ADAL" clId="{04D5A97C-828B-4BEA-8ADA-CF54235F1B0B}" dt="2026-01-16T13:56:28.008" v="5216" actId="1076"/>
          <ac:spMkLst>
            <pc:docMk/>
            <pc:sldMk cId="663971801" sldId="369"/>
            <ac:spMk id="23" creationId="{44C6F004-CB0C-9DD3-7283-4E1C699CD991}"/>
          </ac:spMkLst>
        </pc:spChg>
        <pc:picChg chg="mod">
          <ac:chgData name="Lhoest Rémy" userId="a082b7f1-8b59-4f35-9dff-8f8edb24495b" providerId="ADAL" clId="{04D5A97C-828B-4BEA-8ADA-CF54235F1B0B}" dt="2026-01-13T13:12:00.808" v="220" actId="1076"/>
          <ac:picMkLst>
            <pc:docMk/>
            <pc:sldMk cId="663971801" sldId="369"/>
            <ac:picMk id="8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3T13:11:51.673" v="216" actId="167"/>
          <ac:picMkLst>
            <pc:docMk/>
            <pc:sldMk cId="663971801" sldId="369"/>
            <ac:picMk id="14" creationId="{B433F2AE-804B-D9DC-A013-96CB30C7A968}"/>
          </ac:picMkLst>
        </pc:picChg>
        <pc:picChg chg="add mod">
          <ac:chgData name="Lhoest Rémy" userId="a082b7f1-8b59-4f35-9dff-8f8edb24495b" providerId="ADAL" clId="{04D5A97C-828B-4BEA-8ADA-CF54235F1B0B}" dt="2026-01-16T13:56:28.008" v="5216" actId="1076"/>
          <ac:picMkLst>
            <pc:docMk/>
            <pc:sldMk cId="663971801" sldId="369"/>
            <ac:picMk id="22" creationId="{FF0A7117-1F72-3669-541C-85249D8A59CC}"/>
          </ac:picMkLst>
        </pc:picChg>
      </pc:sldChg>
      <pc:sldChg chg="addSp delSp modSp mod chgLayout">
        <pc:chgData name="Lhoest Rémy" userId="a082b7f1-8b59-4f35-9dff-8f8edb24495b" providerId="ADAL" clId="{04D5A97C-828B-4BEA-8ADA-CF54235F1B0B}" dt="2026-01-21T09:32:51.029" v="5674" actId="700"/>
        <pc:sldMkLst>
          <pc:docMk/>
          <pc:sldMk cId="2614377201" sldId="370"/>
        </pc:sldMkLst>
        <pc:spChg chg="mod ord">
          <ac:chgData name="Lhoest Rémy" userId="a082b7f1-8b59-4f35-9dff-8f8edb24495b" providerId="ADAL" clId="{04D5A97C-828B-4BEA-8ADA-CF54235F1B0B}" dt="2026-01-21T09:32:51.029" v="5674" actId="700"/>
          <ac:spMkLst>
            <pc:docMk/>
            <pc:sldMk cId="2614377201" sldId="370"/>
            <ac:spMk id="2" creationId="{00000000-0000-0000-0000-000000000000}"/>
          </ac:spMkLst>
        </pc:spChg>
        <pc:spChg chg="mod ord">
          <ac:chgData name="Lhoest Rémy" userId="a082b7f1-8b59-4f35-9dff-8f8edb24495b" providerId="ADAL" clId="{04D5A97C-828B-4BEA-8ADA-CF54235F1B0B}" dt="2026-01-21T09:32:51.029" v="5674" actId="700"/>
          <ac:spMkLst>
            <pc:docMk/>
            <pc:sldMk cId="2614377201" sldId="370"/>
            <ac:spMk id="3" creationId="{00000000-0000-0000-0000-000000000000}"/>
          </ac:spMkLst>
        </pc:spChg>
        <pc:spChg chg="mod ord">
          <ac:chgData name="Lhoest Rémy" userId="a082b7f1-8b59-4f35-9dff-8f8edb24495b" providerId="ADAL" clId="{04D5A97C-828B-4BEA-8ADA-CF54235F1B0B}" dt="2026-01-21T09:32:51.029" v="5674" actId="700"/>
          <ac:spMkLst>
            <pc:docMk/>
            <pc:sldMk cId="2614377201" sldId="370"/>
            <ac:spMk id="4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3T13:22:35.103" v="331" actId="14100"/>
          <ac:spMkLst>
            <pc:docMk/>
            <pc:sldMk cId="2614377201" sldId="370"/>
            <ac:spMk id="23" creationId="{A518A5CE-8BAF-9788-5254-FB791F0D0071}"/>
          </ac:spMkLst>
        </pc:spChg>
        <pc:spChg chg="add mod">
          <ac:chgData name="Lhoest Rémy" userId="a082b7f1-8b59-4f35-9dff-8f8edb24495b" providerId="ADAL" clId="{04D5A97C-828B-4BEA-8ADA-CF54235F1B0B}" dt="2026-01-13T13:22:43.831" v="334" actId="14100"/>
          <ac:spMkLst>
            <pc:docMk/>
            <pc:sldMk cId="2614377201" sldId="370"/>
            <ac:spMk id="24" creationId="{BB345D07-F3EF-8E0B-7B1F-D78985700B63}"/>
          </ac:spMkLst>
        </pc:spChg>
        <pc:spChg chg="add mod">
          <ac:chgData name="Lhoest Rémy" userId="a082b7f1-8b59-4f35-9dff-8f8edb24495b" providerId="ADAL" clId="{04D5A97C-828B-4BEA-8ADA-CF54235F1B0B}" dt="2026-01-13T13:23:01.389" v="338" actId="14100"/>
          <ac:spMkLst>
            <pc:docMk/>
            <pc:sldMk cId="2614377201" sldId="370"/>
            <ac:spMk id="25" creationId="{5E652B1A-54EF-D186-A620-31D3DE18750A}"/>
          </ac:spMkLst>
        </pc:spChg>
        <pc:picChg chg="mod">
          <ac:chgData name="Lhoest Rémy" userId="a082b7f1-8b59-4f35-9dff-8f8edb24495b" providerId="ADAL" clId="{04D5A97C-828B-4BEA-8ADA-CF54235F1B0B}" dt="2026-01-13T13:21:38.759" v="308" actId="1035"/>
          <ac:picMkLst>
            <pc:docMk/>
            <pc:sldMk cId="2614377201" sldId="370"/>
            <ac:picMk id="10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3T13:22:07.225" v="326" actId="1076"/>
          <ac:picMkLst>
            <pc:docMk/>
            <pc:sldMk cId="2614377201" sldId="370"/>
            <ac:picMk id="12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3T13:21:38.759" v="308" actId="1035"/>
          <ac:picMkLst>
            <pc:docMk/>
            <pc:sldMk cId="2614377201" sldId="370"/>
            <ac:picMk id="18" creationId="{0B05629A-6439-1F7F-5FA4-3E7421A6D117}"/>
          </ac:picMkLst>
        </pc:picChg>
        <pc:picChg chg="add mod ord">
          <ac:chgData name="Lhoest Rémy" userId="a082b7f1-8b59-4f35-9dff-8f8edb24495b" providerId="ADAL" clId="{04D5A97C-828B-4BEA-8ADA-CF54235F1B0B}" dt="2026-01-13T13:22:17.319" v="328" actId="692"/>
          <ac:picMkLst>
            <pc:docMk/>
            <pc:sldMk cId="2614377201" sldId="370"/>
            <ac:picMk id="22" creationId="{DAA4EEC5-FA83-69EF-4971-02C5BFE8189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3T13:27:28.595" v="443" actId="14100"/>
        <pc:sldMkLst>
          <pc:docMk/>
          <pc:sldMk cId="290454631" sldId="371"/>
        </pc:sldMkLst>
        <pc:spChg chg="add mod">
          <ac:chgData name="Lhoest Rémy" userId="a082b7f1-8b59-4f35-9dff-8f8edb24495b" providerId="ADAL" clId="{04D5A97C-828B-4BEA-8ADA-CF54235F1B0B}" dt="2026-01-13T13:24:35.578" v="365" actId="14100"/>
          <ac:spMkLst>
            <pc:docMk/>
            <pc:sldMk cId="290454631" sldId="371"/>
            <ac:spMk id="21" creationId="{39C5F414-5F7F-7C6E-D87A-9D6583CC3EF1}"/>
          </ac:spMkLst>
        </pc:spChg>
        <pc:spChg chg="add mod">
          <ac:chgData name="Lhoest Rémy" userId="a082b7f1-8b59-4f35-9dff-8f8edb24495b" providerId="ADAL" clId="{04D5A97C-828B-4BEA-8ADA-CF54235F1B0B}" dt="2026-01-13T13:27:28.595" v="443" actId="14100"/>
          <ac:spMkLst>
            <pc:docMk/>
            <pc:sldMk cId="290454631" sldId="371"/>
            <ac:spMk id="23" creationId="{BB1DF9EF-8294-AB75-B745-8915CB1C5B3D}"/>
          </ac:spMkLst>
        </pc:spChg>
        <pc:spChg chg="add mod">
          <ac:chgData name="Lhoest Rémy" userId="a082b7f1-8b59-4f35-9dff-8f8edb24495b" providerId="ADAL" clId="{04D5A97C-828B-4BEA-8ADA-CF54235F1B0B}" dt="2026-01-13T13:27:11.482" v="433" actId="14100"/>
          <ac:spMkLst>
            <pc:docMk/>
            <pc:sldMk cId="290454631" sldId="371"/>
            <ac:spMk id="27" creationId="{8A356636-F57E-3761-5312-EA7826158927}"/>
          </ac:spMkLst>
        </pc:spChg>
        <pc:spChg chg="add mod">
          <ac:chgData name="Lhoest Rémy" userId="a082b7f1-8b59-4f35-9dff-8f8edb24495b" providerId="ADAL" clId="{04D5A97C-828B-4BEA-8ADA-CF54235F1B0B}" dt="2026-01-13T13:27:19.428" v="442" actId="1076"/>
          <ac:spMkLst>
            <pc:docMk/>
            <pc:sldMk cId="290454631" sldId="371"/>
            <ac:spMk id="28" creationId="{C5A77488-3F84-C0A7-3719-A69A050465E5}"/>
          </ac:spMkLst>
        </pc:spChg>
        <pc:picChg chg="add mod ord">
          <ac:chgData name="Lhoest Rémy" userId="a082b7f1-8b59-4f35-9dff-8f8edb24495b" providerId="ADAL" clId="{04D5A97C-828B-4BEA-8ADA-CF54235F1B0B}" dt="2026-01-13T13:24:18.890" v="360" actId="1036"/>
          <ac:picMkLst>
            <pc:docMk/>
            <pc:sldMk cId="290454631" sldId="371"/>
            <ac:picMk id="15" creationId="{89C1C06C-3EC5-CCDF-E10D-46372F61F60B}"/>
          </ac:picMkLst>
        </pc:picChg>
        <pc:picChg chg="add del mod ord">
          <ac:chgData name="Lhoest Rémy" userId="a082b7f1-8b59-4f35-9dff-8f8edb24495b" providerId="ADAL" clId="{04D5A97C-828B-4BEA-8ADA-CF54235F1B0B}" dt="2026-01-13T13:26:37.767" v="411" actId="167"/>
          <ac:picMkLst>
            <pc:docMk/>
            <pc:sldMk cId="290454631" sldId="371"/>
            <ac:picMk id="26" creationId="{678D98C5-B556-A31B-0C29-1990DA21366E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6:39.585" v="5219" actId="1076"/>
        <pc:sldMkLst>
          <pc:docMk/>
          <pc:sldMk cId="3174492130" sldId="372"/>
        </pc:sldMkLst>
        <pc:spChg chg="mod">
          <ac:chgData name="Lhoest Rémy" userId="a082b7f1-8b59-4f35-9dff-8f8edb24495b" providerId="ADAL" clId="{04D5A97C-828B-4BEA-8ADA-CF54235F1B0B}" dt="2026-01-13T13:27:56.505" v="472" actId="20577"/>
          <ac:spMkLst>
            <pc:docMk/>
            <pc:sldMk cId="3174492130" sldId="372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6:39.585" v="5219" actId="1076"/>
          <ac:spMkLst>
            <pc:docMk/>
            <pc:sldMk cId="3174492130" sldId="372"/>
            <ac:spMk id="5" creationId="{C0E8A5DB-723C-70C0-C914-B5C837F8090E}"/>
          </ac:spMkLst>
        </pc:spChg>
        <pc:spChg chg="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8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9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10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30" creationId="{958883A6-391F-8C60-BB31-CEBB6C10319C}"/>
          </ac:spMkLst>
        </pc:spChg>
        <pc:spChg chg="add 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38" creationId="{5E6772F7-7764-0258-6237-3CA6886F6D9D}"/>
          </ac:spMkLst>
        </pc:spChg>
        <pc:spChg chg="add 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48" creationId="{9F08AF51-CA19-FA90-A896-8FC24CCFCDDB}"/>
          </ac:spMkLst>
        </pc:spChg>
        <pc:spChg chg="add mod">
          <ac:chgData name="Lhoest Rémy" userId="a082b7f1-8b59-4f35-9dff-8f8edb24495b" providerId="ADAL" clId="{04D5A97C-828B-4BEA-8ADA-CF54235F1B0B}" dt="2026-01-16T13:55:08.702" v="5188" actId="1035"/>
          <ac:spMkLst>
            <pc:docMk/>
            <pc:sldMk cId="3174492130" sldId="372"/>
            <ac:spMk id="50" creationId="{33B0F032-ED65-1C07-3C76-BB0EEDACEBA6}"/>
          </ac:spMkLst>
        </pc:spChg>
        <pc:picChg chg="add mod ord">
          <ac:chgData name="Lhoest Rémy" userId="a082b7f1-8b59-4f35-9dff-8f8edb24495b" providerId="ADAL" clId="{04D5A97C-828B-4BEA-8ADA-CF54235F1B0B}" dt="2026-01-13T13:28:43.446" v="482" actId="1076"/>
          <ac:picMkLst>
            <pc:docMk/>
            <pc:sldMk cId="3174492130" sldId="372"/>
            <ac:picMk id="20" creationId="{866843A7-76E7-4B68-7D34-A2C64A716A60}"/>
          </ac:picMkLst>
        </pc:picChg>
        <pc:picChg chg="add mod ord">
          <ac:chgData name="Lhoest Rémy" userId="a082b7f1-8b59-4f35-9dff-8f8edb24495b" providerId="ADAL" clId="{04D5A97C-828B-4BEA-8ADA-CF54235F1B0B}" dt="2026-01-16T13:55:08.702" v="5188" actId="1035"/>
          <ac:picMkLst>
            <pc:docMk/>
            <pc:sldMk cId="3174492130" sldId="372"/>
            <ac:picMk id="24" creationId="{073B9643-ADC2-8BA0-BA04-A842D5D8ED8F}"/>
          </ac:picMkLst>
        </pc:picChg>
        <pc:picChg chg="mod">
          <ac:chgData name="Lhoest Rémy" userId="a082b7f1-8b59-4f35-9dff-8f8edb24495b" providerId="ADAL" clId="{04D5A97C-828B-4BEA-8ADA-CF54235F1B0B}" dt="2026-01-13T13:28:48.226" v="483" actId="1076"/>
          <ac:picMkLst>
            <pc:docMk/>
            <pc:sldMk cId="3174492130" sldId="372"/>
            <ac:picMk id="28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6T13:55:08.702" v="5188" actId="1035"/>
          <ac:picMkLst>
            <pc:docMk/>
            <pc:sldMk cId="3174492130" sldId="372"/>
            <ac:picMk id="29" creationId="{00000000-0000-0000-0000-000000000000}"/>
          </ac:picMkLst>
        </pc:picChg>
        <pc:cxnChg chg="add mod">
          <ac:chgData name="Lhoest Rémy" userId="a082b7f1-8b59-4f35-9dff-8f8edb24495b" providerId="ADAL" clId="{04D5A97C-828B-4BEA-8ADA-CF54235F1B0B}" dt="2026-01-13T13:32:14.421" v="526" actId="14100"/>
          <ac:cxnSpMkLst>
            <pc:docMk/>
            <pc:sldMk cId="3174492130" sldId="372"/>
            <ac:cxnSpMk id="31" creationId="{DE196012-9F32-31DD-A2C4-6F0F475698A8}"/>
          </ac:cxnSpMkLst>
        </pc:cxnChg>
        <pc:cxnChg chg="add mod">
          <ac:chgData name="Lhoest Rémy" userId="a082b7f1-8b59-4f35-9dff-8f8edb24495b" providerId="ADAL" clId="{04D5A97C-828B-4BEA-8ADA-CF54235F1B0B}" dt="2026-01-16T13:54:54.208" v="5169" actId="1036"/>
          <ac:cxnSpMkLst>
            <pc:docMk/>
            <pc:sldMk cId="3174492130" sldId="372"/>
            <ac:cxnSpMk id="36" creationId="{6B704BC3-08AF-2A9C-E398-BEC0EAB91560}"/>
          </ac:cxnSpMkLst>
        </pc:cxnChg>
        <pc:cxnChg chg="add mod">
          <ac:chgData name="Lhoest Rémy" userId="a082b7f1-8b59-4f35-9dff-8f8edb24495b" providerId="ADAL" clId="{04D5A97C-828B-4BEA-8ADA-CF54235F1B0B}" dt="2026-01-16T13:55:08.702" v="5188" actId="1035"/>
          <ac:cxnSpMkLst>
            <pc:docMk/>
            <pc:sldMk cId="3174492130" sldId="372"/>
            <ac:cxnSpMk id="42" creationId="{20F4DAB2-ABB0-EF24-3A8B-4EF6CC31E460}"/>
          </ac:cxnSpMkLst>
        </pc:cxnChg>
        <pc:cxnChg chg="add mod">
          <ac:chgData name="Lhoest Rémy" userId="a082b7f1-8b59-4f35-9dff-8f8edb24495b" providerId="ADAL" clId="{04D5A97C-828B-4BEA-8ADA-CF54235F1B0B}" dt="2026-01-13T13:33:29.716" v="553" actId="14100"/>
          <ac:cxnSpMkLst>
            <pc:docMk/>
            <pc:sldMk cId="3174492130" sldId="372"/>
            <ac:cxnSpMk id="45" creationId="{A573034C-308F-2F6E-11F2-36AFF6E47B88}"/>
          </ac:cxnSpMkLst>
        </pc:cxnChg>
      </pc:sldChg>
      <pc:sldChg chg="addSp delSp modSp mod">
        <pc:chgData name="Lhoest Rémy" userId="a082b7f1-8b59-4f35-9dff-8f8edb24495b" providerId="ADAL" clId="{04D5A97C-828B-4BEA-8ADA-CF54235F1B0B}" dt="2026-01-13T13:36:16.398" v="578" actId="14100"/>
        <pc:sldMkLst>
          <pc:docMk/>
          <pc:sldMk cId="141122029" sldId="373"/>
        </pc:sldMkLst>
        <pc:spChg chg="add mod">
          <ac:chgData name="Lhoest Rémy" userId="a082b7f1-8b59-4f35-9dff-8f8edb24495b" providerId="ADAL" clId="{04D5A97C-828B-4BEA-8ADA-CF54235F1B0B}" dt="2026-01-13T13:36:16.398" v="578" actId="14100"/>
          <ac:spMkLst>
            <pc:docMk/>
            <pc:sldMk cId="141122029" sldId="373"/>
            <ac:spMk id="19" creationId="{E93896AD-71CE-AE51-CF74-3D14685D3F97}"/>
          </ac:spMkLst>
        </pc:spChg>
        <pc:picChg chg="add mod">
          <ac:chgData name="Lhoest Rémy" userId="a082b7f1-8b59-4f35-9dff-8f8edb24495b" providerId="ADAL" clId="{04D5A97C-828B-4BEA-8ADA-CF54235F1B0B}" dt="2026-01-13T13:36:06.185" v="575" actId="692"/>
          <ac:picMkLst>
            <pc:docMk/>
            <pc:sldMk cId="141122029" sldId="373"/>
            <ac:picMk id="17" creationId="{E605DB14-07CA-9835-4AD6-B5D08E0153E4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7:04.863" v="5237" actId="692"/>
        <pc:sldMkLst>
          <pc:docMk/>
          <pc:sldMk cId="754214493" sldId="374"/>
        </pc:sldMkLst>
        <pc:spChg chg="mod">
          <ac:chgData name="Lhoest Rémy" userId="a082b7f1-8b59-4f35-9dff-8f8edb24495b" providerId="ADAL" clId="{04D5A97C-828B-4BEA-8ADA-CF54235F1B0B}" dt="2026-01-16T13:56:53.987" v="5225" actId="692"/>
          <ac:spMkLst>
            <pc:docMk/>
            <pc:sldMk cId="754214493" sldId="374"/>
            <ac:spMk id="9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7:04.863" v="5237" actId="692"/>
          <ac:spMkLst>
            <pc:docMk/>
            <pc:sldMk cId="754214493" sldId="374"/>
            <ac:spMk id="14" creationId="{8775C2FA-6E9F-B423-1D0C-042320344A44}"/>
          </ac:spMkLst>
        </pc:spChg>
        <pc:spChg chg="add mod">
          <ac:chgData name="Lhoest Rémy" userId="a082b7f1-8b59-4f35-9dff-8f8edb24495b" providerId="ADAL" clId="{04D5A97C-828B-4BEA-8ADA-CF54235F1B0B}" dt="2026-01-16T13:56:58.867" v="5231" actId="692"/>
          <ac:spMkLst>
            <pc:docMk/>
            <pc:sldMk cId="754214493" sldId="374"/>
            <ac:spMk id="15" creationId="{3A4BBE46-D6C1-5112-06CA-41D03E3856F1}"/>
          </ac:spMkLst>
        </pc:spChg>
        <pc:spChg chg="add mod">
          <ac:chgData name="Lhoest Rémy" userId="a082b7f1-8b59-4f35-9dff-8f8edb24495b" providerId="ADAL" clId="{04D5A97C-828B-4BEA-8ADA-CF54235F1B0B}" dt="2026-01-13T13:38:55.255" v="722" actId="14100"/>
          <ac:spMkLst>
            <pc:docMk/>
            <pc:sldMk cId="754214493" sldId="374"/>
            <ac:spMk id="17" creationId="{EF4B7E1D-6DE9-1310-06E8-C80CF539A0C3}"/>
          </ac:spMkLst>
        </pc:spChg>
        <pc:spChg chg="add mod">
          <ac:chgData name="Lhoest Rémy" userId="a082b7f1-8b59-4f35-9dff-8f8edb24495b" providerId="ADAL" clId="{04D5A97C-828B-4BEA-8ADA-CF54235F1B0B}" dt="2026-01-13T13:40:12.020" v="747" actId="1076"/>
          <ac:spMkLst>
            <pc:docMk/>
            <pc:sldMk cId="754214493" sldId="374"/>
            <ac:spMk id="34" creationId="{15AB2654-323C-701B-E690-F7F397D4A5F3}"/>
          </ac:spMkLst>
        </pc:spChg>
        <pc:spChg chg="add mod">
          <ac:chgData name="Lhoest Rémy" userId="a082b7f1-8b59-4f35-9dff-8f8edb24495b" providerId="ADAL" clId="{04D5A97C-828B-4BEA-8ADA-CF54235F1B0B}" dt="2026-01-13T13:40:20.294" v="751" actId="1076"/>
          <ac:spMkLst>
            <pc:docMk/>
            <pc:sldMk cId="754214493" sldId="374"/>
            <ac:spMk id="36" creationId="{0F4D81BE-9486-A3A8-1FF9-99BC11A95900}"/>
          </ac:spMkLst>
        </pc:spChg>
        <pc:picChg chg="mod">
          <ac:chgData name="Lhoest Rémy" userId="a082b7f1-8b59-4f35-9dff-8f8edb24495b" providerId="ADAL" clId="{04D5A97C-828B-4BEA-8ADA-CF54235F1B0B}" dt="2026-01-13T13:38:16.445" v="710" actId="1076"/>
          <ac:picMkLst>
            <pc:docMk/>
            <pc:sldMk cId="754214493" sldId="374"/>
            <ac:picMk id="8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3T13:37:14.456" v="585" actId="1076"/>
          <ac:picMkLst>
            <pc:docMk/>
            <pc:sldMk cId="754214493" sldId="374"/>
            <ac:picMk id="13" creationId="{54D0AE9C-24A7-8B64-B740-EBAC8617BE4E}"/>
          </ac:picMkLst>
        </pc:picChg>
        <pc:cxnChg chg="add mod">
          <ac:chgData name="Lhoest Rémy" userId="a082b7f1-8b59-4f35-9dff-8f8edb24495b" providerId="ADAL" clId="{04D5A97C-828B-4BEA-8ADA-CF54235F1B0B}" dt="2026-01-13T13:39:04.454" v="725" actId="14100"/>
          <ac:cxnSpMkLst>
            <pc:docMk/>
            <pc:sldMk cId="754214493" sldId="374"/>
            <ac:cxnSpMk id="16" creationId="{DB6AD0A8-2C8B-2B70-966B-732C695EE7DC}"/>
          </ac:cxnSpMkLst>
        </pc:cxnChg>
        <pc:cxnChg chg="add mod">
          <ac:chgData name="Lhoest Rémy" userId="a082b7f1-8b59-4f35-9dff-8f8edb24495b" providerId="ADAL" clId="{04D5A97C-828B-4BEA-8ADA-CF54235F1B0B}" dt="2026-01-13T13:40:42.973" v="760" actId="14100"/>
          <ac:cxnSpMkLst>
            <pc:docMk/>
            <pc:sldMk cId="754214493" sldId="374"/>
            <ac:cxnSpMk id="20" creationId="{A0818C69-EC43-F797-E696-0A6459D476AB}"/>
          </ac:cxnSpMkLst>
        </pc:cxnChg>
        <pc:cxnChg chg="add mod">
          <ac:chgData name="Lhoest Rémy" userId="a082b7f1-8b59-4f35-9dff-8f8edb24495b" providerId="ADAL" clId="{04D5A97C-828B-4BEA-8ADA-CF54235F1B0B}" dt="2026-01-13T13:40:47.460" v="761" actId="1076"/>
          <ac:cxnSpMkLst>
            <pc:docMk/>
            <pc:sldMk cId="754214493" sldId="374"/>
            <ac:cxnSpMk id="27" creationId="{8AEB8610-B25B-2FC8-0574-9843028A365D}"/>
          </ac:cxnSpMkLst>
        </pc:cxnChg>
      </pc:sldChg>
      <pc:sldChg chg="addSp delSp modSp mod">
        <pc:chgData name="Lhoest Rémy" userId="a082b7f1-8b59-4f35-9dff-8f8edb24495b" providerId="ADAL" clId="{04D5A97C-828B-4BEA-8ADA-CF54235F1B0B}" dt="2026-01-13T13:41:40.803" v="777" actId="1076"/>
        <pc:sldMkLst>
          <pc:docMk/>
          <pc:sldMk cId="890511936" sldId="375"/>
        </pc:sldMkLst>
        <pc:spChg chg="mod">
          <ac:chgData name="Lhoest Rémy" userId="a082b7f1-8b59-4f35-9dff-8f8edb24495b" providerId="ADAL" clId="{04D5A97C-828B-4BEA-8ADA-CF54235F1B0B}" dt="2026-01-13T13:41:11.045" v="769" actId="20577"/>
          <ac:spMkLst>
            <pc:docMk/>
            <pc:sldMk cId="890511936" sldId="375"/>
            <ac:spMk id="3" creationId="{00000000-0000-0000-0000-000000000000}"/>
          </ac:spMkLst>
        </pc:spChg>
        <pc:picChg chg="add mod">
          <ac:chgData name="Lhoest Rémy" userId="a082b7f1-8b59-4f35-9dff-8f8edb24495b" providerId="ADAL" clId="{04D5A97C-828B-4BEA-8ADA-CF54235F1B0B}" dt="2026-01-13T13:41:40.803" v="777" actId="1076"/>
          <ac:picMkLst>
            <pc:docMk/>
            <pc:sldMk cId="890511936" sldId="375"/>
            <ac:picMk id="7" creationId="{7F49C287-FD01-79A5-3DC3-CF1017B3643F}"/>
          </ac:picMkLst>
        </pc:picChg>
      </pc:sldChg>
      <pc:sldChg chg="addSp delSp modSp mod">
        <pc:chgData name="Lhoest Rémy" userId="a082b7f1-8b59-4f35-9dff-8f8edb24495b" providerId="ADAL" clId="{04D5A97C-828B-4BEA-8ADA-CF54235F1B0B}" dt="2026-01-13T13:42:27.273" v="785" actId="692"/>
        <pc:sldMkLst>
          <pc:docMk/>
          <pc:sldMk cId="2368990536" sldId="376"/>
        </pc:sldMkLst>
        <pc:picChg chg="add mod">
          <ac:chgData name="Lhoest Rémy" userId="a082b7f1-8b59-4f35-9dff-8f8edb24495b" providerId="ADAL" clId="{04D5A97C-828B-4BEA-8ADA-CF54235F1B0B}" dt="2026-01-13T13:42:27.273" v="785" actId="692"/>
          <ac:picMkLst>
            <pc:docMk/>
            <pc:sldMk cId="2368990536" sldId="376"/>
            <ac:picMk id="7" creationId="{9AF3E1F1-8D91-AB36-F122-1504E3E317A4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7:34.044" v="5244" actId="478"/>
        <pc:sldMkLst>
          <pc:docMk/>
          <pc:sldMk cId="1957924134" sldId="377"/>
        </pc:sldMkLst>
        <pc:spChg chg="add mod">
          <ac:chgData name="Lhoest Rémy" userId="a082b7f1-8b59-4f35-9dff-8f8edb24495b" providerId="ADAL" clId="{04D5A97C-828B-4BEA-8ADA-CF54235F1B0B}" dt="2026-01-16T13:57:27.834" v="5243" actId="14100"/>
          <ac:spMkLst>
            <pc:docMk/>
            <pc:sldMk cId="1957924134" sldId="377"/>
            <ac:spMk id="5" creationId="{B2592AA6-57C1-994F-544B-35EFBCAF01ED}"/>
          </ac:spMkLst>
        </pc:spChg>
        <pc:spChg chg="mod">
          <ac:chgData name="Lhoest Rémy" userId="a082b7f1-8b59-4f35-9dff-8f8edb24495b" providerId="ADAL" clId="{04D5A97C-828B-4BEA-8ADA-CF54235F1B0B}" dt="2026-01-14T12:39:49.184" v="834" actId="1076"/>
          <ac:spMkLst>
            <pc:docMk/>
            <pc:sldMk cId="1957924134" sldId="377"/>
            <ac:spMk id="12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2:39:58.730" v="835" actId="1076"/>
          <ac:spMkLst>
            <pc:docMk/>
            <pc:sldMk cId="1957924134" sldId="377"/>
            <ac:spMk id="14" creationId="{00000000-0000-0000-0000-000000000000}"/>
          </ac:spMkLst>
        </pc:spChg>
        <pc:picChg chg="mod">
          <ac:chgData name="Lhoest Rémy" userId="a082b7f1-8b59-4f35-9dff-8f8edb24495b" providerId="ADAL" clId="{04D5A97C-828B-4BEA-8ADA-CF54235F1B0B}" dt="2026-01-14T12:39:49.184" v="834" actId="1076"/>
          <ac:picMkLst>
            <pc:docMk/>
            <pc:sldMk cId="1957924134" sldId="377"/>
            <ac:picMk id="11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2:39:58.730" v="835" actId="1076"/>
          <ac:picMkLst>
            <pc:docMk/>
            <pc:sldMk cId="1957924134" sldId="377"/>
            <ac:picMk id="13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2:38:56.458" v="823" actId="167"/>
          <ac:picMkLst>
            <pc:docMk/>
            <pc:sldMk cId="1957924134" sldId="377"/>
            <ac:picMk id="18" creationId="{1CF5683B-FB13-E3B6-6C6A-04C7D587A5A4}"/>
          </ac:picMkLst>
        </pc:picChg>
        <pc:picChg chg="add del mod ord">
          <ac:chgData name="Lhoest Rémy" userId="a082b7f1-8b59-4f35-9dff-8f8edb24495b" providerId="ADAL" clId="{04D5A97C-828B-4BEA-8ADA-CF54235F1B0B}" dt="2026-01-14T12:42:47.503" v="873" actId="1076"/>
          <ac:picMkLst>
            <pc:docMk/>
            <pc:sldMk cId="1957924134" sldId="377"/>
            <ac:picMk id="21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2:42:00.754" v="865" actId="1076"/>
          <ac:picMkLst>
            <pc:docMk/>
            <pc:sldMk cId="1957924134" sldId="377"/>
            <ac:picMk id="25" creationId="{2D4C58BD-DCBB-B6D4-A502-BE982613737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4T12:45:29.660" v="933" actId="6549"/>
        <pc:sldMkLst>
          <pc:docMk/>
          <pc:sldMk cId="2325874962" sldId="378"/>
        </pc:sldMkLst>
        <pc:spChg chg="mod">
          <ac:chgData name="Lhoest Rémy" userId="a082b7f1-8b59-4f35-9dff-8f8edb24495b" providerId="ADAL" clId="{04D5A97C-828B-4BEA-8ADA-CF54235F1B0B}" dt="2026-01-14T12:45:29.660" v="933" actId="6549"/>
          <ac:spMkLst>
            <pc:docMk/>
            <pc:sldMk cId="2325874962" sldId="378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2:43:42.380" v="884" actId="14100"/>
          <ac:spMkLst>
            <pc:docMk/>
            <pc:sldMk cId="2325874962" sldId="378"/>
            <ac:spMk id="12" creationId="{83A1D80F-8333-F3A7-A7EC-3E5D278198D5}"/>
          </ac:spMkLst>
        </pc:spChg>
        <pc:picChg chg="add mod">
          <ac:chgData name="Lhoest Rémy" userId="a082b7f1-8b59-4f35-9dff-8f8edb24495b" providerId="ADAL" clId="{04D5A97C-828B-4BEA-8ADA-CF54235F1B0B}" dt="2026-01-14T12:43:46.859" v="885" actId="692"/>
          <ac:picMkLst>
            <pc:docMk/>
            <pc:sldMk cId="2325874962" sldId="378"/>
            <ac:picMk id="11" creationId="{59CE2524-CDEB-4F73-AD74-E9FD1125BDDA}"/>
          </ac:picMkLst>
        </pc:picChg>
        <pc:picChg chg="add mod">
          <ac:chgData name="Lhoest Rémy" userId="a082b7f1-8b59-4f35-9dff-8f8edb24495b" providerId="ADAL" clId="{04D5A97C-828B-4BEA-8ADA-CF54235F1B0B}" dt="2026-01-14T12:44:03.094" v="888" actId="1076"/>
          <ac:picMkLst>
            <pc:docMk/>
            <pc:sldMk cId="2325874962" sldId="378"/>
            <ac:picMk id="14" creationId="{CB7639F0-DFD2-CA20-38B6-FB3C1821C977}"/>
          </ac:picMkLst>
        </pc:picChg>
        <pc:picChg chg="add mod">
          <ac:chgData name="Lhoest Rémy" userId="a082b7f1-8b59-4f35-9dff-8f8edb24495b" providerId="ADAL" clId="{04D5A97C-828B-4BEA-8ADA-CF54235F1B0B}" dt="2026-01-14T12:44:20.716" v="890" actId="1076"/>
          <ac:picMkLst>
            <pc:docMk/>
            <pc:sldMk cId="2325874962" sldId="378"/>
            <ac:picMk id="16" creationId="{3A0417B9-EA7F-E939-FECD-F0E626C0A098}"/>
          </ac:picMkLst>
        </pc:picChg>
        <pc:picChg chg="add mod">
          <ac:chgData name="Lhoest Rémy" userId="a082b7f1-8b59-4f35-9dff-8f8edb24495b" providerId="ADAL" clId="{04D5A97C-828B-4BEA-8ADA-CF54235F1B0B}" dt="2026-01-14T12:45:05.910" v="928" actId="1076"/>
          <ac:picMkLst>
            <pc:docMk/>
            <pc:sldMk cId="2325874962" sldId="378"/>
            <ac:picMk id="18" creationId="{7AE1C679-4086-378C-D39D-CEC8C2C30C18}"/>
          </ac:picMkLst>
        </pc:picChg>
        <pc:picChg chg="add mod">
          <ac:chgData name="Lhoest Rémy" userId="a082b7f1-8b59-4f35-9dff-8f8edb24495b" providerId="ADAL" clId="{04D5A97C-828B-4BEA-8ADA-CF54235F1B0B}" dt="2026-01-14T12:45:17.046" v="930" actId="1076"/>
          <ac:picMkLst>
            <pc:docMk/>
            <pc:sldMk cId="2325874962" sldId="378"/>
            <ac:picMk id="20" creationId="{9ED9688E-4C26-6E83-AB59-120A1FCFC781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8:02.638" v="5266" actId="1037"/>
        <pc:sldMkLst>
          <pc:docMk/>
          <pc:sldMk cId="4124282613" sldId="379"/>
        </pc:sldMkLst>
        <pc:spChg chg="add mod">
          <ac:chgData name="Lhoest Rémy" userId="a082b7f1-8b59-4f35-9dff-8f8edb24495b" providerId="ADAL" clId="{04D5A97C-828B-4BEA-8ADA-CF54235F1B0B}" dt="2026-01-16T13:57:52.193" v="5251" actId="1035"/>
          <ac:spMkLst>
            <pc:docMk/>
            <pc:sldMk cId="4124282613" sldId="379"/>
            <ac:spMk id="5" creationId="{2FF348F4-1B47-E9B9-3130-BF5A54BD061A}"/>
          </ac:spMkLst>
        </pc:spChg>
        <pc:spChg chg="add mod">
          <ac:chgData name="Lhoest Rémy" userId="a082b7f1-8b59-4f35-9dff-8f8edb24495b" providerId="ADAL" clId="{04D5A97C-828B-4BEA-8ADA-CF54235F1B0B}" dt="2026-01-16T13:58:02.638" v="5266" actId="1037"/>
          <ac:spMkLst>
            <pc:docMk/>
            <pc:sldMk cId="4124282613" sldId="379"/>
            <ac:spMk id="22" creationId="{621B3EC1-5D7E-9AD8-DF9C-2B17B2B6B270}"/>
          </ac:spMkLst>
        </pc:spChg>
        <pc:picChg chg="mod">
          <ac:chgData name="Lhoest Rémy" userId="a082b7f1-8b59-4f35-9dff-8f8edb24495b" providerId="ADAL" clId="{04D5A97C-828B-4BEA-8ADA-CF54235F1B0B}" dt="2026-01-14T12:46:04.639" v="942" actId="1076"/>
          <ac:picMkLst>
            <pc:docMk/>
            <pc:sldMk cId="4124282613" sldId="379"/>
            <ac:picMk id="9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2:46:00.126" v="940" actId="167"/>
          <ac:picMkLst>
            <pc:docMk/>
            <pc:sldMk cId="4124282613" sldId="379"/>
            <ac:picMk id="12" creationId="{2AD1B1C2-1C0D-9CFC-6467-869452B91607}"/>
          </ac:picMkLst>
        </pc:picChg>
        <pc:picChg chg="add mod">
          <ac:chgData name="Lhoest Rémy" userId="a082b7f1-8b59-4f35-9dff-8f8edb24495b" providerId="ADAL" clId="{04D5A97C-828B-4BEA-8ADA-CF54235F1B0B}" dt="2026-01-14T12:46:58.767" v="959" actId="14100"/>
          <ac:picMkLst>
            <pc:docMk/>
            <pc:sldMk cId="4124282613" sldId="379"/>
            <ac:picMk id="17" creationId="{1BDF8715-880C-181D-6509-A7C738A3829F}"/>
          </ac:picMkLst>
        </pc:picChg>
      </pc:sldChg>
      <pc:sldChg chg="addSp delSp modSp mod modCm">
        <pc:chgData name="Lhoest Rémy" userId="a082b7f1-8b59-4f35-9dff-8f8edb24495b" providerId="ADAL" clId="{04D5A97C-828B-4BEA-8ADA-CF54235F1B0B}" dt="2026-01-21T09:21:54.448" v="5591" actId="20577"/>
        <pc:sldMkLst>
          <pc:docMk/>
          <pc:sldMk cId="364583917" sldId="410"/>
        </pc:sldMkLst>
        <pc:spChg chg="mod">
          <ac:chgData name="Lhoest Rémy" userId="a082b7f1-8b59-4f35-9dff-8f8edb24495b" providerId="ADAL" clId="{04D5A97C-828B-4BEA-8ADA-CF54235F1B0B}" dt="2026-01-21T09:21:54.448" v="5591" actId="20577"/>
          <ac:spMkLst>
            <pc:docMk/>
            <pc:sldMk cId="364583917" sldId="410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05:55.251" v="2877" actId="1035"/>
          <ac:spMkLst>
            <pc:docMk/>
            <pc:sldMk cId="364583917" sldId="410"/>
            <ac:spMk id="34" creationId="{E09A3246-F162-E18E-306C-33CA89A43506}"/>
          </ac:spMkLst>
        </pc:spChg>
        <pc:picChg chg="add mod">
          <ac:chgData name="Lhoest Rémy" userId="a082b7f1-8b59-4f35-9dff-8f8edb24495b" providerId="ADAL" clId="{04D5A97C-828B-4BEA-8ADA-CF54235F1B0B}" dt="2026-01-14T15:05:44.488" v="2860" actId="1076"/>
          <ac:picMkLst>
            <pc:docMk/>
            <pc:sldMk cId="364583917" sldId="410"/>
            <ac:picMk id="14" creationId="{74888973-8685-0867-6A40-FFC1BBDE7A08}"/>
          </ac:picMkLst>
        </pc:picChg>
        <pc:picChg chg="add mod ord">
          <ac:chgData name="Lhoest Rémy" userId="a082b7f1-8b59-4f35-9dff-8f8edb24495b" providerId="ADAL" clId="{04D5A97C-828B-4BEA-8ADA-CF54235F1B0B}" dt="2026-01-14T15:05:27.354" v="2859" actId="692"/>
          <ac:picMkLst>
            <pc:docMk/>
            <pc:sldMk cId="364583917" sldId="410"/>
            <ac:picMk id="39" creationId="{0C5412F2-1131-E760-7198-9FF5A60CEE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1:54.448" v="5591" actId="20577"/>
              <pc2:cmMkLst xmlns:pc2="http://schemas.microsoft.com/office/powerpoint/2019/9/main/command">
                <pc:docMk/>
                <pc:sldMk cId="364583917" sldId="410"/>
                <pc2:cmMk id="{5ED753F9-BCF3-43D3-B3CB-BC3D51AC70BE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21T09:44:13.505" v="5724" actId="14861"/>
        <pc:sldMkLst>
          <pc:docMk/>
          <pc:sldMk cId="2013026760" sldId="412"/>
        </pc:sldMkLst>
        <pc:spChg chg="mod ord">
          <ac:chgData name="Lhoest Rémy" userId="a082b7f1-8b59-4f35-9dff-8f8edb24495b" providerId="ADAL" clId="{04D5A97C-828B-4BEA-8ADA-CF54235F1B0B}" dt="2026-01-14T15:13:04.714" v="2986" actId="167"/>
          <ac:spMkLst>
            <pc:docMk/>
            <pc:sldMk cId="2013026760" sldId="412"/>
            <ac:spMk id="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21T09:44:13.505" v="5724" actId="14861"/>
          <ac:spMkLst>
            <pc:docMk/>
            <pc:sldMk cId="2013026760" sldId="412"/>
            <ac:spMk id="6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06:50.669" v="2888" actId="1076"/>
          <ac:spMkLst>
            <pc:docMk/>
            <pc:sldMk cId="2013026760" sldId="412"/>
            <ac:spMk id="11" creationId="{0ECA2AF7-2C9C-6610-1EAD-460DC5C654B0}"/>
          </ac:spMkLst>
        </pc:spChg>
        <pc:picChg chg="add mod ord">
          <ac:chgData name="Lhoest Rémy" userId="a082b7f1-8b59-4f35-9dff-8f8edb24495b" providerId="ADAL" clId="{04D5A97C-828B-4BEA-8ADA-CF54235F1B0B}" dt="2026-01-14T15:13:06.908" v="2987" actId="692"/>
          <ac:picMkLst>
            <pc:docMk/>
            <pc:sldMk cId="2013026760" sldId="412"/>
            <ac:picMk id="16" creationId="{2646F2EB-64E3-F105-83A2-F192DE9F09F9}"/>
          </ac:picMkLst>
        </pc:picChg>
      </pc:sldChg>
      <pc:sldChg chg="addSp delSp modSp mod">
        <pc:chgData name="Lhoest Rémy" userId="a082b7f1-8b59-4f35-9dff-8f8edb24495b" providerId="ADAL" clId="{04D5A97C-828B-4BEA-8ADA-CF54235F1B0B}" dt="2026-01-21T09:41:59.626" v="5676" actId="692"/>
        <pc:sldMkLst>
          <pc:docMk/>
          <pc:sldMk cId="2446372061" sldId="413"/>
        </pc:sldMkLst>
        <pc:spChg chg="mod">
          <ac:chgData name="Lhoest Rémy" userId="a082b7f1-8b59-4f35-9dff-8f8edb24495b" providerId="ADAL" clId="{04D5A97C-828B-4BEA-8ADA-CF54235F1B0B}" dt="2026-01-21T09:41:59.626" v="5676" actId="692"/>
          <ac:spMkLst>
            <pc:docMk/>
            <pc:sldMk cId="2446372061" sldId="413"/>
            <ac:spMk id="9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3:00:45.734" v="1371" actId="1076"/>
          <ac:spMkLst>
            <pc:docMk/>
            <pc:sldMk cId="2446372061" sldId="413"/>
            <ac:spMk id="1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3:00:52.046" v="1372" actId="1076"/>
          <ac:spMkLst>
            <pc:docMk/>
            <pc:sldMk cId="2446372061" sldId="413"/>
            <ac:spMk id="15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3:03:10.664" v="1411" actId="1037"/>
          <ac:spMkLst>
            <pc:docMk/>
            <pc:sldMk cId="2446372061" sldId="413"/>
            <ac:spMk id="23" creationId="{4D60FCA8-479F-D982-FA6B-EEC8C4D38DAF}"/>
          </ac:spMkLst>
        </pc:spChg>
        <pc:spChg chg="add mod">
          <ac:chgData name="Lhoest Rémy" userId="a082b7f1-8b59-4f35-9dff-8f8edb24495b" providerId="ADAL" clId="{04D5A97C-828B-4BEA-8ADA-CF54235F1B0B}" dt="2026-01-14T13:02:57.074" v="1403" actId="14100"/>
          <ac:spMkLst>
            <pc:docMk/>
            <pc:sldMk cId="2446372061" sldId="413"/>
            <ac:spMk id="24" creationId="{0B8C12E1-80DD-0252-1BD5-70EBD162D5C5}"/>
          </ac:spMkLst>
        </pc:spChg>
        <pc:picChg chg="mod">
          <ac:chgData name="Lhoest Rémy" userId="a082b7f1-8b59-4f35-9dff-8f8edb24495b" providerId="ADAL" clId="{04D5A97C-828B-4BEA-8ADA-CF54235F1B0B}" dt="2026-01-14T13:00:45.734" v="1371" actId="1076"/>
          <ac:picMkLst>
            <pc:docMk/>
            <pc:sldMk cId="2446372061" sldId="413"/>
            <ac:picMk id="12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3:00:52.046" v="1372" actId="1076"/>
          <ac:picMkLst>
            <pc:docMk/>
            <pc:sldMk cId="2446372061" sldId="413"/>
            <ac:picMk id="14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3:02:20.677" v="1391" actId="1076"/>
          <ac:picMkLst>
            <pc:docMk/>
            <pc:sldMk cId="2446372061" sldId="413"/>
            <ac:picMk id="16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3:02:15.548" v="1388" actId="167"/>
          <ac:picMkLst>
            <pc:docMk/>
            <pc:sldMk cId="2446372061" sldId="413"/>
            <ac:picMk id="22" creationId="{F0874C3F-858A-B9C9-291C-A3E8E792AA96}"/>
          </ac:picMkLst>
        </pc:picChg>
        <pc:picChg chg="add mod ord">
          <ac:chgData name="Lhoest Rémy" userId="a082b7f1-8b59-4f35-9dff-8f8edb24495b" providerId="ADAL" clId="{04D5A97C-828B-4BEA-8ADA-CF54235F1B0B}" dt="2026-01-14T15:07:50.862" v="2908" actId="692"/>
          <ac:picMkLst>
            <pc:docMk/>
            <pc:sldMk cId="2446372061" sldId="413"/>
            <ac:picMk id="28" creationId="{64584009-C1A0-CBAB-6EAD-6AC382E842F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4T15:08:52.744" v="2939" actId="1036"/>
        <pc:sldMkLst>
          <pc:docMk/>
          <pc:sldMk cId="1114186375" sldId="414"/>
        </pc:sldMkLst>
        <pc:spChg chg="mod">
          <ac:chgData name="Lhoest Rémy" userId="a082b7f1-8b59-4f35-9dff-8f8edb24495b" providerId="ADAL" clId="{04D5A97C-828B-4BEA-8ADA-CF54235F1B0B}" dt="2026-01-14T15:08:46.028" v="2919" actId="1076"/>
          <ac:spMkLst>
            <pc:docMk/>
            <pc:sldMk cId="1114186375" sldId="414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08:52.744" v="2939" actId="1036"/>
          <ac:spMkLst>
            <pc:docMk/>
            <pc:sldMk cId="1114186375" sldId="414"/>
            <ac:spMk id="10" creationId="{16F7511E-C5A8-4DFE-130D-6EBBF10C2595}"/>
          </ac:spMkLst>
        </pc:spChg>
        <pc:picChg chg="add mod ord">
          <ac:chgData name="Lhoest Rémy" userId="a082b7f1-8b59-4f35-9dff-8f8edb24495b" providerId="ADAL" clId="{04D5A97C-828B-4BEA-8ADA-CF54235F1B0B}" dt="2026-01-14T15:08:38.786" v="2917" actId="1076"/>
          <ac:picMkLst>
            <pc:docMk/>
            <pc:sldMk cId="1114186375" sldId="414"/>
            <ac:picMk id="12" creationId="{2997A5F3-940E-B7F4-DD06-B202168419CC}"/>
          </ac:picMkLst>
        </pc:picChg>
      </pc:sldChg>
      <pc:sldChg chg="addSp delSp modSp mod modCm">
        <pc:chgData name="Lhoest Rémy" userId="a082b7f1-8b59-4f35-9dff-8f8edb24495b" providerId="ADAL" clId="{04D5A97C-828B-4BEA-8ADA-CF54235F1B0B}" dt="2026-01-21T09:22:07.873" v="5606" actId="20577"/>
        <pc:sldMkLst>
          <pc:docMk/>
          <pc:sldMk cId="796926339" sldId="415"/>
        </pc:sldMkLst>
        <pc:spChg chg="mod">
          <ac:chgData name="Lhoest Rémy" userId="a082b7f1-8b59-4f35-9dff-8f8edb24495b" providerId="ADAL" clId="{04D5A97C-828B-4BEA-8ADA-CF54235F1B0B}" dt="2026-01-21T09:22:07.873" v="5606" actId="20577"/>
          <ac:spMkLst>
            <pc:docMk/>
            <pc:sldMk cId="796926339" sldId="415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10:50.768" v="2953" actId="14100"/>
          <ac:spMkLst>
            <pc:docMk/>
            <pc:sldMk cId="796926339" sldId="415"/>
            <ac:spMk id="12" creationId="{D595BB9D-B63A-F800-C915-8681CF4341B6}"/>
          </ac:spMkLst>
        </pc:spChg>
        <pc:picChg chg="add mod ord">
          <ac:chgData name="Lhoest Rémy" userId="a082b7f1-8b59-4f35-9dff-8f8edb24495b" providerId="ADAL" clId="{04D5A97C-828B-4BEA-8ADA-CF54235F1B0B}" dt="2026-01-14T15:10:39.938" v="2950" actId="1076"/>
          <ac:picMkLst>
            <pc:docMk/>
            <pc:sldMk cId="796926339" sldId="415"/>
            <ac:picMk id="14" creationId="{95C5DA00-940A-AC34-D32A-62EFECF1FB66}"/>
          </ac:picMkLst>
        </pc:picChg>
        <pc:picChg chg="mod">
          <ac:chgData name="Lhoest Rémy" userId="a082b7f1-8b59-4f35-9dff-8f8edb24495b" providerId="ADAL" clId="{04D5A97C-828B-4BEA-8ADA-CF54235F1B0B}" dt="2026-01-14T15:10:58.576" v="2974" actId="1037"/>
          <ac:picMkLst>
            <pc:docMk/>
            <pc:sldMk cId="796926339" sldId="415"/>
            <ac:picMk id="17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2:07.873" v="5606" actId="20577"/>
              <pc2:cmMkLst xmlns:pc2="http://schemas.microsoft.com/office/powerpoint/2019/9/main/command">
                <pc:docMk/>
                <pc:sldMk cId="796926339" sldId="415"/>
                <pc2:cmMk id="{D31D0D4B-AA51-4FEE-A2BB-360350738C83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21T09:45:05.526" v="5728" actId="14861"/>
        <pc:sldMkLst>
          <pc:docMk/>
          <pc:sldMk cId="867983932" sldId="416"/>
        </pc:sldMkLst>
        <pc:spChg chg="mod">
          <ac:chgData name="Lhoest Rémy" userId="a082b7f1-8b59-4f35-9dff-8f8edb24495b" providerId="ADAL" clId="{04D5A97C-828B-4BEA-8ADA-CF54235F1B0B}" dt="2026-01-14T13:17:35.564" v="1706" actId="20577"/>
          <ac:spMkLst>
            <pc:docMk/>
            <pc:sldMk cId="867983932" sldId="416"/>
            <ac:spMk id="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3:12:32.679" v="1612" actId="1035"/>
          <ac:spMkLst>
            <pc:docMk/>
            <pc:sldMk cId="867983932" sldId="416"/>
            <ac:spMk id="4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9:35.512" v="5281" actId="1076"/>
          <ac:spMkLst>
            <pc:docMk/>
            <pc:sldMk cId="867983932" sldId="416"/>
            <ac:spMk id="5" creationId="{A815FF83-794B-26C3-4BC0-9E01EC50E51A}"/>
          </ac:spMkLst>
        </pc:spChg>
        <pc:spChg chg="add del mod ord">
          <ac:chgData name="Lhoest Rémy" userId="a082b7f1-8b59-4f35-9dff-8f8edb24495b" providerId="ADAL" clId="{04D5A97C-828B-4BEA-8ADA-CF54235F1B0B}" dt="2026-01-21T09:45:05.526" v="5728" actId="14861"/>
          <ac:spMkLst>
            <pc:docMk/>
            <pc:sldMk cId="867983932" sldId="416"/>
            <ac:spMk id="6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5:18:50.753" v="3082" actId="692"/>
          <ac:spMkLst>
            <pc:docMk/>
            <pc:sldMk cId="867983932" sldId="416"/>
            <ac:spMk id="8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21:23.842" v="3115" actId="14100"/>
          <ac:spMkLst>
            <pc:docMk/>
            <pc:sldMk cId="867983932" sldId="416"/>
            <ac:spMk id="12" creationId="{21831E67-9CEB-189B-4E0F-2D4270455493}"/>
          </ac:spMkLst>
        </pc:spChg>
        <pc:picChg chg="add mod ord">
          <ac:chgData name="Lhoest Rémy" userId="a082b7f1-8b59-4f35-9dff-8f8edb24495b" providerId="ADAL" clId="{04D5A97C-828B-4BEA-8ADA-CF54235F1B0B}" dt="2026-01-14T15:20:07.516" v="3099" actId="1076"/>
          <ac:picMkLst>
            <pc:docMk/>
            <pc:sldMk cId="867983932" sldId="416"/>
            <ac:picMk id="24" creationId="{F042C3F4-3DE2-E178-3143-36BC373CA90D}"/>
          </ac:picMkLst>
        </pc:picChg>
        <pc:picChg chg="add mod ord">
          <ac:chgData name="Lhoest Rémy" userId="a082b7f1-8b59-4f35-9dff-8f8edb24495b" providerId="ADAL" clId="{04D5A97C-828B-4BEA-8ADA-CF54235F1B0B}" dt="2026-01-14T15:22:03.354" v="3123" actId="1076"/>
          <ac:picMkLst>
            <pc:docMk/>
            <pc:sldMk cId="867983932" sldId="416"/>
            <ac:picMk id="30" creationId="{1C76572C-97AC-598F-D240-F294F8F68CBC}"/>
          </ac:picMkLst>
        </pc:picChg>
      </pc:sldChg>
      <pc:sldChg chg="addSp delSp modSp mod">
        <pc:chgData name="Lhoest Rémy" userId="a082b7f1-8b59-4f35-9dff-8f8edb24495b" providerId="ADAL" clId="{04D5A97C-828B-4BEA-8ADA-CF54235F1B0B}" dt="2026-01-14T15:26:41.121" v="3156" actId="1076"/>
        <pc:sldMkLst>
          <pc:docMk/>
          <pc:sldMk cId="3033418358" sldId="417"/>
        </pc:sldMkLst>
        <pc:picChg chg="mod">
          <ac:chgData name="Lhoest Rémy" userId="a082b7f1-8b59-4f35-9dff-8f8edb24495b" providerId="ADAL" clId="{04D5A97C-828B-4BEA-8ADA-CF54235F1B0B}" dt="2026-01-14T15:26:41.121" v="3156" actId="1076"/>
          <ac:picMkLst>
            <pc:docMk/>
            <pc:sldMk cId="3033418358" sldId="417"/>
            <ac:picMk id="9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5:26:36.302" v="3155" actId="167"/>
          <ac:picMkLst>
            <pc:docMk/>
            <pc:sldMk cId="3033418358" sldId="417"/>
            <ac:picMk id="18" creationId="{29915141-05C6-B019-996F-0BF6393B753A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3:59:46.585" v="5295" actId="1036"/>
        <pc:sldMkLst>
          <pc:docMk/>
          <pc:sldMk cId="2764985062" sldId="418"/>
        </pc:sldMkLst>
        <pc:spChg chg="add mod">
          <ac:chgData name="Lhoest Rémy" userId="a082b7f1-8b59-4f35-9dff-8f8edb24495b" providerId="ADAL" clId="{04D5A97C-828B-4BEA-8ADA-CF54235F1B0B}" dt="2026-01-16T13:59:39.030" v="5282"/>
          <ac:spMkLst>
            <pc:docMk/>
            <pc:sldMk cId="2764985062" sldId="418"/>
            <ac:spMk id="7" creationId="{0BDAF998-4D0B-1BAA-9187-45E2269B13D1}"/>
          </ac:spMkLst>
        </pc:spChg>
        <pc:spChg chg="add mod">
          <ac:chgData name="Lhoest Rémy" userId="a082b7f1-8b59-4f35-9dff-8f8edb24495b" providerId="ADAL" clId="{04D5A97C-828B-4BEA-8ADA-CF54235F1B0B}" dt="2026-01-16T13:59:46.585" v="5295" actId="1036"/>
          <ac:spMkLst>
            <pc:docMk/>
            <pc:sldMk cId="2764985062" sldId="418"/>
            <ac:spMk id="23" creationId="{1457D0E5-3DEA-429A-F62B-52C76F79EA51}"/>
          </ac:spMkLst>
        </pc:spChg>
        <pc:picChg chg="mod">
          <ac:chgData name="Lhoest Rémy" userId="a082b7f1-8b59-4f35-9dff-8f8edb24495b" providerId="ADAL" clId="{04D5A97C-828B-4BEA-8ADA-CF54235F1B0B}" dt="2026-01-14T13:29:09.073" v="1840" actId="1076"/>
          <ac:picMkLst>
            <pc:docMk/>
            <pc:sldMk cId="2764985062" sldId="418"/>
            <ac:picMk id="11" creationId="{00000000-0000-0000-0000-000000000000}"/>
          </ac:picMkLst>
        </pc:picChg>
        <pc:picChg chg="mod ord">
          <ac:chgData name="Lhoest Rémy" userId="a082b7f1-8b59-4f35-9dff-8f8edb24495b" providerId="ADAL" clId="{04D5A97C-828B-4BEA-8ADA-CF54235F1B0B}" dt="2026-01-16T13:59:46.585" v="5295" actId="1036"/>
          <ac:picMkLst>
            <pc:docMk/>
            <pc:sldMk cId="2764985062" sldId="418"/>
            <ac:picMk id="12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6T13:59:46.585" v="5295" actId="1036"/>
          <ac:picMkLst>
            <pc:docMk/>
            <pc:sldMk cId="2764985062" sldId="418"/>
            <ac:picMk id="18" creationId="{3B79AD30-1E08-2840-E415-3D2ACC0977D0}"/>
          </ac:picMkLst>
        </pc:picChg>
        <pc:picChg chg="add mod">
          <ac:chgData name="Lhoest Rémy" userId="a082b7f1-8b59-4f35-9dff-8f8edb24495b" providerId="ADAL" clId="{04D5A97C-828B-4BEA-8ADA-CF54235F1B0B}" dt="2026-01-16T13:59:46.585" v="5295" actId="1036"/>
          <ac:picMkLst>
            <pc:docMk/>
            <pc:sldMk cId="2764985062" sldId="418"/>
            <ac:picMk id="22" creationId="{9B510609-AF63-DBAF-7D80-E93C00BE6AD3}"/>
          </ac:picMkLst>
        </pc:picChg>
        <pc:picChg chg="add mod ord">
          <ac:chgData name="Lhoest Rémy" userId="a082b7f1-8b59-4f35-9dff-8f8edb24495b" providerId="ADAL" clId="{04D5A97C-828B-4BEA-8ADA-CF54235F1B0B}" dt="2026-01-14T15:24:09.660" v="3146" actId="1076"/>
          <ac:picMkLst>
            <pc:docMk/>
            <pc:sldMk cId="2764985062" sldId="418"/>
            <ac:picMk id="25" creationId="{3F2F1461-5070-F722-C72B-6464A1AB7B39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4:00:11.135" v="5346" actId="1037"/>
        <pc:sldMkLst>
          <pc:docMk/>
          <pc:sldMk cId="737147882" sldId="419"/>
        </pc:sldMkLst>
        <pc:spChg chg="mod">
          <ac:chgData name="Lhoest Rémy" userId="a082b7f1-8b59-4f35-9dff-8f8edb24495b" providerId="ADAL" clId="{04D5A97C-828B-4BEA-8ADA-CF54235F1B0B}" dt="2026-01-14T13:35:41.522" v="1955" actId="1076"/>
          <ac:spMkLst>
            <pc:docMk/>
            <pc:sldMk cId="737147882" sldId="419"/>
            <ac:spMk id="4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3:59:56.877" v="5329" actId="1035"/>
          <ac:spMkLst>
            <pc:docMk/>
            <pc:sldMk cId="737147882" sldId="419"/>
            <ac:spMk id="5" creationId="{48DC9EFD-2347-8177-8392-9E7B392655A6}"/>
          </ac:spMkLst>
        </pc:spChg>
        <pc:spChg chg="mod">
          <ac:chgData name="Lhoest Rémy" userId="a082b7f1-8b59-4f35-9dff-8f8edb24495b" providerId="ADAL" clId="{04D5A97C-828B-4BEA-8ADA-CF54235F1B0B}" dt="2026-01-14T15:28:09.045" v="3192" actId="1038"/>
          <ac:spMkLst>
            <pc:docMk/>
            <pc:sldMk cId="737147882" sldId="419"/>
            <ac:spMk id="10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28:09.045" v="3192" actId="1038"/>
          <ac:spMkLst>
            <pc:docMk/>
            <pc:sldMk cId="737147882" sldId="419"/>
            <ac:spMk id="23" creationId="{A5D343D9-0B48-02CF-40C9-B476B4A97E33}"/>
          </ac:spMkLst>
        </pc:spChg>
        <pc:spChg chg="add mod">
          <ac:chgData name="Lhoest Rémy" userId="a082b7f1-8b59-4f35-9dff-8f8edb24495b" providerId="ADAL" clId="{04D5A97C-828B-4BEA-8ADA-CF54235F1B0B}" dt="2026-01-14T15:28:13.600" v="3200" actId="1038"/>
          <ac:spMkLst>
            <pc:docMk/>
            <pc:sldMk cId="737147882" sldId="419"/>
            <ac:spMk id="25" creationId="{33D78FA1-954D-C6F5-CB68-DFC26BA2D644}"/>
          </ac:spMkLst>
        </pc:spChg>
        <pc:spChg chg="add mod">
          <ac:chgData name="Lhoest Rémy" userId="a082b7f1-8b59-4f35-9dff-8f8edb24495b" providerId="ADAL" clId="{04D5A97C-828B-4BEA-8ADA-CF54235F1B0B}" dt="2026-01-14T15:28:09.045" v="3192" actId="1038"/>
          <ac:spMkLst>
            <pc:docMk/>
            <pc:sldMk cId="737147882" sldId="419"/>
            <ac:spMk id="26" creationId="{74B4F945-2FF6-9C28-C949-F8D1EF8CAC5D}"/>
          </ac:spMkLst>
        </pc:spChg>
        <pc:spChg chg="add mod">
          <ac:chgData name="Lhoest Rémy" userId="a082b7f1-8b59-4f35-9dff-8f8edb24495b" providerId="ADAL" clId="{04D5A97C-828B-4BEA-8ADA-CF54235F1B0B}" dt="2026-01-14T15:28:09.045" v="3192" actId="1038"/>
          <ac:spMkLst>
            <pc:docMk/>
            <pc:sldMk cId="737147882" sldId="419"/>
            <ac:spMk id="27" creationId="{A834B78E-9737-973C-0EA9-648C142B7B01}"/>
          </ac:spMkLst>
        </pc:spChg>
        <pc:picChg chg="mod">
          <ac:chgData name="Lhoest Rémy" userId="a082b7f1-8b59-4f35-9dff-8f8edb24495b" providerId="ADAL" clId="{04D5A97C-828B-4BEA-8ADA-CF54235F1B0B}" dt="2026-01-16T14:00:11.135" v="5346" actId="1037"/>
          <ac:picMkLst>
            <pc:docMk/>
            <pc:sldMk cId="737147882" sldId="419"/>
            <ac:picMk id="8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6T14:00:08.029" v="5337" actId="1037"/>
          <ac:picMkLst>
            <pc:docMk/>
            <pc:sldMk cId="737147882" sldId="419"/>
            <ac:picMk id="17" creationId="{B90D2F8A-92F6-02FA-24A6-D914D69D943D}"/>
          </ac:picMkLst>
        </pc:picChg>
        <pc:picChg chg="add mod ord">
          <ac:chgData name="Lhoest Rémy" userId="a082b7f1-8b59-4f35-9dff-8f8edb24495b" providerId="ADAL" clId="{04D5A97C-828B-4BEA-8ADA-CF54235F1B0B}" dt="2026-01-14T15:29:04.695" v="3215" actId="1035"/>
          <ac:picMkLst>
            <pc:docMk/>
            <pc:sldMk cId="737147882" sldId="419"/>
            <ac:picMk id="47" creationId="{E56DA077-933E-588B-4C15-2F7EAAF91ED9}"/>
          </ac:picMkLst>
        </pc:picChg>
        <pc:cxnChg chg="add mod">
          <ac:chgData name="Lhoest Rémy" userId="a082b7f1-8b59-4f35-9dff-8f8edb24495b" providerId="ADAL" clId="{04D5A97C-828B-4BEA-8ADA-CF54235F1B0B}" dt="2026-01-14T15:28:09.045" v="3192" actId="1038"/>
          <ac:cxnSpMkLst>
            <pc:docMk/>
            <pc:sldMk cId="737147882" sldId="419"/>
            <ac:cxnSpMk id="28" creationId="{4E28E19C-1A61-FD6A-8646-D31B2526D58A}"/>
          </ac:cxnSpMkLst>
        </pc:cxnChg>
        <pc:cxnChg chg="add mod">
          <ac:chgData name="Lhoest Rémy" userId="a082b7f1-8b59-4f35-9dff-8f8edb24495b" providerId="ADAL" clId="{04D5A97C-828B-4BEA-8ADA-CF54235F1B0B}" dt="2026-01-14T15:28:13.600" v="3200" actId="1038"/>
          <ac:cxnSpMkLst>
            <pc:docMk/>
            <pc:sldMk cId="737147882" sldId="419"/>
            <ac:cxnSpMk id="31" creationId="{B01EEB07-1EE2-93ED-75B6-B05DCE9345BF}"/>
          </ac:cxnSpMkLst>
        </pc:cxnChg>
        <pc:cxnChg chg="add mod">
          <ac:chgData name="Lhoest Rémy" userId="a082b7f1-8b59-4f35-9dff-8f8edb24495b" providerId="ADAL" clId="{04D5A97C-828B-4BEA-8ADA-CF54235F1B0B}" dt="2026-01-14T15:28:09.045" v="3192" actId="1038"/>
          <ac:cxnSpMkLst>
            <pc:docMk/>
            <pc:sldMk cId="737147882" sldId="419"/>
            <ac:cxnSpMk id="34" creationId="{03B89957-D36A-433B-87C1-F18F1711FAA8}"/>
          </ac:cxnSpMkLst>
        </pc:cxnChg>
        <pc:cxnChg chg="add mod">
          <ac:chgData name="Lhoest Rémy" userId="a082b7f1-8b59-4f35-9dff-8f8edb24495b" providerId="ADAL" clId="{04D5A97C-828B-4BEA-8ADA-CF54235F1B0B}" dt="2026-01-14T15:28:09.045" v="3192" actId="1038"/>
          <ac:cxnSpMkLst>
            <pc:docMk/>
            <pc:sldMk cId="737147882" sldId="419"/>
            <ac:cxnSpMk id="37" creationId="{DC8EE648-6BCF-5A7C-824A-06B1D3D3CE93}"/>
          </ac:cxnSpMkLst>
        </pc:cxnChg>
      </pc:sldChg>
      <pc:sldChg chg="addSp delSp modSp mod modCm">
        <pc:chgData name="Lhoest Rémy" userId="a082b7f1-8b59-4f35-9dff-8f8edb24495b" providerId="ADAL" clId="{04D5A97C-828B-4BEA-8ADA-CF54235F1B0B}" dt="2026-01-21T09:22:17.682" v="5621" actId="20577"/>
        <pc:sldMkLst>
          <pc:docMk/>
          <pc:sldMk cId="140129167" sldId="420"/>
        </pc:sldMkLst>
        <pc:spChg chg="mod">
          <ac:chgData name="Lhoest Rémy" userId="a082b7f1-8b59-4f35-9dff-8f8edb24495b" providerId="ADAL" clId="{04D5A97C-828B-4BEA-8ADA-CF54235F1B0B}" dt="2026-01-21T09:22:17.682" v="5621" actId="20577"/>
          <ac:spMkLst>
            <pc:docMk/>
            <pc:sldMk cId="140129167" sldId="420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30:52" v="3227" actId="14100"/>
          <ac:spMkLst>
            <pc:docMk/>
            <pc:sldMk cId="140129167" sldId="420"/>
            <ac:spMk id="26" creationId="{CDAB5799-D27A-B2A2-A6A3-AD648E59C7C6}"/>
          </ac:spMkLst>
        </pc:spChg>
        <pc:picChg chg="add mod">
          <ac:chgData name="Lhoest Rémy" userId="a082b7f1-8b59-4f35-9dff-8f8edb24495b" providerId="ADAL" clId="{04D5A97C-828B-4BEA-8ADA-CF54235F1B0B}" dt="2026-01-14T13:42:49.654" v="2085" actId="692"/>
          <ac:picMkLst>
            <pc:docMk/>
            <pc:sldMk cId="140129167" sldId="420"/>
            <ac:picMk id="14" creationId="{D474A242-A3D8-EA00-F729-D9ECE8D0FD6E}"/>
          </ac:picMkLst>
        </pc:picChg>
        <pc:picChg chg="add mod">
          <ac:chgData name="Lhoest Rémy" userId="a082b7f1-8b59-4f35-9dff-8f8edb24495b" providerId="ADAL" clId="{04D5A97C-828B-4BEA-8ADA-CF54235F1B0B}" dt="2026-01-14T13:43:41.172" v="2102" actId="14100"/>
          <ac:picMkLst>
            <pc:docMk/>
            <pc:sldMk cId="140129167" sldId="420"/>
            <ac:picMk id="18" creationId="{ABE42AF9-5986-E4D2-BC45-4A1CBE051C27}"/>
          </ac:picMkLst>
        </pc:picChg>
        <pc:picChg chg="add mod ord">
          <ac:chgData name="Lhoest Rémy" userId="a082b7f1-8b59-4f35-9dff-8f8edb24495b" providerId="ADAL" clId="{04D5A97C-828B-4BEA-8ADA-CF54235F1B0B}" dt="2026-01-14T15:30:47.712" v="3222" actId="1076"/>
          <ac:picMkLst>
            <pc:docMk/>
            <pc:sldMk cId="140129167" sldId="420"/>
            <ac:picMk id="34" creationId="{ACC8E4B6-5EB2-DC13-C543-94FBE804A164}"/>
          </ac:picMkLst>
        </pc:picChg>
        <pc:cxnChg chg="add mod">
          <ac:chgData name="Lhoest Rémy" userId="a082b7f1-8b59-4f35-9dff-8f8edb24495b" providerId="ADAL" clId="{04D5A97C-828B-4BEA-8ADA-CF54235F1B0B}" dt="2026-01-14T15:30:52" v="3227" actId="14100"/>
          <ac:cxnSpMkLst>
            <pc:docMk/>
            <pc:sldMk cId="140129167" sldId="420"/>
            <ac:cxnSpMk id="27" creationId="{589B21E5-14E4-9D6E-E012-DD5DA4CA359C}"/>
          </ac:cxnSpMkLst>
        </pc:cxnChg>
        <pc:cxnChg chg="add mod">
          <ac:chgData name="Lhoest Rémy" userId="a082b7f1-8b59-4f35-9dff-8f8edb24495b" providerId="ADAL" clId="{04D5A97C-828B-4BEA-8ADA-CF54235F1B0B}" dt="2026-01-14T13:44:11.444" v="2109" actId="14100"/>
          <ac:cxnSpMkLst>
            <pc:docMk/>
            <pc:sldMk cId="140129167" sldId="420"/>
            <ac:cxnSpMk id="30" creationId="{6CCD3E57-E3DD-0994-1039-B251F8FC77F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2:17.682" v="5621" actId="20577"/>
              <pc2:cmMkLst xmlns:pc2="http://schemas.microsoft.com/office/powerpoint/2019/9/main/command">
                <pc:docMk/>
                <pc:sldMk cId="140129167" sldId="420"/>
                <pc2:cmMk id="{C1DF4121-B8B6-4FF0-B538-2ADA3F2D642A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16T14:00:18.414" v="5354" actId="1035"/>
        <pc:sldMkLst>
          <pc:docMk/>
          <pc:sldMk cId="926836639" sldId="421"/>
        </pc:sldMkLst>
        <pc:spChg chg="add mod">
          <ac:chgData name="Lhoest Rémy" userId="a082b7f1-8b59-4f35-9dff-8f8edb24495b" providerId="ADAL" clId="{04D5A97C-828B-4BEA-8ADA-CF54235F1B0B}" dt="2026-01-14T13:46:03.768" v="2137" actId="1038"/>
          <ac:spMkLst>
            <pc:docMk/>
            <pc:sldMk cId="926836639" sldId="421"/>
            <ac:spMk id="19" creationId="{0992C522-6946-AF22-CD01-D69B33658E9C}"/>
          </ac:spMkLst>
        </pc:spChg>
        <pc:spChg chg="add mod">
          <ac:chgData name="Lhoest Rémy" userId="a082b7f1-8b59-4f35-9dff-8f8edb24495b" providerId="ADAL" clId="{04D5A97C-828B-4BEA-8ADA-CF54235F1B0B}" dt="2026-01-14T13:45:57.870" v="2131" actId="1076"/>
          <ac:spMkLst>
            <pc:docMk/>
            <pc:sldMk cId="926836639" sldId="421"/>
            <ac:spMk id="20" creationId="{CA1E8D13-2824-5094-4E63-4A7881752789}"/>
          </ac:spMkLst>
        </pc:spChg>
        <pc:picChg chg="add mod ord">
          <ac:chgData name="Lhoest Rémy" userId="a082b7f1-8b59-4f35-9dff-8f8edb24495b" providerId="ADAL" clId="{04D5A97C-828B-4BEA-8ADA-CF54235F1B0B}" dt="2026-01-14T13:45:55.417" v="2130" actId="1076"/>
          <ac:picMkLst>
            <pc:docMk/>
            <pc:sldMk cId="926836639" sldId="421"/>
            <ac:picMk id="15" creationId="{06E5DAE3-5B1E-7BEC-A659-4749D220BDC1}"/>
          </ac:picMkLst>
        </pc:picChg>
        <pc:picChg chg="mod">
          <ac:chgData name="Lhoest Rémy" userId="a082b7f1-8b59-4f35-9dff-8f8edb24495b" providerId="ADAL" clId="{04D5A97C-828B-4BEA-8ADA-CF54235F1B0B}" dt="2026-01-16T14:00:18.414" v="5354" actId="1035"/>
          <ac:picMkLst>
            <pc:docMk/>
            <pc:sldMk cId="926836639" sldId="421"/>
            <ac:picMk id="18" creationId="{00000000-0000-0000-0000-000000000000}"/>
          </ac:picMkLst>
        </pc:picChg>
      </pc:sldChg>
      <pc:sldChg chg="addSp delSp modSp mod">
        <pc:chgData name="Lhoest Rémy" userId="a082b7f1-8b59-4f35-9dff-8f8edb24495b" providerId="ADAL" clId="{04D5A97C-828B-4BEA-8ADA-CF54235F1B0B}" dt="2026-01-14T15:33:41.460" v="3241" actId="14100"/>
        <pc:sldMkLst>
          <pc:docMk/>
          <pc:sldMk cId="373893988" sldId="422"/>
        </pc:sldMkLst>
        <pc:spChg chg="mod">
          <ac:chgData name="Lhoest Rémy" userId="a082b7f1-8b59-4f35-9dff-8f8edb24495b" providerId="ADAL" clId="{04D5A97C-828B-4BEA-8ADA-CF54235F1B0B}" dt="2026-01-14T13:47:07.325" v="2146" actId="1076"/>
          <ac:spMkLst>
            <pc:docMk/>
            <pc:sldMk cId="373893988" sldId="422"/>
            <ac:spMk id="3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33:41.460" v="3241" actId="14100"/>
          <ac:spMkLst>
            <pc:docMk/>
            <pc:sldMk cId="373893988" sldId="422"/>
            <ac:spMk id="9" creationId="{5A6A6DC1-812D-2766-DB67-A8D3A56BC596}"/>
          </ac:spMkLst>
        </pc:spChg>
        <pc:picChg chg="add mod ord">
          <ac:chgData name="Lhoest Rémy" userId="a082b7f1-8b59-4f35-9dff-8f8edb24495b" providerId="ADAL" clId="{04D5A97C-828B-4BEA-8ADA-CF54235F1B0B}" dt="2026-01-14T15:33:32.421" v="3237" actId="1076"/>
          <ac:picMkLst>
            <pc:docMk/>
            <pc:sldMk cId="373893988" sldId="422"/>
            <ac:picMk id="11" creationId="{DEA050EC-6D73-D87B-6533-5B0FFFC32433}"/>
          </ac:picMkLst>
        </pc:picChg>
      </pc:sldChg>
      <pc:sldChg chg="addSp delSp modSp mod modCm">
        <pc:chgData name="Lhoest Rémy" userId="a082b7f1-8b59-4f35-9dff-8f8edb24495b" providerId="ADAL" clId="{04D5A97C-828B-4BEA-8ADA-CF54235F1B0B}" dt="2026-01-21T09:22:26.435" v="5636" actId="20577"/>
        <pc:sldMkLst>
          <pc:docMk/>
          <pc:sldMk cId="3479990668" sldId="423"/>
        </pc:sldMkLst>
        <pc:spChg chg="mod">
          <ac:chgData name="Lhoest Rémy" userId="a082b7f1-8b59-4f35-9dff-8f8edb24495b" providerId="ADAL" clId="{04D5A97C-828B-4BEA-8ADA-CF54235F1B0B}" dt="2026-01-21T09:22:26.435" v="5636" actId="20577"/>
          <ac:spMkLst>
            <pc:docMk/>
            <pc:sldMk cId="3479990668" sldId="423"/>
            <ac:spMk id="3" creationId="{00000000-0000-0000-0000-000000000000}"/>
          </ac:spMkLst>
        </pc:spChg>
        <pc:picChg chg="mod">
          <ac:chgData name="Lhoest Rémy" userId="a082b7f1-8b59-4f35-9dff-8f8edb24495b" providerId="ADAL" clId="{04D5A97C-828B-4BEA-8ADA-CF54235F1B0B}" dt="2026-01-14T13:48:30.913" v="2180" actId="1035"/>
          <ac:picMkLst>
            <pc:docMk/>
            <pc:sldMk cId="3479990668" sldId="423"/>
            <ac:picMk id="6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3:48:30.913" v="2180" actId="1035"/>
          <ac:picMkLst>
            <pc:docMk/>
            <pc:sldMk cId="3479990668" sldId="423"/>
            <ac:picMk id="8" creationId="{B6688F42-1C0E-9C10-A17A-C624F88DF6A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2:26.435" v="5636" actId="20577"/>
              <pc2:cmMkLst xmlns:pc2="http://schemas.microsoft.com/office/powerpoint/2019/9/main/command">
                <pc:docMk/>
                <pc:sldMk cId="3479990668" sldId="423"/>
                <pc2:cmMk id="{9B0379C8-3010-4FBC-B76A-B3D20E1C2410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16T14:00:30.557" v="5359" actId="14100"/>
        <pc:sldMkLst>
          <pc:docMk/>
          <pc:sldMk cId="3643503743" sldId="424"/>
        </pc:sldMkLst>
        <pc:spChg chg="mod">
          <ac:chgData name="Lhoest Rémy" userId="a082b7f1-8b59-4f35-9dff-8f8edb24495b" providerId="ADAL" clId="{04D5A97C-828B-4BEA-8ADA-CF54235F1B0B}" dt="2026-01-14T15:34:46.604" v="3252" actId="1076"/>
          <ac:spMkLst>
            <pc:docMk/>
            <pc:sldMk cId="3643503743" sldId="424"/>
            <ac:spMk id="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5:34:48.158" v="3254" actId="1076"/>
          <ac:spMkLst>
            <pc:docMk/>
            <pc:sldMk cId="3643503743" sldId="424"/>
            <ac:spMk id="4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6T14:00:30.557" v="5359" actId="14100"/>
          <ac:spMkLst>
            <pc:docMk/>
            <pc:sldMk cId="3643503743" sldId="424"/>
            <ac:spMk id="5" creationId="{D055668A-10B0-8C01-54BD-BCAC6A10D869}"/>
          </ac:spMkLst>
        </pc:spChg>
        <pc:spChg chg="mod">
          <ac:chgData name="Lhoest Rémy" userId="a082b7f1-8b59-4f35-9dff-8f8edb24495b" providerId="ADAL" clId="{04D5A97C-828B-4BEA-8ADA-CF54235F1B0B}" dt="2026-01-14T15:41:41.209" v="3393" actId="1076"/>
          <ac:spMkLst>
            <pc:docMk/>
            <pc:sldMk cId="3643503743" sldId="424"/>
            <ac:spMk id="11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5:41:41.209" v="3393" actId="1076"/>
          <ac:spMkLst>
            <pc:docMk/>
            <pc:sldMk cId="3643503743" sldId="424"/>
            <ac:spMk id="13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5:41:41.209" v="3393" actId="1076"/>
          <ac:spMkLst>
            <pc:docMk/>
            <pc:sldMk cId="3643503743" sldId="424"/>
            <ac:spMk id="15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41:41.209" v="3393" actId="1076"/>
          <ac:spMkLst>
            <pc:docMk/>
            <pc:sldMk cId="3643503743" sldId="424"/>
            <ac:spMk id="20" creationId="{CCC7AB7E-BF0D-E2CE-991D-BF87121C3F94}"/>
          </ac:spMkLst>
        </pc:spChg>
        <pc:picChg chg="mod">
          <ac:chgData name="Lhoest Rémy" userId="a082b7f1-8b59-4f35-9dff-8f8edb24495b" providerId="ADAL" clId="{04D5A97C-828B-4BEA-8ADA-CF54235F1B0B}" dt="2026-01-14T15:41:41.209" v="3393" actId="1076"/>
          <ac:picMkLst>
            <pc:docMk/>
            <pc:sldMk cId="3643503743" sldId="424"/>
            <ac:picMk id="10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5:41:41.209" v="3393" actId="1076"/>
          <ac:picMkLst>
            <pc:docMk/>
            <pc:sldMk cId="3643503743" sldId="424"/>
            <ac:picMk id="12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5:41:41.209" v="3393" actId="1076"/>
          <ac:picMkLst>
            <pc:docMk/>
            <pc:sldMk cId="3643503743" sldId="424"/>
            <ac:picMk id="14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5:41:41.209" v="3393" actId="1076"/>
          <ac:picMkLst>
            <pc:docMk/>
            <pc:sldMk cId="3643503743" sldId="424"/>
            <ac:picMk id="18" creationId="{7CBAC679-D4AD-4847-87E5-1481D2CE527F}"/>
          </ac:picMkLst>
        </pc:picChg>
        <pc:picChg chg="add mod">
          <ac:chgData name="Lhoest Rémy" userId="a082b7f1-8b59-4f35-9dff-8f8edb24495b" providerId="ADAL" clId="{04D5A97C-828B-4BEA-8ADA-CF54235F1B0B}" dt="2026-01-14T15:41:41.209" v="3393" actId="1076"/>
          <ac:picMkLst>
            <pc:docMk/>
            <pc:sldMk cId="3643503743" sldId="424"/>
            <ac:picMk id="19" creationId="{B259FB3D-EB92-A98A-DA7C-CFA035E2011E}"/>
          </ac:picMkLst>
        </pc:picChg>
      </pc:sldChg>
      <pc:sldChg chg="addSp delSp modSp mod">
        <pc:chgData name="Lhoest Rémy" userId="a082b7f1-8b59-4f35-9dff-8f8edb24495b" providerId="ADAL" clId="{04D5A97C-828B-4BEA-8ADA-CF54235F1B0B}" dt="2026-01-14T14:56:42.374" v="2788" actId="1076"/>
        <pc:sldMkLst>
          <pc:docMk/>
          <pc:sldMk cId="154555949" sldId="426"/>
        </pc:sldMkLst>
        <pc:spChg chg="add mod">
          <ac:chgData name="Lhoest Rémy" userId="a082b7f1-8b59-4f35-9dff-8f8edb24495b" providerId="ADAL" clId="{04D5A97C-828B-4BEA-8ADA-CF54235F1B0B}" dt="2026-01-14T14:56:19.174" v="2781" actId="1076"/>
          <ac:spMkLst>
            <pc:docMk/>
            <pc:sldMk cId="154555949" sldId="426"/>
            <ac:spMk id="29" creationId="{BBE07363-84E8-3959-5AB3-0D4B75B625F8}"/>
          </ac:spMkLst>
        </pc:spChg>
        <pc:spChg chg="add mod">
          <ac:chgData name="Lhoest Rémy" userId="a082b7f1-8b59-4f35-9dff-8f8edb24495b" providerId="ADAL" clId="{04D5A97C-828B-4BEA-8ADA-CF54235F1B0B}" dt="2026-01-14T14:56:34.136" v="2786" actId="1076"/>
          <ac:spMkLst>
            <pc:docMk/>
            <pc:sldMk cId="154555949" sldId="426"/>
            <ac:spMk id="31" creationId="{32FC6033-AF22-877F-FBF2-8FB480D67E3B}"/>
          </ac:spMkLst>
        </pc:spChg>
        <pc:spChg chg="add mod">
          <ac:chgData name="Lhoest Rémy" userId="a082b7f1-8b59-4f35-9dff-8f8edb24495b" providerId="ADAL" clId="{04D5A97C-828B-4BEA-8ADA-CF54235F1B0B}" dt="2026-01-14T14:56:42.374" v="2788" actId="1076"/>
          <ac:spMkLst>
            <pc:docMk/>
            <pc:sldMk cId="154555949" sldId="426"/>
            <ac:spMk id="33" creationId="{F9E6034B-0BF3-3CB4-EE42-92E945379239}"/>
          </ac:spMkLst>
        </pc:spChg>
        <pc:picChg chg="add mod ord">
          <ac:chgData name="Lhoest Rémy" userId="a082b7f1-8b59-4f35-9dff-8f8edb24495b" providerId="ADAL" clId="{04D5A97C-828B-4BEA-8ADA-CF54235F1B0B}" dt="2026-01-14T14:55:33.050" v="2763" actId="1076"/>
          <ac:picMkLst>
            <pc:docMk/>
            <pc:sldMk cId="154555949" sldId="426"/>
            <ac:picMk id="11" creationId="{1CE3DC3E-6BA3-009B-D898-0F5414A63A82}"/>
          </ac:picMkLst>
        </pc:picChg>
        <pc:picChg chg="add mod">
          <ac:chgData name="Lhoest Rémy" userId="a082b7f1-8b59-4f35-9dff-8f8edb24495b" providerId="ADAL" clId="{04D5A97C-828B-4BEA-8ADA-CF54235F1B0B}" dt="2026-01-14T14:56:19.174" v="2781" actId="1076"/>
          <ac:picMkLst>
            <pc:docMk/>
            <pc:sldMk cId="154555949" sldId="426"/>
            <ac:picMk id="28" creationId="{79D93DA4-B2BC-CA97-AA13-65F576643DA2}"/>
          </ac:picMkLst>
        </pc:picChg>
        <pc:picChg chg="add mod">
          <ac:chgData name="Lhoest Rémy" userId="a082b7f1-8b59-4f35-9dff-8f8edb24495b" providerId="ADAL" clId="{04D5A97C-828B-4BEA-8ADA-CF54235F1B0B}" dt="2026-01-14T14:56:34.136" v="2786" actId="1076"/>
          <ac:picMkLst>
            <pc:docMk/>
            <pc:sldMk cId="154555949" sldId="426"/>
            <ac:picMk id="30" creationId="{42C980E4-02CE-255C-0B08-F717A50300EA}"/>
          </ac:picMkLst>
        </pc:picChg>
        <pc:picChg chg="add mod">
          <ac:chgData name="Lhoest Rémy" userId="a082b7f1-8b59-4f35-9dff-8f8edb24495b" providerId="ADAL" clId="{04D5A97C-828B-4BEA-8ADA-CF54235F1B0B}" dt="2026-01-14T14:56:42.374" v="2788" actId="1076"/>
          <ac:picMkLst>
            <pc:docMk/>
            <pc:sldMk cId="154555949" sldId="426"/>
            <ac:picMk id="32" creationId="{141BC97C-5978-EB53-2273-4053129D97B6}"/>
          </ac:picMkLst>
        </pc:picChg>
      </pc:sldChg>
      <pc:sldChg chg="addSp delSp modSp mod">
        <pc:chgData name="Lhoest Rémy" userId="a082b7f1-8b59-4f35-9dff-8f8edb24495b" providerId="ADAL" clId="{04D5A97C-828B-4BEA-8ADA-CF54235F1B0B}" dt="2026-01-16T14:01:21.548" v="5393" actId="1038"/>
        <pc:sldMkLst>
          <pc:docMk/>
          <pc:sldMk cId="3368496310" sldId="427"/>
        </pc:sldMkLst>
        <pc:spChg chg="add mod">
          <ac:chgData name="Lhoest Rémy" userId="a082b7f1-8b59-4f35-9dff-8f8edb24495b" providerId="ADAL" clId="{04D5A97C-828B-4BEA-8ADA-CF54235F1B0B}" dt="2026-01-16T14:01:05.260" v="5373" actId="1076"/>
          <ac:spMkLst>
            <pc:docMk/>
            <pc:sldMk cId="3368496310" sldId="427"/>
            <ac:spMk id="5" creationId="{2041DB0E-F8E3-9C94-32A0-58D4E8BD9FC0}"/>
          </ac:spMkLst>
        </pc:spChg>
        <pc:spChg chg="add mod">
          <ac:chgData name="Lhoest Rémy" userId="a082b7f1-8b59-4f35-9dff-8f8edb24495b" providerId="ADAL" clId="{04D5A97C-828B-4BEA-8ADA-CF54235F1B0B}" dt="2026-01-16T14:01:18.013" v="5386" actId="1038"/>
          <ac:spMkLst>
            <pc:docMk/>
            <pc:sldMk cId="3368496310" sldId="427"/>
            <ac:spMk id="6" creationId="{DE98D891-933E-18B1-8C82-8A0E965ED85E}"/>
          </ac:spMkLst>
        </pc:spChg>
        <pc:spChg chg="mod">
          <ac:chgData name="Lhoest Rémy" userId="a082b7f1-8b59-4f35-9dff-8f8edb24495b" providerId="ADAL" clId="{04D5A97C-828B-4BEA-8ADA-CF54235F1B0B}" dt="2026-01-14T15:39:49.485" v="3365" actId="207"/>
          <ac:spMkLst>
            <pc:docMk/>
            <pc:sldMk cId="3368496310" sldId="427"/>
            <ac:spMk id="13" creationId="{00000000-0000-0000-0000-000000000000}"/>
          </ac:spMkLst>
        </pc:spChg>
        <pc:picChg chg="mod">
          <ac:chgData name="Lhoest Rémy" userId="a082b7f1-8b59-4f35-9dff-8f8edb24495b" providerId="ADAL" clId="{04D5A97C-828B-4BEA-8ADA-CF54235F1B0B}" dt="2026-01-16T14:01:21.548" v="5393" actId="1038"/>
          <ac:picMkLst>
            <pc:docMk/>
            <pc:sldMk cId="3368496310" sldId="427"/>
            <ac:picMk id="18" creationId="{00000000-0000-0000-0000-000000000000}"/>
          </ac:picMkLst>
        </pc:picChg>
        <pc:picChg chg="add del mod">
          <ac:chgData name="Lhoest Rémy" userId="a082b7f1-8b59-4f35-9dff-8f8edb24495b" providerId="ADAL" clId="{04D5A97C-828B-4BEA-8ADA-CF54235F1B0B}" dt="2026-01-14T15:44:22.820" v="3432" actId="1076"/>
          <ac:picMkLst>
            <pc:docMk/>
            <pc:sldMk cId="3368496310" sldId="427"/>
            <ac:picMk id="19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5:38:58.618" v="3349" actId="167"/>
          <ac:picMkLst>
            <pc:docMk/>
            <pc:sldMk cId="3368496310" sldId="427"/>
            <ac:picMk id="22" creationId="{9C796162-8159-8B00-B709-FD9308D0E19E}"/>
          </ac:picMkLst>
        </pc:picChg>
        <pc:picChg chg="add mod ord">
          <ac:chgData name="Lhoest Rémy" userId="a082b7f1-8b59-4f35-9dff-8f8edb24495b" providerId="ADAL" clId="{04D5A97C-828B-4BEA-8ADA-CF54235F1B0B}" dt="2026-01-14T15:44:19.043" v="3430" actId="1076"/>
          <ac:picMkLst>
            <pc:docMk/>
            <pc:sldMk cId="3368496310" sldId="427"/>
            <ac:picMk id="28" creationId="{60106F20-8B7D-F121-7B96-762B2A375603}"/>
          </ac:picMkLst>
        </pc:picChg>
        <pc:picChg chg="add mod ord">
          <ac:chgData name="Lhoest Rémy" userId="a082b7f1-8b59-4f35-9dff-8f8edb24495b" providerId="ADAL" clId="{04D5A97C-828B-4BEA-8ADA-CF54235F1B0B}" dt="2026-01-16T14:00:59.103" v="5370" actId="1076"/>
          <ac:picMkLst>
            <pc:docMk/>
            <pc:sldMk cId="3368496310" sldId="427"/>
            <ac:picMk id="30" creationId="{89C1B2F3-EF34-0416-C8C7-7B4883AE848B}"/>
          </ac:picMkLst>
        </pc:picChg>
      </pc:sldChg>
      <pc:sldChg chg="delSp modSp mod modCm">
        <pc:chgData name="Lhoest Rémy" userId="a082b7f1-8b59-4f35-9dff-8f8edb24495b" providerId="ADAL" clId="{04D5A97C-828B-4BEA-8ADA-CF54235F1B0B}" dt="2026-01-21T09:22:40.035" v="5651" actId="20577"/>
        <pc:sldMkLst>
          <pc:docMk/>
          <pc:sldMk cId="3108226020" sldId="428"/>
        </pc:sldMkLst>
        <pc:spChg chg="mod">
          <ac:chgData name="Lhoest Rémy" userId="a082b7f1-8b59-4f35-9dff-8f8edb24495b" providerId="ADAL" clId="{04D5A97C-828B-4BEA-8ADA-CF54235F1B0B}" dt="2026-01-21T09:22:40.035" v="5651" actId="20577"/>
          <ac:spMkLst>
            <pc:docMk/>
            <pc:sldMk cId="3108226020" sldId="428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04D5A97C-828B-4BEA-8ADA-CF54235F1B0B}" dt="2026-01-21T09:22:40.035" v="5651" actId="20577"/>
              <pc2:cmMkLst xmlns:pc2="http://schemas.microsoft.com/office/powerpoint/2019/9/main/command">
                <pc:docMk/>
                <pc:sldMk cId="3108226020" sldId="428"/>
                <pc2:cmMk id="{A477988E-8932-4298-B84A-5B48E2D2B3B3}"/>
              </pc2:cmMkLst>
            </pc226:cmChg>
          </p:ext>
        </pc:extLst>
      </pc:sldChg>
      <pc:sldChg chg="addSp delSp modSp mod">
        <pc:chgData name="Lhoest Rémy" userId="a082b7f1-8b59-4f35-9dff-8f8edb24495b" providerId="ADAL" clId="{04D5A97C-828B-4BEA-8ADA-CF54235F1B0B}" dt="2026-01-16T14:02:17.083" v="5414" actId="1038"/>
        <pc:sldMkLst>
          <pc:docMk/>
          <pc:sldMk cId="480981403" sldId="429"/>
        </pc:sldMkLst>
        <pc:spChg chg="add mod">
          <ac:chgData name="Lhoest Rémy" userId="a082b7f1-8b59-4f35-9dff-8f8edb24495b" providerId="ADAL" clId="{04D5A97C-828B-4BEA-8ADA-CF54235F1B0B}" dt="2026-01-16T14:01:35.272" v="5400" actId="1037"/>
          <ac:spMkLst>
            <pc:docMk/>
            <pc:sldMk cId="480981403" sldId="429"/>
            <ac:spMk id="5" creationId="{08BFEEA2-1A7D-8BAB-D8EB-D7E2ECEFC6B4}"/>
          </ac:spMkLst>
        </pc:spChg>
        <pc:spChg chg="add mod">
          <ac:chgData name="Lhoest Rémy" userId="a082b7f1-8b59-4f35-9dff-8f8edb24495b" providerId="ADAL" clId="{04D5A97C-828B-4BEA-8ADA-CF54235F1B0B}" dt="2026-01-16T14:02:17.083" v="5414" actId="1038"/>
          <ac:spMkLst>
            <pc:docMk/>
            <pc:sldMk cId="480981403" sldId="429"/>
            <ac:spMk id="6" creationId="{65828479-D1B9-58C5-F00E-EC7644DCF843}"/>
          </ac:spMkLst>
        </pc:spChg>
        <pc:spChg chg="mod">
          <ac:chgData name="Lhoest Rémy" userId="a082b7f1-8b59-4f35-9dff-8f8edb24495b" providerId="ADAL" clId="{04D5A97C-828B-4BEA-8ADA-CF54235F1B0B}" dt="2026-01-14T15:48:03.665" v="3469" actId="1076"/>
          <ac:spMkLst>
            <pc:docMk/>
            <pc:sldMk cId="480981403" sldId="429"/>
            <ac:spMk id="16" creationId="{00000000-0000-0000-0000-000000000000}"/>
          </ac:spMkLst>
        </pc:spChg>
        <pc:spChg chg="mod">
          <ac:chgData name="Lhoest Rémy" userId="a082b7f1-8b59-4f35-9dff-8f8edb24495b" providerId="ADAL" clId="{04D5A97C-828B-4BEA-8ADA-CF54235F1B0B}" dt="2026-01-14T15:48:12.785" v="3470" actId="1076"/>
          <ac:spMkLst>
            <pc:docMk/>
            <pc:sldMk cId="480981403" sldId="429"/>
            <ac:spMk id="18" creationId="{00000000-0000-0000-0000-000000000000}"/>
          </ac:spMkLst>
        </pc:spChg>
        <pc:spChg chg="add mod">
          <ac:chgData name="Lhoest Rémy" userId="a082b7f1-8b59-4f35-9dff-8f8edb24495b" providerId="ADAL" clId="{04D5A97C-828B-4BEA-8ADA-CF54235F1B0B}" dt="2026-01-14T15:50:12.972" v="3504" actId="14100"/>
          <ac:spMkLst>
            <pc:docMk/>
            <pc:sldMk cId="480981403" sldId="429"/>
            <ac:spMk id="33" creationId="{1CE7CE96-5C14-3847-A288-CCD14F60A9DF}"/>
          </ac:spMkLst>
        </pc:spChg>
        <pc:spChg chg="add mod">
          <ac:chgData name="Lhoest Rémy" userId="a082b7f1-8b59-4f35-9dff-8f8edb24495b" providerId="ADAL" clId="{04D5A97C-828B-4BEA-8ADA-CF54235F1B0B}" dt="2026-01-14T15:54:13.290" v="3569" actId="14100"/>
          <ac:spMkLst>
            <pc:docMk/>
            <pc:sldMk cId="480981403" sldId="429"/>
            <ac:spMk id="46" creationId="{40302DA2-FFA4-5876-0FCF-288F621916B5}"/>
          </ac:spMkLst>
        </pc:spChg>
        <pc:spChg chg="add mod">
          <ac:chgData name="Lhoest Rémy" userId="a082b7f1-8b59-4f35-9dff-8f8edb24495b" providerId="ADAL" clId="{04D5A97C-828B-4BEA-8ADA-CF54235F1B0B}" dt="2026-01-14T15:55:07.588" v="3585" actId="14100"/>
          <ac:spMkLst>
            <pc:docMk/>
            <pc:sldMk cId="480981403" sldId="429"/>
            <ac:spMk id="49" creationId="{4F812324-7F99-EB22-A301-F402F3B57887}"/>
          </ac:spMkLst>
        </pc:spChg>
        <pc:picChg chg="mod">
          <ac:chgData name="Lhoest Rémy" userId="a082b7f1-8b59-4f35-9dff-8f8edb24495b" providerId="ADAL" clId="{04D5A97C-828B-4BEA-8ADA-CF54235F1B0B}" dt="2026-01-14T15:48:03.665" v="3469" actId="1076"/>
          <ac:picMkLst>
            <pc:docMk/>
            <pc:sldMk cId="480981403" sldId="429"/>
            <ac:picMk id="15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5:48:12.785" v="3470" actId="1076"/>
          <ac:picMkLst>
            <pc:docMk/>
            <pc:sldMk cId="480981403" sldId="429"/>
            <ac:picMk id="17" creationId="{00000000-0000-0000-0000-000000000000}"/>
          </ac:picMkLst>
        </pc:picChg>
        <pc:picChg chg="mod">
          <ac:chgData name="Lhoest Rémy" userId="a082b7f1-8b59-4f35-9dff-8f8edb24495b" providerId="ADAL" clId="{04D5A97C-828B-4BEA-8ADA-CF54235F1B0B}" dt="2026-01-14T15:54:16.531" v="3571" actId="1076"/>
          <ac:picMkLst>
            <pc:docMk/>
            <pc:sldMk cId="480981403" sldId="429"/>
            <ac:picMk id="30" creationId="{00000000-0000-0000-0000-000000000000}"/>
          </ac:picMkLst>
        </pc:picChg>
        <pc:picChg chg="add mod ord">
          <ac:chgData name="Lhoest Rémy" userId="a082b7f1-8b59-4f35-9dff-8f8edb24495b" providerId="ADAL" clId="{04D5A97C-828B-4BEA-8ADA-CF54235F1B0B}" dt="2026-01-14T15:53:58.681" v="3564" actId="692"/>
          <ac:picMkLst>
            <pc:docMk/>
            <pc:sldMk cId="480981403" sldId="429"/>
            <ac:picMk id="35" creationId="{752233D2-97CA-0D8B-3B9E-40E6E7485F39}"/>
          </ac:picMkLst>
        </pc:picChg>
        <pc:picChg chg="add mod ord">
          <ac:chgData name="Lhoest Rémy" userId="a082b7f1-8b59-4f35-9dff-8f8edb24495b" providerId="ADAL" clId="{04D5A97C-828B-4BEA-8ADA-CF54235F1B0B}" dt="2026-01-14T15:53:05.313" v="3542" actId="1076"/>
          <ac:picMkLst>
            <pc:docMk/>
            <pc:sldMk cId="480981403" sldId="429"/>
            <ac:picMk id="39" creationId="{1B85FDD3-F221-2F6D-8178-74A5CB6DE154}"/>
          </ac:picMkLst>
        </pc:picChg>
        <pc:picChg chg="add mod ord">
          <ac:chgData name="Lhoest Rémy" userId="a082b7f1-8b59-4f35-9dff-8f8edb24495b" providerId="ADAL" clId="{04D5A97C-828B-4BEA-8ADA-CF54235F1B0B}" dt="2026-01-14T15:53:32.024" v="3553" actId="1076"/>
          <ac:picMkLst>
            <pc:docMk/>
            <pc:sldMk cId="480981403" sldId="429"/>
            <ac:picMk id="41" creationId="{0D59AC3B-0D90-54D3-2AE5-133E55FAB3C9}"/>
          </ac:picMkLst>
        </pc:picChg>
        <pc:picChg chg="add mod ord">
          <ac:chgData name="Lhoest Rémy" userId="a082b7f1-8b59-4f35-9dff-8f8edb24495b" providerId="ADAL" clId="{04D5A97C-828B-4BEA-8ADA-CF54235F1B0B}" dt="2026-01-14T15:54:59.628" v="3581" actId="1076"/>
          <ac:picMkLst>
            <pc:docMk/>
            <pc:sldMk cId="480981403" sldId="429"/>
            <ac:picMk id="48" creationId="{153D810E-F498-A808-8DCD-43E020A65257}"/>
          </ac:picMkLst>
        </pc:picChg>
        <pc:cxnChg chg="add del mod">
          <ac:chgData name="Lhoest Rémy" userId="a082b7f1-8b59-4f35-9dff-8f8edb24495b" providerId="ADAL" clId="{04D5A97C-828B-4BEA-8ADA-CF54235F1B0B}" dt="2026-01-14T15:53:44.226" v="3558" actId="14100"/>
          <ac:cxnSpMkLst>
            <pc:docMk/>
            <pc:sldMk cId="480981403" sldId="429"/>
            <ac:cxnSpMk id="23" creationId="{00000000-0000-0000-0000-000000000000}"/>
          </ac:cxnSpMkLst>
        </pc:cxnChg>
        <pc:cxnChg chg="add mod">
          <ac:chgData name="Lhoest Rémy" userId="a082b7f1-8b59-4f35-9dff-8f8edb24495b" providerId="ADAL" clId="{04D5A97C-828B-4BEA-8ADA-CF54235F1B0B}" dt="2026-01-14T15:53:51.074" v="3562" actId="14100"/>
          <ac:cxnSpMkLst>
            <pc:docMk/>
            <pc:sldMk cId="480981403" sldId="429"/>
            <ac:cxnSpMk id="43" creationId="{9825347B-10C2-0A2A-6EA5-2DA41DCB6C83}"/>
          </ac:cxnSpMkLst>
        </pc:cxnChg>
      </pc:sldChg>
      <pc:sldChg chg="addSp delSp modSp mod">
        <pc:chgData name="Lhoest Rémy" userId="a082b7f1-8b59-4f35-9dff-8f8edb24495b" providerId="ADAL" clId="{04D5A97C-828B-4BEA-8ADA-CF54235F1B0B}" dt="2026-01-14T15:56:21.375" v="3608" actId="1035"/>
        <pc:sldMkLst>
          <pc:docMk/>
          <pc:sldMk cId="1910829303" sldId="430"/>
        </pc:sldMkLst>
        <pc:spChg chg="add mod">
          <ac:chgData name="Lhoest Rémy" userId="a082b7f1-8b59-4f35-9dff-8f8edb24495b" providerId="ADAL" clId="{04D5A97C-828B-4BEA-8ADA-CF54235F1B0B}" dt="2026-01-14T15:56:21.375" v="3608" actId="1035"/>
          <ac:spMkLst>
            <pc:docMk/>
            <pc:sldMk cId="1910829303" sldId="430"/>
            <ac:spMk id="9" creationId="{6EED104F-35AD-8827-829D-B5779A686215}"/>
          </ac:spMkLst>
        </pc:spChg>
        <pc:picChg chg="add mod ord">
          <ac:chgData name="Lhoest Rémy" userId="a082b7f1-8b59-4f35-9dff-8f8edb24495b" providerId="ADAL" clId="{04D5A97C-828B-4BEA-8ADA-CF54235F1B0B}" dt="2026-01-14T15:56:02.828" v="3593" actId="692"/>
          <ac:picMkLst>
            <pc:docMk/>
            <pc:sldMk cId="1910829303" sldId="430"/>
            <ac:picMk id="8" creationId="{5FCD7B77-13E7-7C72-8318-F484C85EAE32}"/>
          </ac:picMkLst>
        </pc:picChg>
      </pc:sldChg>
      <pc:sldChg chg="addSp delSp modSp mod">
        <pc:chgData name="Lhoest Rémy" userId="a082b7f1-8b59-4f35-9dff-8f8edb24495b" providerId="ADAL" clId="{04D5A97C-828B-4BEA-8ADA-CF54235F1B0B}" dt="2026-01-13T13:06:21.605" v="109" actId="692"/>
        <pc:sldMkLst>
          <pc:docMk/>
          <pc:sldMk cId="2342866450" sldId="431"/>
        </pc:sldMkLst>
        <pc:spChg chg="mod">
          <ac:chgData name="Lhoest Rémy" userId="a082b7f1-8b59-4f35-9dff-8f8edb24495b" providerId="ADAL" clId="{04D5A97C-828B-4BEA-8ADA-CF54235F1B0B}" dt="2026-01-13T13:05:56.016" v="80" actId="1076"/>
          <ac:spMkLst>
            <pc:docMk/>
            <pc:sldMk cId="2342866450" sldId="431"/>
            <ac:spMk id="6" creationId="{920BBE56-F7CE-B654-1B2B-C52B8995A2F6}"/>
          </ac:spMkLst>
        </pc:spChg>
        <pc:spChg chg="mod">
          <ac:chgData name="Lhoest Rémy" userId="a082b7f1-8b59-4f35-9dff-8f8edb24495b" providerId="ADAL" clId="{04D5A97C-828B-4BEA-8ADA-CF54235F1B0B}" dt="2026-01-13T13:06:10.281" v="107" actId="1037"/>
          <ac:spMkLst>
            <pc:docMk/>
            <pc:sldMk cId="2342866450" sldId="431"/>
            <ac:spMk id="27" creationId="{89A93D67-C614-E9B9-47D8-9509E80FA97A}"/>
          </ac:spMkLst>
        </pc:spChg>
        <pc:picChg chg="add mod ord">
          <ac:chgData name="Lhoest Rémy" userId="a082b7f1-8b59-4f35-9dff-8f8edb24495b" providerId="ADAL" clId="{04D5A97C-828B-4BEA-8ADA-CF54235F1B0B}" dt="2026-01-13T13:06:21.605" v="109" actId="692"/>
          <ac:picMkLst>
            <pc:docMk/>
            <pc:sldMk cId="2342866450" sldId="431"/>
            <ac:picMk id="9" creationId="{09E34609-FD48-0A4F-77AB-9EA09B3F89FD}"/>
          </ac:picMkLst>
        </pc:picChg>
        <pc:picChg chg="mod">
          <ac:chgData name="Lhoest Rémy" userId="a082b7f1-8b59-4f35-9dff-8f8edb24495b" providerId="ADAL" clId="{04D5A97C-828B-4BEA-8ADA-CF54235F1B0B}" dt="2026-01-13T13:06:16.105" v="108" actId="688"/>
          <ac:picMkLst>
            <pc:docMk/>
            <pc:sldMk cId="2342866450" sldId="431"/>
            <ac:picMk id="23" creationId="{EF0A6344-B091-911A-4B9A-D2B4317957F4}"/>
          </ac:picMkLst>
        </pc:picChg>
        <pc:cxnChg chg="mod">
          <ac:chgData name="Lhoest Rémy" userId="a082b7f1-8b59-4f35-9dff-8f8edb24495b" providerId="ADAL" clId="{04D5A97C-828B-4BEA-8ADA-CF54235F1B0B}" dt="2026-01-13T13:06:10.281" v="107" actId="1037"/>
          <ac:cxnSpMkLst>
            <pc:docMk/>
            <pc:sldMk cId="2342866450" sldId="431"/>
            <ac:cxnSpMk id="29" creationId="{3F4729B4-7527-EB19-9E80-D53A91BD0706}"/>
          </ac:cxnSpMkLst>
        </pc:cxnChg>
      </pc:sldChg>
      <pc:sldChg chg="addSp delSp modSp add mod">
        <pc:chgData name="Lhoest Rémy" userId="a082b7f1-8b59-4f35-9dff-8f8edb24495b" providerId="ADAL" clId="{04D5A97C-828B-4BEA-8ADA-CF54235F1B0B}" dt="2026-01-13T13:43:23.897" v="815" actId="692"/>
        <pc:sldMkLst>
          <pc:docMk/>
          <pc:sldMk cId="2568433039" sldId="432"/>
        </pc:sldMkLst>
        <pc:spChg chg="mod">
          <ac:chgData name="Lhoest Rémy" userId="a082b7f1-8b59-4f35-9dff-8f8edb24495b" providerId="ADAL" clId="{04D5A97C-828B-4BEA-8ADA-CF54235F1B0B}" dt="2026-01-13T13:43:14.370" v="809" actId="20577"/>
          <ac:spMkLst>
            <pc:docMk/>
            <pc:sldMk cId="2568433039" sldId="432"/>
            <ac:spMk id="3" creationId="{A13E00E2-4E15-8B45-8432-242F7741349E}"/>
          </ac:spMkLst>
        </pc:spChg>
        <pc:picChg chg="add mod">
          <ac:chgData name="Lhoest Rémy" userId="a082b7f1-8b59-4f35-9dff-8f8edb24495b" providerId="ADAL" clId="{04D5A97C-828B-4BEA-8ADA-CF54235F1B0B}" dt="2026-01-13T13:43:23.897" v="815" actId="692"/>
          <ac:picMkLst>
            <pc:docMk/>
            <pc:sldMk cId="2568433039" sldId="432"/>
            <ac:picMk id="6" creationId="{76FA8D0D-01B2-A599-2356-96F33FA41B47}"/>
          </ac:picMkLst>
        </pc:picChg>
      </pc:sldChg>
      <pc:sldChg chg="addSp delSp modSp add mod">
        <pc:chgData name="Lhoest Rémy" userId="a082b7f1-8b59-4f35-9dff-8f8edb24495b" providerId="ADAL" clId="{04D5A97C-828B-4BEA-8ADA-CF54235F1B0B}" dt="2026-01-14T15:42:33.969" v="3406" actId="14100"/>
        <pc:sldMkLst>
          <pc:docMk/>
          <pc:sldMk cId="3268210059" sldId="434"/>
        </pc:sldMkLst>
        <pc:spChg chg="mod">
          <ac:chgData name="Lhoest Rémy" userId="a082b7f1-8b59-4f35-9dff-8f8edb24495b" providerId="ADAL" clId="{04D5A97C-828B-4BEA-8ADA-CF54235F1B0B}" dt="2026-01-14T14:56:54.583" v="2811" actId="20577"/>
          <ac:spMkLst>
            <pc:docMk/>
            <pc:sldMk cId="3268210059" sldId="434"/>
            <ac:spMk id="3" creationId="{C436E3BD-81E7-6962-C8F3-039427EA6DFE}"/>
          </ac:spMkLst>
        </pc:spChg>
        <pc:spChg chg="add mod">
          <ac:chgData name="Lhoest Rémy" userId="a082b7f1-8b59-4f35-9dff-8f8edb24495b" providerId="ADAL" clId="{04D5A97C-828B-4BEA-8ADA-CF54235F1B0B}" dt="2026-01-14T14:54:46.788" v="2750" actId="14100"/>
          <ac:spMkLst>
            <pc:docMk/>
            <pc:sldMk cId="3268210059" sldId="434"/>
            <ac:spMk id="34" creationId="{4F9F9F63-7838-D805-1733-C798B447BD2E}"/>
          </ac:spMkLst>
        </pc:spChg>
        <pc:spChg chg="add mod">
          <ac:chgData name="Lhoest Rémy" userId="a082b7f1-8b59-4f35-9dff-8f8edb24495b" providerId="ADAL" clId="{04D5A97C-828B-4BEA-8ADA-CF54235F1B0B}" dt="2026-01-14T15:42:27.055" v="3404" actId="14100"/>
          <ac:spMkLst>
            <pc:docMk/>
            <pc:sldMk cId="3268210059" sldId="434"/>
            <ac:spMk id="35" creationId="{A6CE028D-B37B-6415-161C-8963D37C9D91}"/>
          </ac:spMkLst>
        </pc:spChg>
        <pc:spChg chg="add mod">
          <ac:chgData name="Lhoest Rémy" userId="a082b7f1-8b59-4f35-9dff-8f8edb24495b" providerId="ADAL" clId="{04D5A97C-828B-4BEA-8ADA-CF54235F1B0B}" dt="2026-01-14T15:42:21.081" v="3402" actId="14100"/>
          <ac:spMkLst>
            <pc:docMk/>
            <pc:sldMk cId="3268210059" sldId="434"/>
            <ac:spMk id="36" creationId="{15942755-A0C1-ABAC-AA12-1E76EBA6301C}"/>
          </ac:spMkLst>
        </pc:spChg>
        <pc:picChg chg="add mod">
          <ac:chgData name="Lhoest Rémy" userId="a082b7f1-8b59-4f35-9dff-8f8edb24495b" providerId="ADAL" clId="{04D5A97C-828B-4BEA-8ADA-CF54235F1B0B}" dt="2026-01-14T14:54:19.490" v="2741" actId="14100"/>
          <ac:picMkLst>
            <pc:docMk/>
            <pc:sldMk cId="3268210059" sldId="434"/>
            <ac:picMk id="14" creationId="{C7787DAC-8965-4DC3-7BAA-49CF8C3293C6}"/>
          </ac:picMkLst>
        </pc:picChg>
        <pc:picChg chg="add mod ord">
          <ac:chgData name="Lhoest Rémy" userId="a082b7f1-8b59-4f35-9dff-8f8edb24495b" providerId="ADAL" clId="{04D5A97C-828B-4BEA-8ADA-CF54235F1B0B}" dt="2026-01-14T15:42:31.016" v="3405" actId="692"/>
          <ac:picMkLst>
            <pc:docMk/>
            <pc:sldMk cId="3268210059" sldId="434"/>
            <ac:picMk id="42" creationId="{18736963-05C7-B81C-793B-0EC32F86963C}"/>
          </ac:picMkLst>
        </pc:picChg>
        <pc:cxnChg chg="add mod">
          <ac:chgData name="Lhoest Rémy" userId="a082b7f1-8b59-4f35-9dff-8f8edb24495b" providerId="ADAL" clId="{04D5A97C-828B-4BEA-8ADA-CF54235F1B0B}" dt="2026-01-14T15:42:33.969" v="3406" actId="14100"/>
          <ac:cxnSpMkLst>
            <pc:docMk/>
            <pc:sldMk cId="3268210059" sldId="434"/>
            <ac:cxnSpMk id="17" creationId="{2D39A088-0E5C-5036-0FBF-808735C528DA}"/>
          </ac:cxnSpMkLst>
        </pc:cxnChg>
      </pc:sldChg>
      <pc:sldChg chg="addSp delSp modSp new mod ord">
        <pc:chgData name="Lhoest Rémy" userId="a082b7f1-8b59-4f35-9dff-8f8edb24495b" providerId="ADAL" clId="{04D5A97C-828B-4BEA-8ADA-CF54235F1B0B}" dt="2026-01-14T15:16:21.138" v="3056" actId="692"/>
        <pc:sldMkLst>
          <pc:docMk/>
          <pc:sldMk cId="2478241855" sldId="435"/>
        </pc:sldMkLst>
        <pc:spChg chg="add mod">
          <ac:chgData name="Lhoest Rémy" userId="a082b7f1-8b59-4f35-9dff-8f8edb24495b" providerId="ADAL" clId="{04D5A97C-828B-4BEA-8ADA-CF54235F1B0B}" dt="2026-01-14T15:12:03.526" v="2983"/>
          <ac:spMkLst>
            <pc:docMk/>
            <pc:sldMk cId="2478241855" sldId="435"/>
            <ac:spMk id="8" creationId="{5D99DBC7-2BEC-A022-2DD8-4831574BE4EF}"/>
          </ac:spMkLst>
        </pc:spChg>
        <pc:spChg chg="add mod">
          <ac:chgData name="Lhoest Rémy" userId="a082b7f1-8b59-4f35-9dff-8f8edb24495b" providerId="ADAL" clId="{04D5A97C-828B-4BEA-8ADA-CF54235F1B0B}" dt="2026-01-14T15:13:58.173" v="3033" actId="20577"/>
          <ac:spMkLst>
            <pc:docMk/>
            <pc:sldMk cId="2478241855" sldId="435"/>
            <ac:spMk id="9" creationId="{5A4190BA-4386-C850-5D86-31ACE3DE685D}"/>
          </ac:spMkLst>
        </pc:spChg>
        <pc:spChg chg="add mod">
          <ac:chgData name="Lhoest Rémy" userId="a082b7f1-8b59-4f35-9dff-8f8edb24495b" providerId="ADAL" clId="{04D5A97C-828B-4BEA-8ADA-CF54235F1B0B}" dt="2026-01-14T15:16:17.810" v="3055" actId="1035"/>
          <ac:spMkLst>
            <pc:docMk/>
            <pc:sldMk cId="2478241855" sldId="435"/>
            <ac:spMk id="10" creationId="{12286207-2221-53E8-2E79-3B2039D1AC53}"/>
          </ac:spMkLst>
        </pc:spChg>
        <pc:picChg chg="add mod ord">
          <ac:chgData name="Lhoest Rémy" userId="a082b7f1-8b59-4f35-9dff-8f8edb24495b" providerId="ADAL" clId="{04D5A97C-828B-4BEA-8ADA-CF54235F1B0B}" dt="2026-01-14T15:16:21.138" v="3056" actId="692"/>
          <ac:picMkLst>
            <pc:docMk/>
            <pc:sldMk cId="2478241855" sldId="435"/>
            <ac:picMk id="12" creationId="{79D3070D-65BB-EC7C-67AE-6A1E1A056E14}"/>
          </ac:picMkLst>
        </pc:picChg>
      </pc:sldChg>
      <pc:sldChg chg="addSp modSp new mod">
        <pc:chgData name="Lhoest Rémy" userId="a082b7f1-8b59-4f35-9dff-8f8edb24495b" providerId="ADAL" clId="{04D5A97C-828B-4BEA-8ADA-CF54235F1B0B}" dt="2026-01-16T09:33:43.915" v="3907" actId="692"/>
        <pc:sldMkLst>
          <pc:docMk/>
          <pc:sldMk cId="1809780937" sldId="437"/>
        </pc:sldMkLst>
        <pc:spChg chg="mod">
          <ac:chgData name="Lhoest Rémy" userId="a082b7f1-8b59-4f35-9dff-8f8edb24495b" providerId="ADAL" clId="{04D5A97C-828B-4BEA-8ADA-CF54235F1B0B}" dt="2026-01-16T09:33:06.618" v="3874"/>
          <ac:spMkLst>
            <pc:docMk/>
            <pc:sldMk cId="1809780937" sldId="437"/>
            <ac:spMk id="2" creationId="{4C2AEA2A-B3E0-484D-11E9-45FFC070EF4D}"/>
          </ac:spMkLst>
        </pc:spChg>
        <pc:spChg chg="mod">
          <ac:chgData name="Lhoest Rémy" userId="a082b7f1-8b59-4f35-9dff-8f8edb24495b" providerId="ADAL" clId="{04D5A97C-828B-4BEA-8ADA-CF54235F1B0B}" dt="2026-01-16T09:33:14.743" v="3902" actId="20577"/>
          <ac:spMkLst>
            <pc:docMk/>
            <pc:sldMk cId="1809780937" sldId="437"/>
            <ac:spMk id="3" creationId="{95C265EC-4FFD-3832-A294-59DA2B447C69}"/>
          </ac:spMkLst>
        </pc:spChg>
        <pc:picChg chg="add mod">
          <ac:chgData name="Lhoest Rémy" userId="a082b7f1-8b59-4f35-9dff-8f8edb24495b" providerId="ADAL" clId="{04D5A97C-828B-4BEA-8ADA-CF54235F1B0B}" dt="2026-01-16T09:33:43.915" v="3907" actId="692"/>
          <ac:picMkLst>
            <pc:docMk/>
            <pc:sldMk cId="1809780937" sldId="437"/>
            <ac:picMk id="6" creationId="{6464056C-DC3E-5010-AFE9-A3E930DBD57E}"/>
          </ac:picMkLst>
        </pc:picChg>
      </pc:sldChg>
      <pc:sldChg chg="addSp delSp modSp add mod">
        <pc:chgData name="Lhoest Rémy" userId="a082b7f1-8b59-4f35-9dff-8f8edb24495b" providerId="ADAL" clId="{04D5A97C-828B-4BEA-8ADA-CF54235F1B0B}" dt="2026-01-16T09:37:47.237" v="4070" actId="1076"/>
        <pc:sldMkLst>
          <pc:docMk/>
          <pc:sldMk cId="3999830402" sldId="439"/>
        </pc:sldMkLst>
        <pc:spChg chg="mod">
          <ac:chgData name="Lhoest Rémy" userId="a082b7f1-8b59-4f35-9dff-8f8edb24495b" providerId="ADAL" clId="{04D5A97C-828B-4BEA-8ADA-CF54235F1B0B}" dt="2026-01-16T09:36:08.549" v="4052" actId="20577"/>
          <ac:spMkLst>
            <pc:docMk/>
            <pc:sldMk cId="3999830402" sldId="439"/>
            <ac:spMk id="3" creationId="{E1EB404B-9CED-C728-0A43-C302A8ACFC85}"/>
          </ac:spMkLst>
        </pc:spChg>
        <pc:spChg chg="add mod">
          <ac:chgData name="Lhoest Rémy" userId="a082b7f1-8b59-4f35-9dff-8f8edb24495b" providerId="ADAL" clId="{04D5A97C-828B-4BEA-8ADA-CF54235F1B0B}" dt="2026-01-16T09:35:57.689" v="4015" actId="1035"/>
          <ac:spMkLst>
            <pc:docMk/>
            <pc:sldMk cId="3999830402" sldId="439"/>
            <ac:spMk id="9" creationId="{9648C1F0-6D4E-BB44-BFF3-BA6DD985E22C}"/>
          </ac:spMkLst>
        </pc:spChg>
        <pc:spChg chg="add mod">
          <ac:chgData name="Lhoest Rémy" userId="a082b7f1-8b59-4f35-9dff-8f8edb24495b" providerId="ADAL" clId="{04D5A97C-828B-4BEA-8ADA-CF54235F1B0B}" dt="2026-01-16T09:35:49.089" v="4011" actId="1036"/>
          <ac:spMkLst>
            <pc:docMk/>
            <pc:sldMk cId="3999830402" sldId="439"/>
            <ac:spMk id="11" creationId="{26F9E433-397B-A4FD-0AE2-AA43C44793FE}"/>
          </ac:spMkLst>
        </pc:spChg>
        <pc:spChg chg="add mod">
          <ac:chgData name="Lhoest Rémy" userId="a082b7f1-8b59-4f35-9dff-8f8edb24495b" providerId="ADAL" clId="{04D5A97C-828B-4BEA-8ADA-CF54235F1B0B}" dt="2026-01-16T09:36:47.702" v="4059" actId="1076"/>
          <ac:spMkLst>
            <pc:docMk/>
            <pc:sldMk cId="3999830402" sldId="439"/>
            <ac:spMk id="14" creationId="{4872FD84-E76A-0BB0-B644-AF12095CC1D4}"/>
          </ac:spMkLst>
        </pc:spChg>
        <pc:spChg chg="add mod">
          <ac:chgData name="Lhoest Rémy" userId="a082b7f1-8b59-4f35-9dff-8f8edb24495b" providerId="ADAL" clId="{04D5A97C-828B-4BEA-8ADA-CF54235F1B0B}" dt="2026-01-16T09:37:42.894" v="4069" actId="1076"/>
          <ac:spMkLst>
            <pc:docMk/>
            <pc:sldMk cId="3999830402" sldId="439"/>
            <ac:spMk id="18" creationId="{FA33F101-4461-DBAB-21C6-29F104CC3C03}"/>
          </ac:spMkLst>
        </pc:spChg>
        <pc:spChg chg="add mod">
          <ac:chgData name="Lhoest Rémy" userId="a082b7f1-8b59-4f35-9dff-8f8edb24495b" providerId="ADAL" clId="{04D5A97C-828B-4BEA-8ADA-CF54235F1B0B}" dt="2026-01-16T09:37:47.237" v="4070" actId="1076"/>
          <ac:spMkLst>
            <pc:docMk/>
            <pc:sldMk cId="3999830402" sldId="439"/>
            <ac:spMk id="20" creationId="{0B9E2964-1C31-082C-DE4F-616EB111DA7D}"/>
          </ac:spMkLst>
        </pc:spChg>
        <pc:picChg chg="add mod">
          <ac:chgData name="Lhoest Rémy" userId="a082b7f1-8b59-4f35-9dff-8f8edb24495b" providerId="ADAL" clId="{04D5A97C-828B-4BEA-8ADA-CF54235F1B0B}" dt="2026-01-16T09:35:49.089" v="4011" actId="1036"/>
          <ac:picMkLst>
            <pc:docMk/>
            <pc:sldMk cId="3999830402" sldId="439"/>
            <ac:picMk id="7" creationId="{71BEBAED-3B9A-287B-678B-63B425808E12}"/>
          </ac:picMkLst>
        </pc:picChg>
        <pc:picChg chg="add mod">
          <ac:chgData name="Lhoest Rémy" userId="a082b7f1-8b59-4f35-9dff-8f8edb24495b" providerId="ADAL" clId="{04D5A97C-828B-4BEA-8ADA-CF54235F1B0B}" dt="2026-01-16T09:35:54.352" v="4013" actId="1076"/>
          <ac:picMkLst>
            <pc:docMk/>
            <pc:sldMk cId="3999830402" sldId="439"/>
            <ac:picMk id="8" creationId="{F23B9BB4-249E-B4C8-C5E7-14FA6DDC7891}"/>
          </ac:picMkLst>
        </pc:picChg>
        <pc:picChg chg="add mod">
          <ac:chgData name="Lhoest Rémy" userId="a082b7f1-8b59-4f35-9dff-8f8edb24495b" providerId="ADAL" clId="{04D5A97C-828B-4BEA-8ADA-CF54235F1B0B}" dt="2026-01-16T09:35:49.089" v="4011" actId="1036"/>
          <ac:picMkLst>
            <pc:docMk/>
            <pc:sldMk cId="3999830402" sldId="439"/>
            <ac:picMk id="10" creationId="{6FCE14BB-9AF8-A721-C9E8-50FE2019666B}"/>
          </ac:picMkLst>
        </pc:picChg>
        <pc:picChg chg="add mod">
          <ac:chgData name="Lhoest Rémy" userId="a082b7f1-8b59-4f35-9dff-8f8edb24495b" providerId="ADAL" clId="{04D5A97C-828B-4BEA-8ADA-CF54235F1B0B}" dt="2026-01-16T09:36:52.230" v="4061" actId="14100"/>
          <ac:picMkLst>
            <pc:docMk/>
            <pc:sldMk cId="3999830402" sldId="439"/>
            <ac:picMk id="13" creationId="{EBC5391B-84E7-C94C-A2CE-FD46ED04859E}"/>
          </ac:picMkLst>
        </pc:picChg>
        <pc:picChg chg="add mod">
          <ac:chgData name="Lhoest Rémy" userId="a082b7f1-8b59-4f35-9dff-8f8edb24495b" providerId="ADAL" clId="{04D5A97C-828B-4BEA-8ADA-CF54235F1B0B}" dt="2026-01-16T09:37:32.540" v="4067" actId="692"/>
          <ac:picMkLst>
            <pc:docMk/>
            <pc:sldMk cId="3999830402" sldId="439"/>
            <ac:picMk id="16" creationId="{C9886CBC-4622-BF88-ADA9-7FFBDA582682}"/>
          </ac:picMkLst>
        </pc:picChg>
        <pc:picChg chg="add mod">
          <ac:chgData name="Lhoest Rémy" userId="a082b7f1-8b59-4f35-9dff-8f8edb24495b" providerId="ADAL" clId="{04D5A97C-828B-4BEA-8ADA-CF54235F1B0B}" dt="2026-01-16T09:37:42.894" v="4069" actId="1076"/>
          <ac:picMkLst>
            <pc:docMk/>
            <pc:sldMk cId="3999830402" sldId="439"/>
            <ac:picMk id="17" creationId="{F554FF84-5335-673C-FB92-9674DAB06978}"/>
          </ac:picMkLst>
        </pc:picChg>
        <pc:picChg chg="add mod">
          <ac:chgData name="Lhoest Rémy" userId="a082b7f1-8b59-4f35-9dff-8f8edb24495b" providerId="ADAL" clId="{04D5A97C-828B-4BEA-8ADA-CF54235F1B0B}" dt="2026-01-16T09:37:47.237" v="4070" actId="1076"/>
          <ac:picMkLst>
            <pc:docMk/>
            <pc:sldMk cId="3999830402" sldId="439"/>
            <ac:picMk id="19" creationId="{17E8A974-2275-1305-7F47-593F8B574E95}"/>
          </ac:picMkLst>
        </pc:picChg>
      </pc:sldChg>
      <pc:sldChg chg="addSp delSp modSp add mod">
        <pc:chgData name="Lhoest Rémy" userId="a082b7f1-8b59-4f35-9dff-8f8edb24495b" providerId="ADAL" clId="{04D5A97C-828B-4BEA-8ADA-CF54235F1B0B}" dt="2026-01-16T09:40:54.491" v="4118" actId="1035"/>
        <pc:sldMkLst>
          <pc:docMk/>
          <pc:sldMk cId="777298193" sldId="440"/>
        </pc:sldMkLst>
        <pc:spChg chg="mod">
          <ac:chgData name="Lhoest Rémy" userId="a082b7f1-8b59-4f35-9dff-8f8edb24495b" providerId="ADAL" clId="{04D5A97C-828B-4BEA-8ADA-CF54235F1B0B}" dt="2026-01-16T09:38:55.830" v="4077" actId="20577"/>
          <ac:spMkLst>
            <pc:docMk/>
            <pc:sldMk cId="777298193" sldId="440"/>
            <ac:spMk id="3" creationId="{015D7246-C9F5-26A9-0F3E-27B72CE9B4C4}"/>
          </ac:spMkLst>
        </pc:spChg>
        <pc:picChg chg="add mod">
          <ac:chgData name="Lhoest Rémy" userId="a082b7f1-8b59-4f35-9dff-8f8edb24495b" providerId="ADAL" clId="{04D5A97C-828B-4BEA-8ADA-CF54235F1B0B}" dt="2026-01-16T09:40:54.491" v="4118" actId="1035"/>
          <ac:picMkLst>
            <pc:docMk/>
            <pc:sldMk cId="777298193" sldId="440"/>
            <ac:picMk id="6" creationId="{E670CA8A-F375-084F-1A57-1517C5E86C98}"/>
          </ac:picMkLst>
        </pc:picChg>
      </pc:sldChg>
      <pc:sldChg chg="addSp delSp modSp add mod ord">
        <pc:chgData name="Lhoest Rémy" userId="a082b7f1-8b59-4f35-9dff-8f8edb24495b" providerId="ADAL" clId="{04D5A97C-828B-4BEA-8ADA-CF54235F1B0B}" dt="2026-01-16T10:01:30.057" v="4442" actId="478"/>
        <pc:sldMkLst>
          <pc:docMk/>
          <pc:sldMk cId="1714113294" sldId="441"/>
        </pc:sldMkLst>
        <pc:spChg chg="mod">
          <ac:chgData name="Lhoest Rémy" userId="a082b7f1-8b59-4f35-9dff-8f8edb24495b" providerId="ADAL" clId="{04D5A97C-828B-4BEA-8ADA-CF54235F1B0B}" dt="2026-01-16T09:41:25.364" v="4147" actId="20577"/>
          <ac:spMkLst>
            <pc:docMk/>
            <pc:sldMk cId="1714113294" sldId="441"/>
            <ac:spMk id="3" creationId="{B97E08AD-3331-980B-11D8-061971BAEF0C}"/>
          </ac:spMkLst>
        </pc:spChg>
        <pc:picChg chg="add del mod">
          <ac:chgData name="Lhoest Rémy" userId="a082b7f1-8b59-4f35-9dff-8f8edb24495b" providerId="ADAL" clId="{04D5A97C-828B-4BEA-8ADA-CF54235F1B0B}" dt="2026-01-16T10:01:28.652" v="4441" actId="478"/>
          <ac:picMkLst>
            <pc:docMk/>
            <pc:sldMk cId="1714113294" sldId="441"/>
            <ac:picMk id="9" creationId="{87B56616-E92B-C8B5-CC5D-A320DBF4FEB7}"/>
          </ac:picMkLst>
        </pc:picChg>
        <pc:picChg chg="add mod">
          <ac:chgData name="Lhoest Rémy" userId="a082b7f1-8b59-4f35-9dff-8f8edb24495b" providerId="ADAL" clId="{04D5A97C-828B-4BEA-8ADA-CF54235F1B0B}" dt="2026-01-16T09:42:42.161" v="4167" actId="1076"/>
          <ac:picMkLst>
            <pc:docMk/>
            <pc:sldMk cId="1714113294" sldId="441"/>
            <ac:picMk id="10" creationId="{DA96F06B-1586-F1A9-842C-C85CEA53720F}"/>
          </ac:picMkLst>
        </pc:picChg>
      </pc:sldChg>
      <pc:sldChg chg="addSp delSp modSp add mod ord">
        <pc:chgData name="Lhoest Rémy" userId="a082b7f1-8b59-4f35-9dff-8f8edb24495b" providerId="ADAL" clId="{04D5A97C-828B-4BEA-8ADA-CF54235F1B0B}" dt="2026-01-16T09:46:05.605" v="4227" actId="1035"/>
        <pc:sldMkLst>
          <pc:docMk/>
          <pc:sldMk cId="877386554" sldId="442"/>
        </pc:sldMkLst>
        <pc:spChg chg="add mod">
          <ac:chgData name="Lhoest Rémy" userId="a082b7f1-8b59-4f35-9dff-8f8edb24495b" providerId="ADAL" clId="{04D5A97C-828B-4BEA-8ADA-CF54235F1B0B}" dt="2026-01-16T09:44:56.150" v="4220" actId="1035"/>
          <ac:spMkLst>
            <pc:docMk/>
            <pc:sldMk cId="877386554" sldId="442"/>
            <ac:spMk id="8" creationId="{BD866E21-9FA8-9D56-5A30-449D7EEF17F5}"/>
          </ac:spMkLst>
        </pc:spChg>
        <pc:picChg chg="add mod">
          <ac:chgData name="Lhoest Rémy" userId="a082b7f1-8b59-4f35-9dff-8f8edb24495b" providerId="ADAL" clId="{04D5A97C-828B-4BEA-8ADA-CF54235F1B0B}" dt="2026-01-16T09:46:05.605" v="4227" actId="1035"/>
          <ac:picMkLst>
            <pc:docMk/>
            <pc:sldMk cId="877386554" sldId="442"/>
            <ac:picMk id="7" creationId="{B386B0F2-FABB-8459-9B77-F16289FA5EDC}"/>
          </ac:picMkLst>
        </pc:picChg>
        <pc:picChg chg="add mod">
          <ac:chgData name="Lhoest Rémy" userId="a082b7f1-8b59-4f35-9dff-8f8edb24495b" providerId="ADAL" clId="{04D5A97C-828B-4BEA-8ADA-CF54235F1B0B}" dt="2026-01-16T09:44:56.150" v="4220" actId="1035"/>
          <ac:picMkLst>
            <pc:docMk/>
            <pc:sldMk cId="877386554" sldId="442"/>
            <ac:picMk id="9" creationId="{21ED4C06-BA60-E610-947E-BE07F31B1076}"/>
          </ac:picMkLst>
        </pc:picChg>
      </pc:sldChg>
      <pc:sldMasterChg chg="modSldLayout">
        <pc:chgData name="Lhoest Rémy" userId="a082b7f1-8b59-4f35-9dff-8f8edb24495b" providerId="ADAL" clId="{04D5A97C-828B-4BEA-8ADA-CF54235F1B0B}" dt="2026-01-21T09:30:35.206" v="5653"/>
        <pc:sldMasterMkLst>
          <pc:docMk/>
          <pc:sldMasterMk cId="2914398071" sldId="2147483648"/>
        </pc:sldMasterMkLst>
        <pc:sldLayoutChg chg="addSp delSp modSp mod">
          <pc:chgData name="Lhoest Rémy" userId="a082b7f1-8b59-4f35-9dff-8f8edb24495b" providerId="ADAL" clId="{04D5A97C-828B-4BEA-8ADA-CF54235F1B0B}" dt="2026-01-21T09:30:35.206" v="5653"/>
          <pc:sldLayoutMkLst>
            <pc:docMk/>
            <pc:sldMasterMk cId="2914398071" sldId="2147483648"/>
            <pc:sldLayoutMk cId="3291776654" sldId="2147483649"/>
          </pc:sldLayoutMkLst>
          <pc:picChg chg="add mod">
            <ac:chgData name="Lhoest Rémy" userId="a082b7f1-8b59-4f35-9dff-8f8edb24495b" providerId="ADAL" clId="{04D5A97C-828B-4BEA-8ADA-CF54235F1B0B}" dt="2026-01-21T09:30:35.206" v="5653"/>
            <ac:picMkLst>
              <pc:docMk/>
              <pc:sldMasterMk cId="2914398071" sldId="2147483648"/>
              <pc:sldLayoutMk cId="3291776654" sldId="2147483649"/>
              <ac:picMk id="8" creationId="{AA614030-391C-79AA-B29F-FD92FB95BEB4}"/>
            </ac:picMkLst>
          </pc:picChg>
          <pc:picChg chg="del">
            <ac:chgData name="Lhoest Rémy" userId="a082b7f1-8b59-4f35-9dff-8f8edb24495b" providerId="ADAL" clId="{04D5A97C-828B-4BEA-8ADA-CF54235F1B0B}" dt="2026-01-21T09:30:35.072" v="5652" actId="478"/>
            <ac:picMkLst>
              <pc:docMk/>
              <pc:sldMasterMk cId="2914398071" sldId="2147483648"/>
              <pc:sldLayoutMk cId="3291776654" sldId="2147483649"/>
              <ac:picMk id="12" creationId="{00000000-0000-0000-0000-000000000000}"/>
            </ac:picMkLst>
          </pc:picChg>
        </pc:sldLayoutChg>
      </pc:sldMasterChg>
      <pc:sldMasterChg chg="modSldLayout">
        <pc:chgData name="Lhoest Rémy" userId="a082b7f1-8b59-4f35-9dff-8f8edb24495b" providerId="ADAL" clId="{04D5A97C-828B-4BEA-8ADA-CF54235F1B0B}" dt="2026-01-21T09:32:04.329" v="5673"/>
        <pc:sldMasterMkLst>
          <pc:docMk/>
          <pc:sldMasterMk cId="768271137" sldId="2147483664"/>
        </pc:sldMasterMkLst>
        <pc:sldLayoutChg chg="addSp delSp modSp mod">
          <pc:chgData name="Lhoest Rémy" userId="a082b7f1-8b59-4f35-9dff-8f8edb24495b" providerId="ADAL" clId="{04D5A97C-828B-4BEA-8ADA-CF54235F1B0B}" dt="2026-01-21T09:31:07.926" v="5655"/>
          <pc:sldLayoutMkLst>
            <pc:docMk/>
            <pc:sldMasterMk cId="768271137" sldId="2147483664"/>
            <pc:sldLayoutMk cId="847798630" sldId="2147483665"/>
          </pc:sldLayoutMkLst>
          <pc:picChg chg="add mod">
            <ac:chgData name="Lhoest Rémy" userId="a082b7f1-8b59-4f35-9dff-8f8edb24495b" providerId="ADAL" clId="{04D5A97C-828B-4BEA-8ADA-CF54235F1B0B}" dt="2026-01-21T09:31:07.926" v="5655"/>
            <ac:picMkLst>
              <pc:docMk/>
              <pc:sldMasterMk cId="768271137" sldId="2147483664"/>
              <pc:sldLayoutMk cId="847798630" sldId="2147483665"/>
              <ac:picMk id="9" creationId="{21A658D1-EE4B-CC80-633B-066091E38D66}"/>
            </ac:picMkLst>
          </pc:picChg>
          <pc:picChg chg="del">
            <ac:chgData name="Lhoest Rémy" userId="a082b7f1-8b59-4f35-9dff-8f8edb24495b" providerId="ADAL" clId="{04D5A97C-828B-4BEA-8ADA-CF54235F1B0B}" dt="2026-01-21T09:31:07.705" v="5654" actId="478"/>
            <ac:picMkLst>
              <pc:docMk/>
              <pc:sldMasterMk cId="768271137" sldId="2147483664"/>
              <pc:sldLayoutMk cId="847798630" sldId="2147483665"/>
              <ac:picMk id="12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19.781" v="5657"/>
          <pc:sldLayoutMkLst>
            <pc:docMk/>
            <pc:sldMasterMk cId="768271137" sldId="2147483664"/>
            <pc:sldLayoutMk cId="3260350921" sldId="2147483666"/>
          </pc:sldLayoutMkLst>
          <pc:picChg chg="del">
            <ac:chgData name="Lhoest Rémy" userId="a082b7f1-8b59-4f35-9dff-8f8edb24495b" providerId="ADAL" clId="{04D5A97C-828B-4BEA-8ADA-CF54235F1B0B}" dt="2026-01-21T09:31:19.521" v="5656" actId="478"/>
            <ac:picMkLst>
              <pc:docMk/>
              <pc:sldMasterMk cId="768271137" sldId="2147483664"/>
              <pc:sldLayoutMk cId="3260350921" sldId="2147483666"/>
              <ac:picMk id="2" creationId="{00000000-0000-0000-0000-000000000000}"/>
            </ac:picMkLst>
          </pc:picChg>
          <pc:picChg chg="add mod">
            <ac:chgData name="Lhoest Rémy" userId="a082b7f1-8b59-4f35-9dff-8f8edb24495b" providerId="ADAL" clId="{04D5A97C-828B-4BEA-8ADA-CF54235F1B0B}" dt="2026-01-21T09:31:19.781" v="5657"/>
            <ac:picMkLst>
              <pc:docMk/>
              <pc:sldMasterMk cId="768271137" sldId="2147483664"/>
              <pc:sldLayoutMk cId="3260350921" sldId="2147483666"/>
              <ac:picMk id="3" creationId="{21BFBC15-A019-57BA-12A9-469C0E86B867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27.496" v="5659"/>
          <pc:sldLayoutMkLst>
            <pc:docMk/>
            <pc:sldMasterMk cId="768271137" sldId="2147483664"/>
            <pc:sldLayoutMk cId="3159907792" sldId="2147483667"/>
          </pc:sldLayoutMkLst>
          <pc:picChg chg="del">
            <ac:chgData name="Lhoest Rémy" userId="a082b7f1-8b59-4f35-9dff-8f8edb24495b" providerId="ADAL" clId="{04D5A97C-828B-4BEA-8ADA-CF54235F1B0B}" dt="2026-01-21T09:31:27.299" v="5658" actId="478"/>
            <ac:picMkLst>
              <pc:docMk/>
              <pc:sldMasterMk cId="768271137" sldId="2147483664"/>
              <pc:sldLayoutMk cId="3159907792" sldId="2147483667"/>
              <ac:picMk id="3" creationId="{00000000-0000-0000-0000-000000000000}"/>
            </ac:picMkLst>
          </pc:picChg>
          <pc:picChg chg="add mod">
            <ac:chgData name="Lhoest Rémy" userId="a082b7f1-8b59-4f35-9dff-8f8edb24495b" providerId="ADAL" clId="{04D5A97C-828B-4BEA-8ADA-CF54235F1B0B}" dt="2026-01-21T09:31:27.496" v="5659"/>
            <ac:picMkLst>
              <pc:docMk/>
              <pc:sldMasterMk cId="768271137" sldId="2147483664"/>
              <pc:sldLayoutMk cId="3159907792" sldId="2147483667"/>
              <ac:picMk id="7" creationId="{2A4566A9-1FE1-AB4A-941C-31D2CEA50EE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37.063" v="5661"/>
          <pc:sldLayoutMkLst>
            <pc:docMk/>
            <pc:sldMasterMk cId="768271137" sldId="2147483664"/>
            <pc:sldLayoutMk cId="992882248" sldId="2147483668"/>
          </pc:sldLayoutMkLst>
          <pc:picChg chg="add mod">
            <ac:chgData name="Lhoest Rémy" userId="a082b7f1-8b59-4f35-9dff-8f8edb24495b" providerId="ADAL" clId="{04D5A97C-828B-4BEA-8ADA-CF54235F1B0B}" dt="2026-01-21T09:31:37.063" v="5661"/>
            <ac:picMkLst>
              <pc:docMk/>
              <pc:sldMasterMk cId="768271137" sldId="2147483664"/>
              <pc:sldLayoutMk cId="992882248" sldId="2147483668"/>
              <ac:picMk id="7" creationId="{D26107FF-5D17-25C4-796B-2D915F555E5C}"/>
            </ac:picMkLst>
          </pc:picChg>
          <pc:picChg chg="del">
            <ac:chgData name="Lhoest Rémy" userId="a082b7f1-8b59-4f35-9dff-8f8edb24495b" providerId="ADAL" clId="{04D5A97C-828B-4BEA-8ADA-CF54235F1B0B}" dt="2026-01-21T09:31:36.946" v="5660" actId="478"/>
            <ac:picMkLst>
              <pc:docMk/>
              <pc:sldMasterMk cId="768271137" sldId="2147483664"/>
              <pc:sldLayoutMk cId="992882248" sldId="2147483668"/>
              <ac:picMk id="8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40.071" v="5663"/>
          <pc:sldLayoutMkLst>
            <pc:docMk/>
            <pc:sldMasterMk cId="768271137" sldId="2147483664"/>
            <pc:sldLayoutMk cId="1961022110" sldId="2147483669"/>
          </pc:sldLayoutMkLst>
          <pc:picChg chg="add mod">
            <ac:chgData name="Lhoest Rémy" userId="a082b7f1-8b59-4f35-9dff-8f8edb24495b" providerId="ADAL" clId="{04D5A97C-828B-4BEA-8ADA-CF54235F1B0B}" dt="2026-01-21T09:31:40.071" v="5663"/>
            <ac:picMkLst>
              <pc:docMk/>
              <pc:sldMasterMk cId="768271137" sldId="2147483664"/>
              <pc:sldLayoutMk cId="1961022110" sldId="2147483669"/>
              <ac:picMk id="2" creationId="{C3555B86-DA12-D6C6-08BB-16DC9B2D17A4}"/>
            </ac:picMkLst>
          </pc:picChg>
          <pc:picChg chg="del">
            <ac:chgData name="Lhoest Rémy" userId="a082b7f1-8b59-4f35-9dff-8f8edb24495b" providerId="ADAL" clId="{04D5A97C-828B-4BEA-8ADA-CF54235F1B0B}" dt="2026-01-21T09:31:39.970" v="5662" actId="478"/>
            <ac:picMkLst>
              <pc:docMk/>
              <pc:sldMasterMk cId="768271137" sldId="2147483664"/>
              <pc:sldLayoutMk cId="1961022110" sldId="2147483669"/>
              <ac:picMk id="9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43.334" v="5665"/>
          <pc:sldLayoutMkLst>
            <pc:docMk/>
            <pc:sldMasterMk cId="768271137" sldId="2147483664"/>
            <pc:sldLayoutMk cId="807380639" sldId="2147483670"/>
          </pc:sldLayoutMkLst>
          <pc:picChg chg="del">
            <ac:chgData name="Lhoest Rémy" userId="a082b7f1-8b59-4f35-9dff-8f8edb24495b" providerId="ADAL" clId="{04D5A97C-828B-4BEA-8ADA-CF54235F1B0B}" dt="2026-01-21T09:31:43.218" v="5664" actId="478"/>
            <ac:picMkLst>
              <pc:docMk/>
              <pc:sldMasterMk cId="768271137" sldId="2147483664"/>
              <pc:sldLayoutMk cId="807380639" sldId="2147483670"/>
              <ac:picMk id="5" creationId="{00000000-0000-0000-0000-000000000000}"/>
            </ac:picMkLst>
          </pc:picChg>
          <pc:picChg chg="add mod">
            <ac:chgData name="Lhoest Rémy" userId="a082b7f1-8b59-4f35-9dff-8f8edb24495b" providerId="ADAL" clId="{04D5A97C-828B-4BEA-8ADA-CF54235F1B0B}" dt="2026-01-21T09:31:43.334" v="5665"/>
            <ac:picMkLst>
              <pc:docMk/>
              <pc:sldMasterMk cId="768271137" sldId="2147483664"/>
              <pc:sldLayoutMk cId="807380639" sldId="2147483670"/>
              <ac:picMk id="6" creationId="{C8AFBA31-CB2A-C047-B3D8-7B92785A4485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45.926" v="5667"/>
          <pc:sldLayoutMkLst>
            <pc:docMk/>
            <pc:sldMasterMk cId="768271137" sldId="2147483664"/>
            <pc:sldLayoutMk cId="2428805659" sldId="2147483671"/>
          </pc:sldLayoutMkLst>
          <pc:picChg chg="add mod">
            <ac:chgData name="Lhoest Rémy" userId="a082b7f1-8b59-4f35-9dff-8f8edb24495b" providerId="ADAL" clId="{04D5A97C-828B-4BEA-8ADA-CF54235F1B0B}" dt="2026-01-21T09:31:45.926" v="5667"/>
            <ac:picMkLst>
              <pc:docMk/>
              <pc:sldMasterMk cId="768271137" sldId="2147483664"/>
              <pc:sldLayoutMk cId="2428805659" sldId="2147483671"/>
              <ac:picMk id="2" creationId="{60740D54-9A86-91FE-9D3E-35070CDB501A}"/>
            </ac:picMkLst>
          </pc:picChg>
          <pc:picChg chg="del">
            <ac:chgData name="Lhoest Rémy" userId="a082b7f1-8b59-4f35-9dff-8f8edb24495b" providerId="ADAL" clId="{04D5A97C-828B-4BEA-8ADA-CF54235F1B0B}" dt="2026-01-21T09:31:45.826" v="5666" actId="478"/>
            <ac:picMkLst>
              <pc:docMk/>
              <pc:sldMasterMk cId="768271137" sldId="2147483664"/>
              <pc:sldLayoutMk cId="2428805659" sldId="2147483671"/>
              <ac:picMk id="8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54.566" v="5669"/>
          <pc:sldLayoutMkLst>
            <pc:docMk/>
            <pc:sldMasterMk cId="768271137" sldId="2147483664"/>
            <pc:sldLayoutMk cId="1773849991" sldId="2147483672"/>
          </pc:sldLayoutMkLst>
          <pc:picChg chg="add mod">
            <ac:chgData name="Lhoest Rémy" userId="a082b7f1-8b59-4f35-9dff-8f8edb24495b" providerId="ADAL" clId="{04D5A97C-828B-4BEA-8ADA-CF54235F1B0B}" dt="2026-01-21T09:31:54.566" v="5669"/>
            <ac:picMkLst>
              <pc:docMk/>
              <pc:sldMasterMk cId="768271137" sldId="2147483664"/>
              <pc:sldLayoutMk cId="1773849991" sldId="2147483672"/>
              <ac:picMk id="2" creationId="{E044AC6F-44A3-7E03-BCDA-49E695AEB997}"/>
            </ac:picMkLst>
          </pc:picChg>
          <pc:picChg chg="del">
            <ac:chgData name="Lhoest Rémy" userId="a082b7f1-8b59-4f35-9dff-8f8edb24495b" providerId="ADAL" clId="{04D5A97C-828B-4BEA-8ADA-CF54235F1B0B}" dt="2026-01-21T09:31:54.449" v="5668" actId="478"/>
            <ac:picMkLst>
              <pc:docMk/>
              <pc:sldMasterMk cId="768271137" sldId="2147483664"/>
              <pc:sldLayoutMk cId="1773849991" sldId="2147483672"/>
              <ac:picMk id="12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1:58.470" v="5671"/>
          <pc:sldLayoutMkLst>
            <pc:docMk/>
            <pc:sldMasterMk cId="768271137" sldId="2147483664"/>
            <pc:sldLayoutMk cId="2465202099" sldId="2147483673"/>
          </pc:sldLayoutMkLst>
          <pc:picChg chg="add mod">
            <ac:chgData name="Lhoest Rémy" userId="a082b7f1-8b59-4f35-9dff-8f8edb24495b" providerId="ADAL" clId="{04D5A97C-828B-4BEA-8ADA-CF54235F1B0B}" dt="2026-01-21T09:31:58.470" v="5671"/>
            <ac:picMkLst>
              <pc:docMk/>
              <pc:sldMasterMk cId="768271137" sldId="2147483664"/>
              <pc:sldLayoutMk cId="2465202099" sldId="2147483673"/>
              <ac:picMk id="2" creationId="{EC9130F1-F07B-7C73-E646-8A854FFD1EE9}"/>
            </ac:picMkLst>
          </pc:picChg>
          <pc:picChg chg="del">
            <ac:chgData name="Lhoest Rémy" userId="a082b7f1-8b59-4f35-9dff-8f8edb24495b" providerId="ADAL" clId="{04D5A97C-828B-4BEA-8ADA-CF54235F1B0B}" dt="2026-01-21T09:31:58.290" v="5670" actId="478"/>
            <ac:picMkLst>
              <pc:docMk/>
              <pc:sldMasterMk cId="768271137" sldId="2147483664"/>
              <pc:sldLayoutMk cId="2465202099" sldId="2147483673"/>
              <ac:picMk id="12" creationId="{00000000-0000-0000-0000-000000000000}"/>
            </ac:picMkLst>
          </pc:picChg>
        </pc:sldLayoutChg>
        <pc:sldLayoutChg chg="addSp delSp modSp mod">
          <pc:chgData name="Lhoest Rémy" userId="a082b7f1-8b59-4f35-9dff-8f8edb24495b" providerId="ADAL" clId="{04D5A97C-828B-4BEA-8ADA-CF54235F1B0B}" dt="2026-01-21T09:32:04.329" v="5673"/>
          <pc:sldLayoutMkLst>
            <pc:docMk/>
            <pc:sldMasterMk cId="768271137" sldId="2147483664"/>
            <pc:sldLayoutMk cId="765661312" sldId="2147483674"/>
          </pc:sldLayoutMkLst>
          <pc:picChg chg="del">
            <ac:chgData name="Lhoest Rémy" userId="a082b7f1-8b59-4f35-9dff-8f8edb24495b" providerId="ADAL" clId="{04D5A97C-828B-4BEA-8ADA-CF54235F1B0B}" dt="2026-01-21T09:32:04.209" v="5672" actId="478"/>
            <ac:picMkLst>
              <pc:docMk/>
              <pc:sldMasterMk cId="768271137" sldId="2147483664"/>
              <pc:sldLayoutMk cId="765661312" sldId="2147483674"/>
              <ac:picMk id="2" creationId="{00000000-0000-0000-0000-000000000000}"/>
            </ac:picMkLst>
          </pc:picChg>
          <pc:picChg chg="add mod">
            <ac:chgData name="Lhoest Rémy" userId="a082b7f1-8b59-4f35-9dff-8f8edb24495b" providerId="ADAL" clId="{04D5A97C-828B-4BEA-8ADA-CF54235F1B0B}" dt="2026-01-21T09:32:04.329" v="5673"/>
            <ac:picMkLst>
              <pc:docMk/>
              <pc:sldMasterMk cId="768271137" sldId="2147483664"/>
              <pc:sldLayoutMk cId="765661312" sldId="2147483674"/>
              <ac:picMk id="3" creationId="{CB029BB5-D667-EE9F-78EC-8F6B2A4A1E3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4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Possibilité</a:t>
            </a:r>
            <a:r>
              <a:rPr lang="en-US"/>
              <a:t> </a:t>
            </a:r>
            <a:r>
              <a:rPr lang="en-US" err="1"/>
              <a:t>d’utiliser</a:t>
            </a:r>
            <a:r>
              <a:rPr lang="en-US"/>
              <a:t> la barre de recherche pour limiter les </a:t>
            </a:r>
            <a:r>
              <a:rPr lang="en-US" err="1"/>
              <a:t>résultats</a:t>
            </a:r>
            <a:r>
              <a:rPr lang="en-US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5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8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6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0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26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6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05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77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Montrer sélection des filtres via les jumelles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76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15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975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19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Ne</a:t>
            </a:r>
            <a:r>
              <a:rPr lang="fr-BE" baseline="0"/>
              <a:t> pas sauvegarder le groupe ici (c’est déjà fait)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69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9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645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92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2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 lien “Design Analytics” </a:t>
            </a:r>
            <a:r>
              <a:rPr lang="en-US" err="1"/>
              <a:t>n’est</a:t>
            </a:r>
            <a:r>
              <a:rPr lang="en-US"/>
              <a:t> accessible </a:t>
            </a:r>
            <a:r>
              <a:rPr lang="en-US" err="1"/>
              <a:t>qu’aux</a:t>
            </a:r>
            <a:r>
              <a:rPr lang="en-US"/>
              <a:t> </a:t>
            </a:r>
            <a:r>
              <a:rPr lang="en-US" err="1"/>
              <a:t>opérateurs</a:t>
            </a:r>
            <a:r>
              <a:rPr lang="en-US"/>
              <a:t> </a:t>
            </a:r>
            <a:r>
              <a:rPr lang="en-US" err="1"/>
              <a:t>possédant</a:t>
            </a:r>
            <a:r>
              <a:rPr lang="en-US"/>
              <a:t> le </a:t>
            </a:r>
            <a:r>
              <a:rPr lang="en-US" err="1"/>
              <a:t>rôle</a:t>
            </a:r>
            <a:r>
              <a:rPr lang="en-US"/>
              <a:t> “Design Analytics”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</a:t>
            </a:r>
            <a:r>
              <a:rPr lang="fr-BE"/>
              <a:t>Pour nous, seul</a:t>
            </a:r>
            <a:r>
              <a:rPr lang="fr-BE" baseline="0"/>
              <a:t> le premier onglet « </a:t>
            </a:r>
            <a:r>
              <a:rPr lang="fr-BE" baseline="0" err="1"/>
              <a:t>Preferences</a:t>
            </a:r>
            <a:r>
              <a:rPr lang="fr-BE" baseline="0"/>
              <a:t> » est important. Il permet de paramétrer la page d’accueil, la langue, la localisation et la zone horaire.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0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/>
              <a:t>Menu de navigation : permet d’ouvrir différentes pages :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/>
              <a:t>DV : permet de basculer sur l’interface de Data Visualisation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/>
              <a:t>Favoris : analyses que vous aurez défini dans vos favoris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err="1"/>
              <a:t>Dashboards</a:t>
            </a:r>
            <a:r>
              <a:rPr lang="fr-BE"/>
              <a:t> : raccourci vers l’ensemble des </a:t>
            </a:r>
            <a:r>
              <a:rPr lang="fr-BE" err="1"/>
              <a:t>dashboards</a:t>
            </a:r>
            <a:endParaRPr lang="fr-BE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err="1"/>
              <a:t>Create</a:t>
            </a:r>
            <a:r>
              <a:rPr lang="fr-BE"/>
              <a:t> : menu de création d’un rapport, d’un </a:t>
            </a:r>
            <a:r>
              <a:rPr lang="fr-BE" err="1"/>
              <a:t>dashboard</a:t>
            </a:r>
            <a:r>
              <a:rPr lang="fr-BE"/>
              <a:t>, d’un prompt, </a:t>
            </a:r>
            <a:r>
              <a:rPr lang="fr-BE" err="1"/>
              <a:t>etc</a:t>
            </a:r>
            <a:endParaRPr lang="fr-BE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="0"/>
              <a:t>Menu </a:t>
            </a:r>
            <a:r>
              <a:rPr lang="fr-BE" b="0" err="1"/>
              <a:t>contexteul</a:t>
            </a:r>
            <a:r>
              <a:rPr lang="fr-BE" b="0"/>
              <a:t> </a:t>
            </a:r>
            <a:r>
              <a:rPr lang="fr-BE" b="0" baseline="0"/>
              <a:t>:</a:t>
            </a:r>
            <a:r>
              <a:rPr lang="fr-BE"/>
              <a:t> pas utilisé chez nous</a:t>
            </a:r>
            <a:r>
              <a:rPr lang="fr-BE" baseline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7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3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9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5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9"/>
            <a:ext cx="12192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0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1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B6FFD0A-936F-4769-9165-B8DBD0915871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4461176" y="1"/>
            <a:ext cx="7730824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6176712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614030-391C-79AA-B29F-FD92FB95B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39" y="72105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88" y="2743200"/>
            <a:ext cx="5216289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9"/>
            <a:ext cx="12192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0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1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A6A1CD3-43A3-49A3-9AE3-554A291278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4461176" y="1"/>
            <a:ext cx="7730824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6176712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A658D1-EE4B-CC80-633B-066091E38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39" y="72105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7AF2E71-142B-4C1C-A1AC-17E87047B6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48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1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BFBC15-A019-57BA-12A9-469C0E86B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6" y="364343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08335E8-C933-4C90-924D-7E7A88F1EB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49"/>
            <a:ext cx="7496437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2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2A4566A9-1FE1-AB4A-941C-31D2CEA50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19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40909E4-F416-4095-99C3-5C5A0D5073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uLIEGE_DroitSciencesPoCrimino_Logo_U_RVB@2x.png">
            <a:extLst>
              <a:ext uri="{FF2B5EF4-FFF2-40B4-BE49-F238E27FC236}">
                <a16:creationId xmlns:a16="http://schemas.microsoft.com/office/drawing/2014/main" id="{D26107FF-5D17-25C4-796B-2D915F555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901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17034CF-10AB-4565-B324-CC7B0594B7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2" name="Image 1" descr="uLIEGE_DroitSciencesPoCrimino_Logo_U_RVB@2x.png">
            <a:extLst>
              <a:ext uri="{FF2B5EF4-FFF2-40B4-BE49-F238E27FC236}">
                <a16:creationId xmlns:a16="http://schemas.microsoft.com/office/drawing/2014/main" id="{C3555B86-DA12-D6C6-08BB-16DC9B2D1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901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0-1AC8-4F15-A8DC-17DBAD24E9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 descr="uLIEGE_DroitSciencesPoCrimino_Logo_U_RVB@2x.png">
            <a:extLst>
              <a:ext uri="{FF2B5EF4-FFF2-40B4-BE49-F238E27FC236}">
                <a16:creationId xmlns:a16="http://schemas.microsoft.com/office/drawing/2014/main" id="{C8AFBA31-CB2A-C047-B3D8-7B92785A4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901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62DF-44E4-479C-B750-3AC835EFA4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 descr="uLIEGE_DroitSciencesPoCrimino_Logo_U_RVB@2x.png">
            <a:extLst>
              <a:ext uri="{FF2B5EF4-FFF2-40B4-BE49-F238E27FC236}">
                <a16:creationId xmlns:a16="http://schemas.microsoft.com/office/drawing/2014/main" id="{60740D54-9A86-91FE-9D3E-35070CDB5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901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CC21AA8-F44D-4520-8B43-4A302A156F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59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44AC6F-44A3-7E03-BCDA-49E695AEB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6" y="364343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F6FACAD-6877-4AA0-9890-E4932A6C21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59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>
                <a:solidFill>
                  <a:srgbClr val="5FA3B0"/>
                </a:solidFill>
              </a:rPr>
              <a:t>Contact</a:t>
            </a:r>
            <a:endParaRPr lang="fr-FR" sz="1800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9130F1-F07B-7C73-E646-8A854FFD1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6" y="364343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F065767-72ED-484F-97B9-3F36DBB73F66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48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1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25" y="288015"/>
            <a:ext cx="2856089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029BB5-D667-EE9F-78EC-8F6B2A4A1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1" y="2625742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5D0DBE2-35C9-4E98-9191-E9538FF896A8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49"/>
            <a:ext cx="7496437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2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88" y="146951"/>
            <a:ext cx="1546577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5319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5782"/>
            <a:ext cx="109728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Source Sans Pro" panose="020B0503030403020204" pitchFamily="34" charset="0"/>
              </a:defRPr>
            </a:lvl1pPr>
            <a:lvl2pPr>
              <a:defRPr sz="20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2000">
                <a:latin typeface="+mn-lt"/>
                <a:ea typeface="Source Sans Pro" panose="020B0503030403020204" pitchFamily="34" charset="0"/>
              </a:defRPr>
            </a:lvl4pPr>
            <a:lvl5pPr>
              <a:defRPr sz="2000"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B6C856D-9738-40BE-8A79-CB0F7A71D2CD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92259"/>
            <a:ext cx="51021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127A9E4-DD71-4981-8CFC-6351E3CA1FE5}" type="datetime1">
              <a:rPr lang="fr-FR" smtClean="0"/>
              <a:t>21/01/2026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9" y="73305"/>
            <a:ext cx="66266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A9F5-3660-44F2-B4A0-D9E3005BFEE7}" type="datetime1">
              <a:rPr lang="fr-FR" smtClean="0"/>
              <a:t>21/01/2026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9" y="73305"/>
            <a:ext cx="66266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1595-CC91-4314-BBD4-27C49ADAE5EF}" type="datetime1">
              <a:rPr lang="fr-FR" smtClean="0"/>
              <a:t>21/01/2026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9" y="73305"/>
            <a:ext cx="66266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82C3081A-4361-4C47-B9D1-AE510A49CBEB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59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25" y="288015"/>
            <a:ext cx="2856089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B4BF6C7-DF2F-467C-817A-8260726D18B5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59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>
                <a:solidFill>
                  <a:srgbClr val="5FA3B0"/>
                </a:solidFill>
              </a:rPr>
              <a:t>Contact</a:t>
            </a:r>
            <a:endParaRPr lang="fr-FR" sz="1800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88015"/>
            <a:ext cx="2181226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ED0EF7E-F2FA-4D03-AA7B-B37BCD11E617}" type="datetime1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52" r:id="rId5"/>
    <p:sldLayoutId id="2147483655" r:id="rId6"/>
    <p:sldLayoutId id="2147483657" r:id="rId7"/>
    <p:sldLayoutId id="2147483661" r:id="rId8"/>
    <p:sldLayoutId id="2147483660" r:id="rId9"/>
    <p:sldLayoutId id="214748366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31BBEB2-311B-4F0F-80FA-3C6E22BE13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rvices.lib.uliege.be/alma/utiliser-une-date-dynamique-dans-un-filtre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6.png"/><Relationship Id="rId4" Type="http://schemas.openxmlformats.org/officeDocument/2006/relationships/image" Target="../media/image11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6.png"/><Relationship Id="rId4" Type="http://schemas.openxmlformats.org/officeDocument/2006/relationships/image" Target="../media/image1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5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Alma - </a:t>
            </a:r>
            <a:r>
              <a:rPr lang="fr-FR" err="1">
                <a:latin typeface="+mn-lt"/>
              </a:rPr>
              <a:t>Analytics</a:t>
            </a:r>
            <a:endParaRPr lang="fr-FR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Module 2 – Créer et éditer des rapports</a:t>
            </a:r>
          </a:p>
        </p:txBody>
      </p:sp>
    </p:spTree>
    <p:extLst>
      <p:ext uri="{BB962C8B-B14F-4D97-AF65-F5344CB8AC3E}">
        <p14:creationId xmlns:p14="http://schemas.microsoft.com/office/powerpoint/2010/main" val="105397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err="1"/>
              <a:t>Organisation</a:t>
            </a:r>
            <a:r>
              <a:rPr lang="en-US" sz="2200"/>
              <a:t> des dossiers sous </a:t>
            </a:r>
            <a:r>
              <a:rPr lang="en-US" sz="2200" i="1"/>
              <a:t>University of Liege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fonction</a:t>
            </a:r>
            <a:r>
              <a:rPr lang="en-US" sz="2200"/>
              <a:t> des Task Forces et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correspondance</a:t>
            </a:r>
            <a:r>
              <a:rPr lang="en-US" sz="2200"/>
              <a:t> avec les </a:t>
            </a:r>
            <a:r>
              <a:rPr lang="en-US" sz="2200" err="1"/>
              <a:t>domaines</a:t>
            </a:r>
            <a:r>
              <a:rPr lang="en-US" sz="2200"/>
              <a:t> </a:t>
            </a:r>
            <a:r>
              <a:rPr lang="en-US" sz="2200" err="1"/>
              <a:t>d’Analytics</a:t>
            </a:r>
            <a:endParaRPr lang="en-US" sz="22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B5905A7-86DA-2F7F-0AD7-E5530497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2257425"/>
            <a:ext cx="1554637" cy="4281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D41A1EA-4FC5-71FB-E816-710FE7921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07" y="2078227"/>
            <a:ext cx="2425246" cy="2306579"/>
          </a:xfrm>
          <a:prstGeom prst="rect">
            <a:avLst/>
          </a:prstGeom>
        </p:spPr>
      </p:pic>
      <p:pic>
        <p:nvPicPr>
          <p:cNvPr id="16" name="Image 1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EA7C181-30ED-9457-018C-105E5B0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79" y="4318009"/>
            <a:ext cx="2438474" cy="2248082"/>
          </a:xfrm>
          <a:prstGeom prst="rect">
            <a:avLst/>
          </a:prstGeom>
        </p:spPr>
      </p:pic>
      <p:pic>
        <p:nvPicPr>
          <p:cNvPr id="20" name="Image 19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C8B8E89-7246-0A60-D8F1-8A77BFA6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808" y="2093069"/>
            <a:ext cx="2566986" cy="2426543"/>
          </a:xfrm>
          <a:prstGeom prst="rect">
            <a:avLst/>
          </a:prstGeom>
        </p:spPr>
      </p:pic>
      <p:pic>
        <p:nvPicPr>
          <p:cNvPr id="22" name="Image 21" descr="Une image contenant texte, capture d’écran, Police, Bleu électrique&#10;&#10;Le contenu généré par l’IA peut être incorrect.">
            <a:extLst>
              <a:ext uri="{FF2B5EF4-FFF2-40B4-BE49-F238E27FC236}">
                <a16:creationId xmlns:a16="http://schemas.microsoft.com/office/drawing/2014/main" id="{FAB64AD9-891E-DCE1-23FB-9645EB867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809" y="4519613"/>
            <a:ext cx="2566986" cy="11313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2897A4-7F7E-B47B-13CC-9D1F7C938EB2}"/>
              </a:ext>
            </a:extLst>
          </p:cNvPr>
          <p:cNvSpPr/>
          <p:nvPr/>
        </p:nvSpPr>
        <p:spPr>
          <a:xfrm>
            <a:off x="4812506" y="2040127"/>
            <a:ext cx="5445919" cy="4498786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83513-76B0-A899-FAE1-BDE99BE1E819}"/>
              </a:ext>
            </a:extLst>
          </p:cNvPr>
          <p:cNvSpPr/>
          <p:nvPr/>
        </p:nvSpPr>
        <p:spPr>
          <a:xfrm>
            <a:off x="4701649" y="5287599"/>
            <a:ext cx="1241951" cy="5941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ABB0D9-4259-801C-D0E3-F409CFA2082D}"/>
              </a:ext>
            </a:extLst>
          </p:cNvPr>
          <p:cNvSpPr/>
          <p:nvPr/>
        </p:nvSpPr>
        <p:spPr>
          <a:xfrm>
            <a:off x="7593809" y="3680816"/>
            <a:ext cx="1241951" cy="30890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6194D7-DCB2-E727-5A32-5D6A2B0A519E}"/>
              </a:ext>
            </a:extLst>
          </p:cNvPr>
          <p:cNvSpPr/>
          <p:nvPr/>
        </p:nvSpPr>
        <p:spPr>
          <a:xfrm>
            <a:off x="7593809" y="5371282"/>
            <a:ext cx="1241951" cy="30890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6BDD0E-314D-1CDD-3483-4737FF40EB82}"/>
              </a:ext>
            </a:extLst>
          </p:cNvPr>
          <p:cNvSpPr/>
          <p:nvPr/>
        </p:nvSpPr>
        <p:spPr>
          <a:xfrm>
            <a:off x="2542226" y="4684116"/>
            <a:ext cx="1241951" cy="30890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0323502-14C2-B4C0-76A6-952F2A777E6A}"/>
              </a:ext>
            </a:extLst>
          </p:cNvPr>
          <p:cNvCxnSpPr>
            <a:cxnSpLocks/>
            <a:stCxn id="28" idx="3"/>
            <a:endCxn id="24" idx="1"/>
          </p:cNvCxnSpPr>
          <p:nvPr/>
        </p:nvCxnSpPr>
        <p:spPr>
          <a:xfrm>
            <a:off x="3784177" y="4838567"/>
            <a:ext cx="917472" cy="7461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4AF7626-C026-CAA0-AE2F-5F860D94CA04}"/>
              </a:ext>
            </a:extLst>
          </p:cNvPr>
          <p:cNvCxnSpPr>
            <a:cxnSpLocks/>
            <a:stCxn id="28" idx="3"/>
            <a:endCxn id="26" idx="1"/>
          </p:cNvCxnSpPr>
          <p:nvPr/>
        </p:nvCxnSpPr>
        <p:spPr>
          <a:xfrm flipV="1">
            <a:off x="3784177" y="3835267"/>
            <a:ext cx="3809632" cy="1003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6E01585-5B25-8386-CFD8-7C3010B60A5F}"/>
              </a:ext>
            </a:extLst>
          </p:cNvPr>
          <p:cNvCxnSpPr>
            <a:cxnSpLocks/>
            <a:stCxn id="28" idx="3"/>
            <a:endCxn id="27" idx="1"/>
          </p:cNvCxnSpPr>
          <p:nvPr/>
        </p:nvCxnSpPr>
        <p:spPr>
          <a:xfrm>
            <a:off x="3784177" y="4838567"/>
            <a:ext cx="3809632" cy="6871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2A1C1ED1-5A8A-D735-1F77-83795F362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46" y="2069723"/>
            <a:ext cx="2124075" cy="286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Une image contenant texte, Police, Bleu électrique, conception&#10;&#10;Le contenu généré par l’IA peut être incorrect.">
            <a:extLst>
              <a:ext uri="{FF2B5EF4-FFF2-40B4-BE49-F238E27FC236}">
                <a16:creationId xmlns:a16="http://schemas.microsoft.com/office/drawing/2014/main" id="{F0B46C53-F6EB-12EF-B4F7-CA44659F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5173478"/>
            <a:ext cx="1743075" cy="1038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Subdivision des dossiers sous </a:t>
            </a:r>
            <a:r>
              <a:rPr lang="en-US" i="1"/>
              <a:t>University of Liege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210176" y="2302908"/>
            <a:ext cx="404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Chaque</a:t>
            </a:r>
            <a:r>
              <a:rPr lang="en-US"/>
              <a:t> dossier </a:t>
            </a:r>
            <a:r>
              <a:rPr lang="en-US" err="1"/>
              <a:t>thématique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subdivisé</a:t>
            </a:r>
            <a:r>
              <a:rPr lang="en-US"/>
              <a:t> </a:t>
            </a:r>
          </a:p>
          <a:p>
            <a:r>
              <a:rPr lang="en-US"/>
              <a:t>par </a:t>
            </a:r>
            <a:r>
              <a:rPr lang="en-US" err="1"/>
              <a:t>grande</a:t>
            </a:r>
            <a:r>
              <a:rPr lang="en-US"/>
              <a:t> </a:t>
            </a:r>
            <a:r>
              <a:rPr lang="en-US" err="1"/>
              <a:t>bibliothèque</a:t>
            </a:r>
            <a:r>
              <a:rPr lang="en-US"/>
              <a:t> + DG + TF + </a:t>
            </a:r>
          </a:p>
          <a:p>
            <a:r>
              <a:rPr lang="en-US"/>
              <a:t>1 dossier pour les rapports </a:t>
            </a:r>
            <a:r>
              <a:rPr lang="en-US" err="1"/>
              <a:t>globaux</a:t>
            </a:r>
            <a:endParaRPr lang="en-US"/>
          </a:p>
          <a:p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724526" y="4519612"/>
            <a:ext cx="342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Chaque</a:t>
            </a:r>
            <a:r>
              <a:rPr lang="en-US"/>
              <a:t> sous-dossier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subdivisé</a:t>
            </a:r>
            <a:r>
              <a:rPr lang="en-US"/>
              <a:t> </a:t>
            </a:r>
          </a:p>
          <a:p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fonction</a:t>
            </a:r>
            <a:r>
              <a:rPr lang="en-US"/>
              <a:t> du type </a:t>
            </a:r>
            <a:r>
              <a:rPr lang="en-US" err="1"/>
              <a:t>d’objets</a:t>
            </a:r>
            <a:r>
              <a:rPr lang="en-US"/>
              <a:t> : </a:t>
            </a:r>
          </a:p>
          <a:p>
            <a:r>
              <a:rPr lang="en-US" i="1"/>
              <a:t>Dashboards, Prompts, Reports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34DFDC-A16A-099B-CFDB-3E7B47E20DF8}"/>
              </a:ext>
            </a:extLst>
          </p:cNvPr>
          <p:cNvSpPr/>
          <p:nvPr/>
        </p:nvSpPr>
        <p:spPr>
          <a:xfrm>
            <a:off x="1894949" y="2605998"/>
            <a:ext cx="1788051" cy="177550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15BDDB-15FF-4CE8-BD39-026EEBF58F14}"/>
              </a:ext>
            </a:extLst>
          </p:cNvPr>
          <p:cNvSpPr/>
          <p:nvPr/>
        </p:nvSpPr>
        <p:spPr>
          <a:xfrm>
            <a:off x="1894949" y="4630417"/>
            <a:ext cx="1788051" cy="2893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1C720FE-F012-2A37-0E16-6FB9C8197F60}"/>
              </a:ext>
            </a:extLst>
          </p:cNvPr>
          <p:cNvCxnSpPr>
            <a:cxnSpLocks/>
            <a:stCxn id="26" idx="1"/>
            <a:endCxn id="17" idx="3"/>
          </p:cNvCxnSpPr>
          <p:nvPr/>
        </p:nvCxnSpPr>
        <p:spPr>
          <a:xfrm flipH="1">
            <a:off x="3683000" y="2740378"/>
            <a:ext cx="1518974" cy="753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19B9EFD-232C-5C84-310F-ED55BF76D711}"/>
              </a:ext>
            </a:extLst>
          </p:cNvPr>
          <p:cNvSpPr/>
          <p:nvPr/>
        </p:nvSpPr>
        <p:spPr>
          <a:xfrm>
            <a:off x="5201974" y="2235923"/>
            <a:ext cx="4056105" cy="100890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AE654-95FF-C414-A70F-05E4A8DD717F}"/>
              </a:ext>
            </a:extLst>
          </p:cNvPr>
          <p:cNvSpPr/>
          <p:nvPr/>
        </p:nvSpPr>
        <p:spPr>
          <a:xfrm>
            <a:off x="5724526" y="4537273"/>
            <a:ext cx="3533553" cy="90567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8696E6F-F428-1354-4899-646D06B9EEF5}"/>
              </a:ext>
            </a:extLst>
          </p:cNvPr>
          <p:cNvCxnSpPr>
            <a:cxnSpLocks/>
            <a:stCxn id="26" idx="1"/>
            <a:endCxn id="21" idx="3"/>
          </p:cNvCxnSpPr>
          <p:nvPr/>
        </p:nvCxnSpPr>
        <p:spPr>
          <a:xfrm flipH="1">
            <a:off x="3683000" y="2740378"/>
            <a:ext cx="1518974" cy="2034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096917A-1956-3638-4384-7397639EAA39}"/>
              </a:ext>
            </a:extLst>
          </p:cNvPr>
          <p:cNvCxnSpPr>
            <a:cxnSpLocks/>
            <a:stCxn id="30" idx="1"/>
            <a:endCxn id="16" idx="3"/>
          </p:cNvCxnSpPr>
          <p:nvPr/>
        </p:nvCxnSpPr>
        <p:spPr>
          <a:xfrm flipH="1">
            <a:off x="5162550" y="4990108"/>
            <a:ext cx="561976" cy="7024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0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Convention </a:t>
            </a:r>
            <a:r>
              <a:rPr lang="en-US" err="1"/>
              <a:t>adoptée</a:t>
            </a:r>
            <a:r>
              <a:rPr lang="en-US"/>
              <a:t> pour </a:t>
            </a:r>
            <a:r>
              <a:rPr lang="en-US" err="1"/>
              <a:t>nommer</a:t>
            </a:r>
            <a:r>
              <a:rPr lang="en-US"/>
              <a:t> les </a:t>
            </a:r>
            <a:r>
              <a:rPr lang="en-US" err="1"/>
              <a:t>synthèses</a:t>
            </a:r>
            <a:r>
              <a:rPr lang="en-US"/>
              <a:t> </a:t>
            </a:r>
            <a:r>
              <a:rPr lang="en-US" err="1"/>
              <a:t>statistiques</a:t>
            </a:r>
            <a:r>
              <a:rPr lang="en-US"/>
              <a:t> du dossier </a:t>
            </a:r>
            <a:r>
              <a:rPr lang="en-US" i="1"/>
              <a:t>University of Liege</a:t>
            </a:r>
            <a:r>
              <a:rPr lang="en-US"/>
              <a:t> :</a:t>
            </a:r>
            <a:endParaRPr lang="en-US" i="1"/>
          </a:p>
          <a:p>
            <a:pPr marL="0" indent="0">
              <a:buNone/>
            </a:pPr>
            <a:r>
              <a:rPr lang="en-US" sz="1800" err="1"/>
              <a:t>Initiales</a:t>
            </a:r>
            <a:r>
              <a:rPr lang="en-US" sz="1800"/>
              <a:t> du </a:t>
            </a:r>
            <a:r>
              <a:rPr lang="en-US" sz="1800" err="1"/>
              <a:t>créateur</a:t>
            </a:r>
            <a:r>
              <a:rPr lang="en-US" sz="1800"/>
              <a:t>–Description du </a:t>
            </a:r>
            <a:r>
              <a:rPr lang="en-US" sz="1800" err="1"/>
              <a:t>contenu</a:t>
            </a:r>
            <a:r>
              <a:rPr lang="en-US" sz="1800"/>
              <a:t> de la </a:t>
            </a:r>
            <a:r>
              <a:rPr lang="en-US" sz="1800" err="1"/>
              <a:t>synthèse</a:t>
            </a: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r>
              <a:rPr lang="en-US" sz="1800" err="1"/>
              <a:t>Exemple</a:t>
            </a:r>
            <a:r>
              <a:rPr lang="en-US" sz="1800"/>
              <a:t> :</a:t>
            </a:r>
          </a:p>
          <a:p>
            <a:pPr lvl="1"/>
            <a:endParaRPr lang="en-US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E1B726-FE2F-5E8E-8AE7-C8BFECB5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3176587"/>
            <a:ext cx="6048375" cy="5048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6292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E8C197F-9C6E-A9DF-9C0D-62007D82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1757179"/>
            <a:ext cx="6981825" cy="1038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Menu navigation :</a:t>
            </a:r>
          </a:p>
          <a:p>
            <a:endParaRPr lang="en-US"/>
          </a:p>
          <a:p>
            <a:endParaRPr lang="en-US"/>
          </a:p>
          <a:p>
            <a:pPr lvl="1"/>
            <a:endParaRPr lang="en-US" sz="2400"/>
          </a:p>
          <a:p>
            <a:pPr lvl="1">
              <a:spcAft>
                <a:spcPts val="700"/>
              </a:spcAft>
            </a:pPr>
            <a:r>
              <a:rPr lang="en-US"/>
              <a:t>        </a:t>
            </a:r>
            <a:r>
              <a:rPr lang="en-US" err="1"/>
              <a:t>Créer</a:t>
            </a:r>
            <a:r>
              <a:rPr lang="en-US"/>
              <a:t> de nouveaux </a:t>
            </a:r>
            <a:r>
              <a:rPr lang="en-US" err="1"/>
              <a:t>éléments</a:t>
            </a:r>
            <a:r>
              <a:rPr lang="en-US"/>
              <a:t> (= Menu </a:t>
            </a:r>
            <a:r>
              <a:rPr lang="en-US" i="1"/>
              <a:t>New</a:t>
            </a:r>
            <a:r>
              <a:rPr lang="en-US"/>
              <a:t>)</a:t>
            </a:r>
          </a:p>
          <a:p>
            <a:pPr lvl="1">
              <a:spcAft>
                <a:spcPts val="700"/>
              </a:spcAft>
            </a:pPr>
            <a:r>
              <a:rPr lang="en-US"/>
              <a:t>        </a:t>
            </a:r>
            <a:r>
              <a:rPr lang="en-US" err="1"/>
              <a:t>Rafraîchir</a:t>
            </a:r>
            <a:r>
              <a:rPr lang="en-US"/>
              <a:t> la </a:t>
            </a:r>
            <a:r>
              <a:rPr lang="en-US" err="1"/>
              <a:t>liste</a:t>
            </a:r>
            <a:r>
              <a:rPr lang="en-US"/>
              <a:t> des dossiers et </a:t>
            </a:r>
            <a:r>
              <a:rPr lang="en-US" err="1"/>
              <a:t>éléments</a:t>
            </a:r>
            <a:r>
              <a:rPr lang="en-US"/>
              <a:t> </a:t>
            </a:r>
            <a:r>
              <a:rPr lang="en-US" err="1"/>
              <a:t>affichés</a:t>
            </a: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  </a:t>
            </a:r>
            <a:r>
              <a:rPr lang="en-US" err="1"/>
              <a:t>Remonter</a:t>
            </a:r>
            <a:r>
              <a:rPr lang="en-US"/>
              <a:t> d’un </a:t>
            </a:r>
            <a:r>
              <a:rPr lang="en-US" err="1"/>
              <a:t>niveau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la </a:t>
            </a:r>
            <a:r>
              <a:rPr lang="en-US" err="1"/>
              <a:t>hiérarchie</a:t>
            </a:r>
            <a:r>
              <a:rPr lang="en-US"/>
              <a:t> des dossiers</a:t>
            </a:r>
          </a:p>
          <a:p>
            <a:pPr lvl="1">
              <a:spcAft>
                <a:spcPts val="700"/>
              </a:spcAft>
            </a:pPr>
            <a:r>
              <a:rPr lang="en-US"/>
              <a:t>        </a:t>
            </a:r>
            <a:r>
              <a:rPr lang="en-US" err="1"/>
              <a:t>Afficher</a:t>
            </a:r>
            <a:r>
              <a:rPr lang="en-US"/>
              <a:t> la </a:t>
            </a:r>
            <a:r>
              <a:rPr lang="en-US" err="1"/>
              <a:t>hiérarchie</a:t>
            </a:r>
            <a:r>
              <a:rPr lang="en-US"/>
              <a:t> des dossiers (= Menu </a:t>
            </a:r>
            <a:r>
              <a:rPr lang="en-US" i="1"/>
              <a:t>Catalog</a:t>
            </a:r>
            <a:r>
              <a:rPr lang="en-US"/>
              <a:t>)</a:t>
            </a:r>
            <a:endParaRPr lang="fr-BE" i="1"/>
          </a:p>
          <a:p>
            <a:pPr lvl="1">
              <a:spcAft>
                <a:spcPts val="700"/>
              </a:spcAft>
            </a:pPr>
            <a:r>
              <a:rPr lang="en-US"/>
              <a:t>        </a:t>
            </a:r>
            <a:r>
              <a:rPr lang="en-US" err="1"/>
              <a:t>Rechercher</a:t>
            </a:r>
            <a:r>
              <a:rPr lang="en-US"/>
              <a:t> (= Menu </a:t>
            </a:r>
            <a:r>
              <a:rPr lang="en-US" i="1"/>
              <a:t>Search</a:t>
            </a:r>
            <a:r>
              <a:rPr lang="en-US"/>
              <a:t>)</a:t>
            </a:r>
          </a:p>
          <a:p>
            <a:pPr lvl="1">
              <a:spcAft>
                <a:spcPts val="700"/>
              </a:spcAft>
            </a:pPr>
            <a:r>
              <a:rPr lang="en-US"/>
              <a:t>        Modifier </a:t>
            </a:r>
            <a:r>
              <a:rPr lang="en-US" err="1"/>
              <a:t>l’affichage</a:t>
            </a:r>
            <a:r>
              <a:rPr lang="en-US"/>
              <a:t> de la </a:t>
            </a:r>
            <a:r>
              <a:rPr lang="en-US" err="1"/>
              <a:t>liste</a:t>
            </a:r>
            <a:r>
              <a:rPr lang="en-US"/>
              <a:t> des </a:t>
            </a:r>
            <a:r>
              <a:rPr lang="en-US" err="1"/>
              <a:t>synthèses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4EF1A-9E56-1C5F-22F6-D2C7AC20A2AF}"/>
              </a:ext>
            </a:extLst>
          </p:cNvPr>
          <p:cNvSpPr/>
          <p:nvPr/>
        </p:nvSpPr>
        <p:spPr>
          <a:xfrm>
            <a:off x="2773047" y="2212792"/>
            <a:ext cx="2256154" cy="45590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E029D5E-C574-270A-ED50-6872FDF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7" y="2858904"/>
            <a:ext cx="733425" cy="4476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0EDB638-83A0-24AE-0C53-B208FB661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12" y="3318542"/>
            <a:ext cx="590550" cy="4476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C9282C3-64AB-F12F-9722-8C3951EFE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2" y="3784096"/>
            <a:ext cx="533400" cy="438150"/>
          </a:xfrm>
          <a:prstGeom prst="rect">
            <a:avLst/>
          </a:prstGeom>
        </p:spPr>
      </p:pic>
      <p:pic>
        <p:nvPicPr>
          <p:cNvPr id="25" name="Image 24" descr="Une image contenant logo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F6DBA825-A54E-D3E1-DB85-E6B08FD0F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87" y="4145934"/>
            <a:ext cx="514350" cy="48577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64E2E93-1DE8-3A2E-BF3F-614C01898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11" y="4647263"/>
            <a:ext cx="485775" cy="466725"/>
          </a:xfrm>
          <a:prstGeom prst="rect">
            <a:avLst/>
          </a:prstGeom>
        </p:spPr>
      </p:pic>
      <p:pic>
        <p:nvPicPr>
          <p:cNvPr id="29" name="Image 28" descr="Une image contenant logo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18A7D3B2-B0F7-0E03-1C77-ACA6437C9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87" y="5130489"/>
            <a:ext cx="7524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55782"/>
            <a:ext cx="8229600" cy="5000569"/>
          </a:xfrm>
        </p:spPr>
        <p:txBody>
          <a:bodyPr>
            <a:normAutofit lnSpcReduction="10000"/>
          </a:bodyPr>
          <a:lstStyle/>
          <a:p>
            <a:r>
              <a:rPr lang="en-US"/>
              <a:t>Menu </a:t>
            </a:r>
            <a:r>
              <a:rPr lang="en-US" err="1"/>
              <a:t>édition</a:t>
            </a:r>
            <a:r>
              <a:rPr lang="en-US"/>
              <a:t> des analyses :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spcAft>
                <a:spcPts val="700"/>
              </a:spcAft>
              <a:buNone/>
            </a:pP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</a:t>
            </a:r>
            <a:r>
              <a:rPr lang="en-US" err="1"/>
              <a:t>Ouvrir</a:t>
            </a: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</a:t>
            </a:r>
            <a:r>
              <a:rPr lang="en-US" err="1"/>
              <a:t>Editer</a:t>
            </a: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</a:t>
            </a:r>
            <a:r>
              <a:rPr lang="en-US" err="1"/>
              <a:t>Imprimer</a:t>
            </a: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Exporter</a:t>
            </a:r>
          </a:p>
          <a:p>
            <a:pPr lvl="1">
              <a:spcAft>
                <a:spcPts val="700"/>
              </a:spcAft>
            </a:pPr>
            <a:r>
              <a:rPr lang="en-US"/>
              <a:t>      </a:t>
            </a:r>
            <a:r>
              <a:rPr lang="en-US" err="1"/>
              <a:t>Supprimer</a:t>
            </a:r>
            <a:endParaRPr lang="en-US"/>
          </a:p>
          <a:p>
            <a:pPr lvl="1">
              <a:spcAft>
                <a:spcPts val="700"/>
              </a:spcAft>
            </a:pPr>
            <a:r>
              <a:rPr lang="en-US"/>
              <a:t>      Copier</a:t>
            </a:r>
          </a:p>
          <a:p>
            <a:pPr lvl="1">
              <a:spcAft>
                <a:spcPts val="700"/>
              </a:spcAft>
            </a:pPr>
            <a:r>
              <a:rPr lang="en-US"/>
              <a:t>      Coller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325981" y="4320899"/>
            <a:ext cx="324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 </a:t>
            </a:r>
            <a:r>
              <a:rPr lang="en-US" sz="2400" err="1"/>
              <a:t>synthèse</a:t>
            </a:r>
            <a:r>
              <a:rPr lang="en-US" sz="2400"/>
              <a:t> </a:t>
            </a:r>
            <a:r>
              <a:rPr lang="en-US" sz="2400" err="1"/>
              <a:t>sélectionnée</a:t>
            </a:r>
            <a:endParaRPr lang="en-US" sz="2400"/>
          </a:p>
        </p:txBody>
      </p:sp>
      <p:sp>
        <p:nvSpPr>
          <p:cNvPr id="16" name="Accolade fermante 15"/>
          <p:cNvSpPr/>
          <p:nvPr/>
        </p:nvSpPr>
        <p:spPr>
          <a:xfrm>
            <a:off x="4758089" y="3156328"/>
            <a:ext cx="346509" cy="2768513"/>
          </a:xfrm>
          <a:prstGeom prst="rightBrac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9873C1-FB2F-5EDC-9EB6-0ED27D10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94" y="3044328"/>
            <a:ext cx="371475" cy="381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7210C8-E54D-4141-8814-123948CF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94" y="3470892"/>
            <a:ext cx="390525" cy="381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AFA9FA-92EC-80F6-D208-FC02957DC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194" y="3952105"/>
            <a:ext cx="542925" cy="371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9F41686-32B4-E8D9-68BB-2A1DD2097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144" y="4356468"/>
            <a:ext cx="561975" cy="3905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9209D85-817B-021A-A807-3A9ACFB8E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194" y="4832221"/>
            <a:ext cx="352425" cy="39052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6F321A-16D7-07A9-FC7D-F03CB48A0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669" y="5269874"/>
            <a:ext cx="361950" cy="381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7873FC-3B4E-DB17-1EC9-058145424E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94" y="5666428"/>
            <a:ext cx="381000" cy="390525"/>
          </a:xfrm>
          <a:prstGeom prst="rect">
            <a:avLst/>
          </a:prstGeom>
        </p:spPr>
      </p:pic>
      <p:pic>
        <p:nvPicPr>
          <p:cNvPr id="33" name="Image 32" descr="Une image contenant texte, Police, Bleu électrique, bleu vert&#10;&#10;Le contenu généré par l’IA peut être incorrect.">
            <a:extLst>
              <a:ext uri="{FF2B5EF4-FFF2-40B4-BE49-F238E27FC236}">
                <a16:creationId xmlns:a16="http://schemas.microsoft.com/office/drawing/2014/main" id="{8DEC695F-1010-7BBF-468D-087DEBE33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125" y="1914903"/>
            <a:ext cx="4857750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F9CECED-9D28-AC59-F8B7-973D179F29D6}"/>
              </a:ext>
            </a:extLst>
          </p:cNvPr>
          <p:cNvSpPr/>
          <p:nvPr/>
        </p:nvSpPr>
        <p:spPr>
          <a:xfrm>
            <a:off x="5983607" y="2336995"/>
            <a:ext cx="2256154" cy="41011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892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Autres</a:t>
            </a:r>
            <a:r>
              <a:rPr lang="en-US"/>
              <a:t> options </a:t>
            </a:r>
            <a:r>
              <a:rPr lang="en-US" err="1"/>
              <a:t>disponibles</a:t>
            </a:r>
            <a:r>
              <a:rPr lang="en-US"/>
              <a:t> </a:t>
            </a:r>
          </a:p>
          <a:p>
            <a:pPr lvl="1"/>
            <a:r>
              <a:rPr lang="en-US" sz="1800"/>
              <a:t>via le lien </a:t>
            </a:r>
            <a:r>
              <a:rPr lang="en-US" sz="1800" i="1"/>
              <a:t>More</a:t>
            </a:r>
            <a:r>
              <a:rPr lang="en-US" sz="1800"/>
              <a:t> sous la </a:t>
            </a:r>
            <a:r>
              <a:rPr lang="en-US" sz="1800" err="1"/>
              <a:t>synthèse</a:t>
            </a:r>
            <a:r>
              <a:rPr lang="en-US" sz="1800"/>
              <a:t> :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lvl="1"/>
            <a:r>
              <a:rPr lang="en-US" sz="1800" err="1"/>
              <a:t>dans</a:t>
            </a:r>
            <a:r>
              <a:rPr lang="en-US" sz="1800"/>
              <a:t> la zone </a:t>
            </a:r>
            <a:r>
              <a:rPr lang="en-US" sz="1800" i="1"/>
              <a:t>Tasks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2" name="Image 1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1043C47-87AF-5CBC-E738-65957123C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84" y="1546969"/>
            <a:ext cx="3993011" cy="3156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42F4CB-5D45-BBFA-3B25-4A6504D542F9}"/>
              </a:ext>
            </a:extLst>
          </p:cNvPr>
          <p:cNvSpPr/>
          <p:nvPr/>
        </p:nvSpPr>
        <p:spPr>
          <a:xfrm>
            <a:off x="5819652" y="3429000"/>
            <a:ext cx="1010035" cy="485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F750D35-D6F4-C8DD-533A-71DDD3DA6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96" y="4895110"/>
            <a:ext cx="2082956" cy="1816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798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Chemin</a:t>
            </a:r>
            <a:r>
              <a:rPr lang="en-US"/>
              <a:t> </a:t>
            </a:r>
            <a:r>
              <a:rPr lang="en-US" err="1"/>
              <a:t>d’accès</a:t>
            </a:r>
            <a:r>
              <a:rPr lang="en-US"/>
              <a:t> pour un dossier </a:t>
            </a:r>
            <a:r>
              <a:rPr lang="en-US" err="1"/>
              <a:t>ou</a:t>
            </a:r>
            <a:r>
              <a:rPr lang="en-US"/>
              <a:t> un </a:t>
            </a:r>
            <a:r>
              <a:rPr lang="en-US" err="1"/>
              <a:t>fichier</a:t>
            </a:r>
            <a:r>
              <a:rPr lang="en-US"/>
              <a:t> </a:t>
            </a:r>
            <a:r>
              <a:rPr lang="en-US" err="1"/>
              <a:t>sélectionné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4AA1757-1EA1-5D3E-0676-DAE48118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047875"/>
            <a:ext cx="11172825" cy="2762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55C1F8-C5B0-945E-292C-CE83AEAB5304}"/>
              </a:ext>
            </a:extLst>
          </p:cNvPr>
          <p:cNvSpPr/>
          <p:nvPr/>
        </p:nvSpPr>
        <p:spPr>
          <a:xfrm>
            <a:off x="5372100" y="2463800"/>
            <a:ext cx="4406900" cy="4191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841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</a:t>
            </a:r>
            <a:r>
              <a:rPr lang="en-US" err="1"/>
              <a:t>raccourcis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Image 8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EC6BDC83-A569-1CBC-4965-CDB3C73F2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06" y="1733871"/>
            <a:ext cx="3250188" cy="45259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Image 12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EE2E1374-A271-8594-6583-3CE01754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9" y="1733871"/>
            <a:ext cx="3170900" cy="14719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3415223-25E4-9B0B-36FE-036848FEECD6}"/>
              </a:ext>
            </a:extLst>
          </p:cNvPr>
          <p:cNvSpPr txBox="1">
            <a:spLocks/>
          </p:cNvSpPr>
          <p:nvPr/>
        </p:nvSpPr>
        <p:spPr>
          <a:xfrm>
            <a:off x="886749" y="129082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Menu Favorites				Menu Dashboards				 </a:t>
            </a:r>
          </a:p>
        </p:txBody>
      </p:sp>
    </p:spTree>
    <p:extLst>
      <p:ext uri="{BB962C8B-B14F-4D97-AF65-F5344CB8AC3E}">
        <p14:creationId xmlns:p14="http://schemas.microsoft.com/office/powerpoint/2010/main" val="350412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menu </a:t>
            </a:r>
            <a:r>
              <a:rPr lang="en-US" i="1"/>
              <a:t>Create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Permet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nouvelle </a:t>
            </a:r>
            <a:r>
              <a:rPr lang="en-US" err="1"/>
              <a:t>synthèse</a:t>
            </a:r>
            <a:r>
              <a:rPr lang="en-US"/>
              <a:t> </a:t>
            </a:r>
            <a:r>
              <a:rPr lang="en-US" err="1"/>
              <a:t>statistique</a:t>
            </a:r>
            <a:r>
              <a:rPr lang="en-US"/>
              <a:t> (</a:t>
            </a:r>
            <a:r>
              <a:rPr lang="en-US" i="1"/>
              <a:t>Analysis, Dashboards) </a:t>
            </a:r>
            <a:r>
              <a:rPr lang="en-US" i="1" err="1"/>
              <a:t>ou</a:t>
            </a:r>
            <a:r>
              <a:rPr lang="en-US" i="1"/>
              <a:t> </a:t>
            </a:r>
            <a:r>
              <a:rPr lang="en-US" i="1" err="1"/>
              <a:t>d’autres</a:t>
            </a:r>
            <a:r>
              <a:rPr lang="en-US" i="1"/>
              <a:t> </a:t>
            </a:r>
            <a:r>
              <a:rPr lang="en-US" i="1" err="1"/>
              <a:t>éléments</a:t>
            </a:r>
            <a:r>
              <a:rPr lang="en-US" i="1"/>
              <a:t> (Filter, Dashboard Prompt, Condition)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327007" y="2954394"/>
            <a:ext cx="1145407" cy="77724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30" y="2644270"/>
            <a:ext cx="447600" cy="698744"/>
          </a:xfrm>
          <a:prstGeom prst="rect">
            <a:avLst/>
          </a:prstGeom>
        </p:spPr>
      </p:pic>
      <p:pic>
        <p:nvPicPr>
          <p:cNvPr id="9" name="Image 8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F70961AD-345C-2393-0DBD-58A84FC6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55" y="2092326"/>
            <a:ext cx="424815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7DDFF-F3F4-DFCE-EC02-F6F899F1EB38}"/>
              </a:ext>
            </a:extLst>
          </p:cNvPr>
          <p:cNvSpPr/>
          <p:nvPr/>
        </p:nvSpPr>
        <p:spPr>
          <a:xfrm>
            <a:off x="5362576" y="2505075"/>
            <a:ext cx="2228850" cy="16954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822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</a:t>
            </a:r>
            <a:r>
              <a:rPr lang="en-US" err="1"/>
              <a:t>fonction</a:t>
            </a:r>
            <a:r>
              <a:rPr lang="en-US"/>
              <a:t> </a:t>
            </a:r>
            <a:r>
              <a:rPr lang="en-US" i="1"/>
              <a:t>Search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5782"/>
            <a:ext cx="10972800" cy="4803718"/>
          </a:xfrm>
        </p:spPr>
        <p:txBody>
          <a:bodyPr>
            <a:normAutofit/>
          </a:bodyPr>
          <a:lstStyle/>
          <a:p>
            <a:r>
              <a:rPr lang="en-US" err="1"/>
              <a:t>Entrer</a:t>
            </a:r>
            <a:r>
              <a:rPr lang="en-US"/>
              <a:t> un </a:t>
            </a:r>
            <a:r>
              <a:rPr lang="en-US" err="1"/>
              <a:t>terme</a:t>
            </a:r>
            <a:r>
              <a:rPr lang="en-US"/>
              <a:t> de </a:t>
            </a:r>
            <a:r>
              <a:rPr lang="en-US" err="1"/>
              <a:t>recherche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la zone </a:t>
            </a:r>
            <a:r>
              <a:rPr lang="en-US" i="1"/>
              <a:t>Search</a:t>
            </a:r>
            <a:endParaRPr lang="en-US"/>
          </a:p>
          <a:p>
            <a:endParaRPr lang="en-US" i="1"/>
          </a:p>
          <a:p>
            <a:endParaRPr lang="en-US" sz="2800" i="1"/>
          </a:p>
          <a:p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2" name="Image 1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3DB973A-2A97-8A05-EB2E-1145E292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27302"/>
            <a:ext cx="3200400" cy="34575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23C4E6-2EFA-3891-BF8C-6ADC4AA5F9D7}"/>
              </a:ext>
            </a:extLst>
          </p:cNvPr>
          <p:cNvSpPr/>
          <p:nvPr/>
        </p:nvSpPr>
        <p:spPr>
          <a:xfrm>
            <a:off x="4640168" y="3239801"/>
            <a:ext cx="2951257" cy="5892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DD2114-4FC8-7BAD-C741-D0574A43A37E}"/>
              </a:ext>
            </a:extLst>
          </p:cNvPr>
          <p:cNvSpPr/>
          <p:nvPr/>
        </p:nvSpPr>
        <p:spPr>
          <a:xfrm>
            <a:off x="4656884" y="4105945"/>
            <a:ext cx="2934541" cy="9137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E06D873-E11B-BB68-9DBD-383DABEBB3B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5924550" y="5019674"/>
            <a:ext cx="199605" cy="6667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22">
            <a:extLst>
              <a:ext uri="{FF2B5EF4-FFF2-40B4-BE49-F238E27FC236}">
                <a16:creationId xmlns:a16="http://schemas.microsoft.com/office/drawing/2014/main" id="{4C0481D8-FB5C-3DAF-40DF-5703624B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3755">
            <a:off x="5771999" y="1560253"/>
            <a:ext cx="648000" cy="101158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35AA022-8766-54B1-A54F-0094BCC71460}"/>
              </a:ext>
            </a:extLst>
          </p:cNvPr>
          <p:cNvSpPr txBox="1"/>
          <p:nvPr/>
        </p:nvSpPr>
        <p:spPr>
          <a:xfrm>
            <a:off x="3333749" y="5686425"/>
            <a:ext cx="555307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err="1"/>
              <a:t>Possibilité</a:t>
            </a:r>
            <a:r>
              <a:rPr lang="en-US" sz="1800"/>
              <a:t> de </a:t>
            </a:r>
            <a:r>
              <a:rPr lang="en-US" sz="1800" err="1"/>
              <a:t>restreindre</a:t>
            </a:r>
            <a:r>
              <a:rPr lang="en-US" sz="1800"/>
              <a:t> la recherche à un dossier </a:t>
            </a:r>
            <a:r>
              <a:rPr lang="en-US" sz="1800" err="1"/>
              <a:t>ou</a:t>
            </a:r>
            <a:r>
              <a:rPr lang="en-US" sz="1800"/>
              <a:t> un type de </a:t>
            </a:r>
            <a:r>
              <a:rPr lang="en-US" sz="1800" err="1"/>
              <a:t>contenu</a:t>
            </a:r>
            <a:r>
              <a:rPr lang="en-US" sz="1800"/>
              <a:t> (rapport, dashboard, etc.)</a:t>
            </a:r>
          </a:p>
        </p:txBody>
      </p:sp>
    </p:spTree>
    <p:extLst>
      <p:ext uri="{BB962C8B-B14F-4D97-AF65-F5344CB8AC3E}">
        <p14:creationId xmlns:p14="http://schemas.microsoft.com/office/powerpoint/2010/main" val="405580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>
                <a:latin typeface="+mn-lt"/>
              </a:rPr>
              <a:t>Mise à jour le 09/01/2026</a:t>
            </a:r>
          </a:p>
          <a:p>
            <a:endParaRPr lang="fr-FR">
              <a:latin typeface="+mn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>
                <a:latin typeface="+mn-lt"/>
              </a:rPr>
              <a:t>Analytics – Créer et éditer des rapports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Création d'un rapport</a:t>
            </a:r>
            <a:br>
              <a:rPr lang="fr-BE"/>
            </a:br>
            <a:r>
              <a:rPr lang="fr-BE"/>
              <a:t>Exemple 1 : </a:t>
            </a:r>
            <a:r>
              <a:rPr lang="fr-BE" i="1"/>
              <a:t>Physical Items</a:t>
            </a:r>
            <a:r>
              <a:rPr lang="fr-BE">
                <a:latin typeface="+mn-lt"/>
              </a:rPr>
              <a:t> </a:t>
            </a:r>
            <a:endParaRPr lang="fr-FR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4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3306AF3B-3E56-3C95-CC21-8DBB21B5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235" y="2409388"/>
            <a:ext cx="3670277" cy="41034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err="1"/>
              <a:t>Liste</a:t>
            </a:r>
            <a:r>
              <a:rPr lang="en-US" sz="2800"/>
              <a:t> des livres </a:t>
            </a:r>
            <a:r>
              <a:rPr lang="en-US" sz="2800" err="1"/>
              <a:t>d’une</a:t>
            </a:r>
            <a:r>
              <a:rPr lang="en-US" sz="2800"/>
              <a:t> </a:t>
            </a:r>
            <a:r>
              <a:rPr lang="en-US" sz="2800" err="1"/>
              <a:t>localisation</a:t>
            </a:r>
            <a:r>
              <a:rPr lang="en-US" sz="2800"/>
              <a:t> :</a:t>
            </a:r>
          </a:p>
          <a:p>
            <a:r>
              <a:rPr lang="en-US" sz="2400" err="1"/>
              <a:t>Créer</a:t>
            </a:r>
            <a:r>
              <a:rPr lang="en-US" sz="2400"/>
              <a:t> </a:t>
            </a:r>
            <a:r>
              <a:rPr lang="en-US" sz="2400" err="1"/>
              <a:t>une</a:t>
            </a:r>
            <a:r>
              <a:rPr lang="en-US" sz="2400"/>
              <a:t> </a:t>
            </a:r>
            <a:r>
              <a:rPr lang="en-US" sz="2400" err="1"/>
              <a:t>analyse</a:t>
            </a:r>
            <a:r>
              <a:rPr lang="en-US" sz="2400"/>
              <a:t> </a:t>
            </a:r>
            <a:r>
              <a:rPr lang="en-US" sz="2400" err="1"/>
              <a:t>dans</a:t>
            </a:r>
            <a:r>
              <a:rPr lang="en-US" sz="2400"/>
              <a:t> le </a:t>
            </a:r>
            <a:r>
              <a:rPr lang="en-US" sz="2400" err="1"/>
              <a:t>domaine</a:t>
            </a:r>
            <a:r>
              <a:rPr lang="en-US" sz="2400"/>
              <a:t> </a:t>
            </a:r>
            <a:r>
              <a:rPr lang="en-US" sz="2400" i="1"/>
              <a:t>Physical Items</a:t>
            </a:r>
          </a:p>
          <a:p>
            <a:pPr marL="800100" lvl="2" indent="0">
              <a:buNone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19" y="2513207"/>
            <a:ext cx="586637" cy="9157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70417" y="2894471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3318" y="5014146"/>
            <a:ext cx="586637" cy="9157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93891" y="5376160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856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4457769D-39E2-F661-4C30-B29E29F5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6" y="1159994"/>
            <a:ext cx="4562475" cy="543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Dans le dossier </a:t>
            </a:r>
            <a:r>
              <a:rPr lang="en-US" i="1"/>
              <a:t>Location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551" flipH="1">
            <a:off x="5835599" y="3547863"/>
            <a:ext cx="601529" cy="8530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FC6139-66D5-F04D-5F05-A147941609B5}"/>
              </a:ext>
            </a:extLst>
          </p:cNvPr>
          <p:cNvSpPr/>
          <p:nvPr/>
        </p:nvSpPr>
        <p:spPr>
          <a:xfrm>
            <a:off x="4521274" y="4729163"/>
            <a:ext cx="879401" cy="20040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52167-A2C5-900C-C9DA-A6AE581FF226}"/>
              </a:ext>
            </a:extLst>
          </p:cNvPr>
          <p:cNvSpPr/>
          <p:nvPr/>
        </p:nvSpPr>
        <p:spPr>
          <a:xfrm>
            <a:off x="4521273" y="6381971"/>
            <a:ext cx="879401" cy="20040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FCC847-EEFB-F5BB-3EFC-4DBCCCEC80F7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400675" y="3214688"/>
            <a:ext cx="504825" cy="16146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95BCFC2-9312-B05A-E1D0-B84E3B69EC9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400674" y="3253008"/>
            <a:ext cx="1943103" cy="3229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14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texte, capture d’écran, affichage, nombre&#10;&#10;Le contenu généré par l’IA peut être incorrect.">
            <a:extLst>
              <a:ext uri="{FF2B5EF4-FFF2-40B4-BE49-F238E27FC236}">
                <a16:creationId xmlns:a16="http://schemas.microsoft.com/office/drawing/2014/main" id="{408E6E2F-39A7-0E9F-2887-9875D045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21" y="2346741"/>
            <a:ext cx="3952875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54833EA-95D0-680B-10E3-493CB156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80" y="2764748"/>
            <a:ext cx="2355857" cy="2067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filtre</a:t>
            </a:r>
            <a:r>
              <a:rPr lang="en-US"/>
              <a:t> sur le </a:t>
            </a:r>
            <a:r>
              <a:rPr lang="en-US" err="1"/>
              <a:t>critère</a:t>
            </a:r>
            <a:r>
              <a:rPr lang="en-US"/>
              <a:t> </a:t>
            </a:r>
            <a:r>
              <a:rPr lang="en-US" i="1"/>
              <a:t>Library Code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1" y="3496311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26194" y="378132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3887196" y="4440713"/>
            <a:ext cx="490165" cy="7651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89650" y="471610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90067" y="3236167"/>
            <a:ext cx="490165" cy="765192"/>
          </a:xfrm>
          <a:prstGeom prst="rect">
            <a:avLst/>
          </a:prstGeom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8934318" y="5223360"/>
            <a:ext cx="490165" cy="7651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4D20AD-2DC3-8251-DEC0-BE0724951059}"/>
              </a:ext>
            </a:extLst>
          </p:cNvPr>
          <p:cNvSpPr/>
          <p:nvPr/>
        </p:nvSpPr>
        <p:spPr>
          <a:xfrm>
            <a:off x="7045399" y="3005138"/>
            <a:ext cx="2593901" cy="36854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Espace réservé du contenu 22">
            <a:extLst>
              <a:ext uri="{FF2B5EF4-FFF2-40B4-BE49-F238E27FC236}">
                <a16:creationId xmlns:a16="http://schemas.microsoft.com/office/drawing/2014/main" id="{EC2AD277-6954-F4B4-264D-8518C966C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52">
            <a:off x="6800316" y="4596459"/>
            <a:ext cx="490165" cy="7651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8DF241-31BA-0BDF-3027-FEB2FDE742BD}"/>
              </a:ext>
            </a:extLst>
          </p:cNvPr>
          <p:cNvSpPr txBox="1"/>
          <p:nvPr/>
        </p:nvSpPr>
        <p:spPr>
          <a:xfrm>
            <a:off x="10370675" y="3522643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E5A0DB-4E94-2AEB-CE16-0301EDF2FAA0}"/>
              </a:ext>
            </a:extLst>
          </p:cNvPr>
          <p:cNvSpPr txBox="1"/>
          <p:nvPr/>
        </p:nvSpPr>
        <p:spPr>
          <a:xfrm>
            <a:off x="6785926" y="487040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33A5DD-B646-F9C2-AB32-C96DE19E08AC}"/>
              </a:ext>
            </a:extLst>
          </p:cNvPr>
          <p:cNvSpPr txBox="1"/>
          <p:nvPr/>
        </p:nvSpPr>
        <p:spPr>
          <a:xfrm>
            <a:off x="8937488" y="545321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</a:t>
            </a:r>
          </a:p>
        </p:txBody>
      </p:sp>
      <p:sp>
        <p:nvSpPr>
          <p:cNvPr id="12" name="Flèche droite 20">
            <a:extLst>
              <a:ext uri="{FF2B5EF4-FFF2-40B4-BE49-F238E27FC236}">
                <a16:creationId xmlns:a16="http://schemas.microsoft.com/office/drawing/2014/main" id="{93CF187F-D977-9876-6913-1A234D0E659A}"/>
              </a:ext>
            </a:extLst>
          </p:cNvPr>
          <p:cNvSpPr/>
          <p:nvPr/>
        </p:nvSpPr>
        <p:spPr>
          <a:xfrm>
            <a:off x="5136786" y="3630259"/>
            <a:ext cx="72249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412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388F4E5-2613-34AB-3523-53323D8C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21" y="4058050"/>
            <a:ext cx="5171679" cy="2517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39A1BA6-80FC-B9A5-BAC1-935F2E4BB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194" y="957377"/>
            <a:ext cx="3392110" cy="2774614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19" name="Image 1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E374443-78E9-E017-DFAE-9CC479797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889" y="1842905"/>
            <a:ext cx="3560845" cy="171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filtre</a:t>
            </a:r>
            <a:r>
              <a:rPr lang="en-US"/>
              <a:t> sur le </a:t>
            </a:r>
            <a:r>
              <a:rPr lang="en-US" err="1"/>
              <a:t>critère</a:t>
            </a:r>
            <a:r>
              <a:rPr lang="en-US"/>
              <a:t> </a:t>
            </a:r>
            <a:r>
              <a:rPr lang="en-US" i="1"/>
              <a:t>Location name</a:t>
            </a:r>
            <a:endParaRPr lang="en-US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pPr marL="0" indent="0">
              <a:buNone/>
            </a:pPr>
            <a:endParaRPr lang="en-US" i="1"/>
          </a:p>
          <a:p>
            <a:r>
              <a:rPr lang="en-US"/>
              <a:t>Les </a:t>
            </a:r>
            <a:r>
              <a:rPr lang="en-US" err="1"/>
              <a:t>filtres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ajoutés</a:t>
            </a:r>
            <a:r>
              <a:rPr lang="en-US"/>
              <a:t> au rapport </a:t>
            </a:r>
          </a:p>
          <a:p>
            <a:endParaRPr lang="en-US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1" y="2219129"/>
            <a:ext cx="490165" cy="7651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8074" y="2504143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4504452" y="3113225"/>
            <a:ext cx="490165" cy="765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06906" y="3388614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90B25-C301-157A-F94C-74B704F42617}"/>
              </a:ext>
            </a:extLst>
          </p:cNvPr>
          <p:cNvSpPr/>
          <p:nvPr/>
        </p:nvSpPr>
        <p:spPr>
          <a:xfrm>
            <a:off x="4350856" y="5899404"/>
            <a:ext cx="2844800" cy="60782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0272B6-175B-23B4-BCDB-21F0361E55DE}"/>
              </a:ext>
            </a:extLst>
          </p:cNvPr>
          <p:cNvSpPr/>
          <p:nvPr/>
        </p:nvSpPr>
        <p:spPr>
          <a:xfrm>
            <a:off x="6518233" y="1301864"/>
            <a:ext cx="2497619" cy="76809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C93F1218-713B-88AB-1E97-01EF090AE230}"/>
              </a:ext>
            </a:extLst>
          </p:cNvPr>
          <p:cNvSpPr/>
          <p:nvPr/>
        </p:nvSpPr>
        <p:spPr>
          <a:xfrm>
            <a:off x="5356959" y="2411950"/>
            <a:ext cx="87348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846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pic>
        <p:nvPicPr>
          <p:cNvPr id="11" name="Image 10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CDDEAFDB-7EAC-8296-5563-AC7FCABB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05" y="2600870"/>
            <a:ext cx="638175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Dans le dossier </a:t>
            </a:r>
            <a:r>
              <a:rPr lang="en-US" i="1"/>
              <a:t>Bibliographic Details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1729">
            <a:off x="6183192" y="3894107"/>
            <a:ext cx="507576" cy="719835"/>
          </a:xfrm>
          <a:prstGeom prst="rect">
            <a:avLst/>
          </a:prstGeom>
        </p:spPr>
      </p:pic>
      <p:pic>
        <p:nvPicPr>
          <p:cNvPr id="19" name="Image 18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858E22D4-1236-32BB-63F5-A97DD3D7F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67" y="4167690"/>
            <a:ext cx="1943100" cy="79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9145C8-C55A-EA18-D2CE-5BA84E315201}"/>
              </a:ext>
            </a:extLst>
          </p:cNvPr>
          <p:cNvSpPr/>
          <p:nvPr/>
        </p:nvSpPr>
        <p:spPr>
          <a:xfrm>
            <a:off x="3632280" y="3925887"/>
            <a:ext cx="879401" cy="2243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990C6F1-03F0-6D4D-ADBB-CAABA31E4E79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511681" y="3627858"/>
            <a:ext cx="3396609" cy="4102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A14F4C9-091D-FF5F-5371-7C7830181F1E}"/>
              </a:ext>
            </a:extLst>
          </p:cNvPr>
          <p:cNvSpPr/>
          <p:nvPr/>
        </p:nvSpPr>
        <p:spPr>
          <a:xfrm>
            <a:off x="3632280" y="4472657"/>
            <a:ext cx="879401" cy="2243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3D253AD-14CC-1EE5-B9F6-8BB05C4B851A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4511681" y="3638573"/>
            <a:ext cx="4241794" cy="9462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6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1B272-A5EA-B551-120A-AF1B3216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09E34609-FD48-0A4F-77AB-9EA09B3F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9" y="2074758"/>
            <a:ext cx="7168036" cy="3806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A1735F-79FD-A5F5-920E-031C96E6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0BBE56-F7CE-B654-1B2B-C52B8995A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Dans le dossier </a:t>
            </a:r>
            <a:r>
              <a:rPr lang="en-US" i="1"/>
              <a:t>Physical Item Details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1B921A-F339-52A2-3C00-D17206B0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F0A6344-B091-911A-4B9A-D2B431795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534">
            <a:off x="5486542" y="4799550"/>
            <a:ext cx="507576" cy="7198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9A93D67-C614-E9B9-47D8-9509E80FA97A}"/>
              </a:ext>
            </a:extLst>
          </p:cNvPr>
          <p:cNvSpPr/>
          <p:nvPr/>
        </p:nvSpPr>
        <p:spPr>
          <a:xfrm>
            <a:off x="3126464" y="5645363"/>
            <a:ext cx="879401" cy="2243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F4729B4-7527-EB19-9E80-D53A91BD070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005865" y="3048000"/>
            <a:ext cx="4680935" cy="27095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6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36FF3D4-F9AE-B52B-32E2-17CA8546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24100"/>
            <a:ext cx="10248900" cy="2209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Dans le dossier </a:t>
            </a:r>
            <a:r>
              <a:rPr lang="en-US" i="1"/>
              <a:t>Holding Details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4060">
            <a:off x="6173831" y="3452432"/>
            <a:ext cx="507576" cy="719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436203-E17E-B281-F6BE-1509E412CE51}"/>
              </a:ext>
            </a:extLst>
          </p:cNvPr>
          <p:cNvSpPr/>
          <p:nvPr/>
        </p:nvSpPr>
        <p:spPr>
          <a:xfrm>
            <a:off x="1307191" y="3359563"/>
            <a:ext cx="1616986" cy="2273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F74691B-8927-F4B6-B6EE-DDDA12754E6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924177" y="3299670"/>
            <a:ext cx="6054723" cy="173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7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40255AA1-C999-217D-111F-4EF1C006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04" y="1832841"/>
            <a:ext cx="5449521" cy="16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err="1">
                <a:solidFill>
                  <a:prstClr val="black"/>
                </a:solidFill>
              </a:rPr>
              <a:t>Ajouter</a:t>
            </a:r>
            <a:r>
              <a:rPr lang="en-US" sz="2800">
                <a:solidFill>
                  <a:prstClr val="black"/>
                </a:solidFill>
              </a:rPr>
              <a:t> un tri sur le </a:t>
            </a:r>
            <a:r>
              <a:rPr lang="en-US" sz="2800" err="1">
                <a:solidFill>
                  <a:prstClr val="black"/>
                </a:solidFill>
              </a:rPr>
              <a:t>critère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Permanent Call Number</a:t>
            </a:r>
          </a:p>
          <a:p>
            <a:pPr lvl="0"/>
            <a:endParaRPr lang="en-US" sz="2800" i="1">
              <a:solidFill>
                <a:prstClr val="black"/>
              </a:solidFill>
            </a:endParaRPr>
          </a:p>
          <a:p>
            <a:pPr lvl="0"/>
            <a:endParaRPr lang="en-US" sz="2800" i="1">
              <a:solidFill>
                <a:prstClr val="black"/>
              </a:solidFill>
            </a:endParaRPr>
          </a:p>
          <a:p>
            <a:pPr lvl="0"/>
            <a:endParaRPr lang="en-US" sz="2800" i="1">
              <a:solidFill>
                <a:prstClr val="black"/>
              </a:solidFill>
            </a:endParaRPr>
          </a:p>
          <a:p>
            <a:r>
              <a:rPr lang="en-US" sz="2800"/>
              <a:t>Le tri est </a:t>
            </a:r>
            <a:r>
              <a:rPr lang="en-US" sz="2800" err="1"/>
              <a:t>ajouté</a:t>
            </a:r>
            <a:r>
              <a:rPr lang="en-US" sz="2800"/>
              <a:t> au rapport</a:t>
            </a:r>
          </a:p>
          <a:p>
            <a:pPr lvl="0"/>
            <a:endParaRPr lang="en-US" sz="2800" i="1">
              <a:solidFill>
                <a:prstClr val="black"/>
              </a:solidFill>
            </a:endParaRP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645667" y="4811408"/>
            <a:ext cx="192506" cy="267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2946EA1-EEFD-9656-A007-8D93B98C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291" y="4177510"/>
            <a:ext cx="6191771" cy="2361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040B77-BF3B-B805-936F-5587FBBD584B}"/>
              </a:ext>
            </a:extLst>
          </p:cNvPr>
          <p:cNvSpPr/>
          <p:nvPr/>
        </p:nvSpPr>
        <p:spPr>
          <a:xfrm>
            <a:off x="7645667" y="4811408"/>
            <a:ext cx="219602" cy="29399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Espace réservé du contenu 22">
            <a:extLst>
              <a:ext uri="{FF2B5EF4-FFF2-40B4-BE49-F238E27FC236}">
                <a16:creationId xmlns:a16="http://schemas.microsoft.com/office/drawing/2014/main" id="{CAD62961-2C31-545B-27B7-E6C73584A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7573">
            <a:off x="6150086" y="1664071"/>
            <a:ext cx="490165" cy="765192"/>
          </a:xfrm>
          <a:prstGeom prst="rect">
            <a:avLst/>
          </a:prstGeom>
        </p:spPr>
      </p:pic>
      <p:pic>
        <p:nvPicPr>
          <p:cNvPr id="6" name="Espace réservé du contenu 22">
            <a:extLst>
              <a:ext uri="{FF2B5EF4-FFF2-40B4-BE49-F238E27FC236}">
                <a16:creationId xmlns:a16="http://schemas.microsoft.com/office/drawing/2014/main" id="{45FE32EE-8938-F584-5DD8-A3C8D3B37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7705" y="2244892"/>
            <a:ext cx="490165" cy="765192"/>
          </a:xfrm>
          <a:prstGeom prst="rect">
            <a:avLst/>
          </a:prstGeom>
        </p:spPr>
      </p:pic>
      <p:pic>
        <p:nvPicPr>
          <p:cNvPr id="7" name="Espace réservé du contenu 22">
            <a:extLst>
              <a:ext uri="{FF2B5EF4-FFF2-40B4-BE49-F238E27FC236}">
                <a16:creationId xmlns:a16="http://schemas.microsoft.com/office/drawing/2014/main" id="{3409CF03-7E64-A67F-FD73-4575E5BA3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52">
            <a:off x="5850918" y="2363618"/>
            <a:ext cx="490165" cy="7651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FDEDF21-8F6D-AA0F-FFCB-2EC8A2F62E6C}"/>
              </a:ext>
            </a:extLst>
          </p:cNvPr>
          <p:cNvSpPr txBox="1"/>
          <p:nvPr/>
        </p:nvSpPr>
        <p:spPr>
          <a:xfrm>
            <a:off x="6324660" y="181379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C1FC8D-8D82-3CD8-5443-07C1FA637DFF}"/>
              </a:ext>
            </a:extLst>
          </p:cNvPr>
          <p:cNvSpPr txBox="1"/>
          <p:nvPr/>
        </p:nvSpPr>
        <p:spPr>
          <a:xfrm>
            <a:off x="5836528" y="2637560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C0658C-53AB-6C56-B60B-9A3E9979389F}"/>
              </a:ext>
            </a:extLst>
          </p:cNvPr>
          <p:cNvSpPr txBox="1"/>
          <p:nvPr/>
        </p:nvSpPr>
        <p:spPr>
          <a:xfrm>
            <a:off x="8212325" y="2512844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990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433F2AE-804B-D9DC-A013-96CB30C7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66" y="1903151"/>
            <a:ext cx="6971844" cy="1421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err="1"/>
              <a:t>Visualiser</a:t>
            </a:r>
            <a:r>
              <a:rPr lang="en-US" sz="2800"/>
              <a:t> le </a:t>
            </a:r>
            <a:r>
              <a:rPr lang="en-US" sz="2800" err="1"/>
              <a:t>résultat</a:t>
            </a:r>
            <a:endParaRPr lang="en-US" sz="2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5" y="1997342"/>
            <a:ext cx="490165" cy="765192"/>
          </a:xfrm>
          <a:prstGeom prst="rect">
            <a:avLst/>
          </a:prstGeom>
        </p:spPr>
      </p:pic>
      <p:pic>
        <p:nvPicPr>
          <p:cNvPr id="22" name="Image 2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FF0A7117-1F72-3669-541C-85249D8A5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891" y="3618763"/>
            <a:ext cx="5549709" cy="29727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4C6F004-CB0C-9DD3-7283-4E1C699CD991}"/>
              </a:ext>
            </a:extLst>
          </p:cNvPr>
          <p:cNvSpPr/>
          <p:nvPr/>
        </p:nvSpPr>
        <p:spPr>
          <a:xfrm>
            <a:off x="4324448" y="4510176"/>
            <a:ext cx="4413152" cy="22113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Flèche droite 20">
            <a:extLst>
              <a:ext uri="{FF2B5EF4-FFF2-40B4-BE49-F238E27FC236}">
                <a16:creationId xmlns:a16="http://schemas.microsoft.com/office/drawing/2014/main" id="{53CE7957-6714-2653-9913-41178756DBAC}"/>
              </a:ext>
            </a:extLst>
          </p:cNvPr>
          <p:cNvSpPr/>
          <p:nvPr/>
        </p:nvSpPr>
        <p:spPr>
          <a:xfrm rot="5400000">
            <a:off x="5756825" y="3340426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397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des matières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 err="1"/>
              <a:t>L’environnement</a:t>
            </a:r>
            <a:r>
              <a:rPr lang="en-US" sz="2400" dirty="0"/>
              <a:t> Oracle BIEEE</a:t>
            </a:r>
          </a:p>
          <a:p>
            <a:endParaRPr lang="en-US" dirty="0"/>
          </a:p>
          <a:p>
            <a:r>
              <a:rPr lang="en-US" sz="2400" dirty="0" err="1"/>
              <a:t>Créer</a:t>
            </a:r>
            <a:r>
              <a:rPr lang="en-US" sz="2400" dirty="0"/>
              <a:t> des rapports</a:t>
            </a:r>
          </a:p>
          <a:p>
            <a:pPr lvl="1"/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  <a:p>
            <a:pPr lvl="1"/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fr-BE" i="1" dirty="0"/>
              <a:t>Fines and </a:t>
            </a:r>
            <a:r>
              <a:rPr lang="fr-BE" i="1" dirty="0" err="1"/>
              <a:t>Fees</a:t>
            </a:r>
            <a:r>
              <a:rPr lang="fr-BE" i="1" dirty="0"/>
              <a:t> </a:t>
            </a:r>
          </a:p>
          <a:p>
            <a:pPr lvl="1"/>
            <a:r>
              <a:rPr lang="en-US" dirty="0" err="1"/>
              <a:t>Exemple</a:t>
            </a:r>
            <a:r>
              <a:rPr lang="en-US" dirty="0"/>
              <a:t> 3 : </a:t>
            </a:r>
            <a:r>
              <a:rPr lang="en-US" i="1" dirty="0"/>
              <a:t>Fulfillment</a:t>
            </a:r>
          </a:p>
          <a:p>
            <a:pPr lvl="1"/>
            <a:endParaRPr lang="en-US" i="1" dirty="0"/>
          </a:p>
          <a:p>
            <a:r>
              <a:rPr lang="en-US" sz="2400" dirty="0"/>
              <a:t>Diffusion des </a:t>
            </a:r>
            <a:r>
              <a:rPr lang="en-US" sz="2400" dirty="0" err="1"/>
              <a:t>synthèses</a:t>
            </a:r>
            <a:r>
              <a:rPr lang="en-US" sz="2400" dirty="0"/>
              <a:t> </a:t>
            </a:r>
            <a:r>
              <a:rPr lang="en-US" sz="2400" dirty="0" err="1"/>
              <a:t>statistiques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04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logiciel, affichage&#10;&#10;Le contenu généré par l’IA peut être incorrect.">
            <a:extLst>
              <a:ext uri="{FF2B5EF4-FFF2-40B4-BE49-F238E27FC236}">
                <a16:creationId xmlns:a16="http://schemas.microsoft.com/office/drawing/2014/main" id="{DAA4EEC5-FA83-69EF-4971-02C5BFE8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16" y="3409668"/>
            <a:ext cx="3875628" cy="326620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B05629A-6439-1F7F-5FA4-3E7421A6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86" y="1901709"/>
            <a:ext cx="9724281" cy="985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err="1"/>
              <a:t>Sauvegarder</a:t>
            </a:r>
            <a:r>
              <a:rPr lang="en-US" sz="2800"/>
              <a:t> </a:t>
            </a:r>
            <a:r>
              <a:rPr lang="en-US" sz="2800" err="1"/>
              <a:t>l’analyse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err="1"/>
              <a:t>Choisir</a:t>
            </a:r>
            <a:r>
              <a:rPr lang="en-US" sz="2800"/>
              <a:t> le dossier dans </a:t>
            </a:r>
            <a:r>
              <a:rPr lang="en-US" sz="2800" err="1"/>
              <a:t>lequel</a:t>
            </a:r>
            <a:r>
              <a:rPr lang="en-US" sz="2800"/>
              <a:t> </a:t>
            </a:r>
            <a:r>
              <a:rPr lang="en-US" sz="2800" err="1"/>
              <a:t>sauvegarder</a:t>
            </a:r>
            <a:r>
              <a:rPr lang="en-US" sz="2800"/>
              <a:t> le rapport, donner un nom et </a:t>
            </a:r>
            <a:r>
              <a:rPr lang="en-US" sz="2800" err="1"/>
              <a:t>une</a:t>
            </a:r>
            <a:r>
              <a:rPr lang="en-US" sz="2800"/>
              <a:t> description</a:t>
            </a:r>
          </a:p>
          <a:p>
            <a:endParaRPr lang="en-US" sz="2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9511254" y="2173160"/>
            <a:ext cx="490165" cy="765192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8510">
            <a:off x="7852330" y="6156316"/>
            <a:ext cx="490165" cy="7651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18A5CE-8BAF-9788-5254-FB791F0D0071}"/>
              </a:ext>
            </a:extLst>
          </p:cNvPr>
          <p:cNvSpPr/>
          <p:nvPr/>
        </p:nvSpPr>
        <p:spPr>
          <a:xfrm>
            <a:off x="5631449" y="5956739"/>
            <a:ext cx="1147176" cy="23133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345D07-F3EF-8E0B-7B1F-D78985700B63}"/>
              </a:ext>
            </a:extLst>
          </p:cNvPr>
          <p:cNvSpPr/>
          <p:nvPr/>
        </p:nvSpPr>
        <p:spPr>
          <a:xfrm>
            <a:off x="6853824" y="5711515"/>
            <a:ext cx="1883776" cy="23133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52B1A-54EF-D186-A620-31D3DE18750A}"/>
              </a:ext>
            </a:extLst>
          </p:cNvPr>
          <p:cNvSpPr/>
          <p:nvPr/>
        </p:nvSpPr>
        <p:spPr>
          <a:xfrm>
            <a:off x="6853824" y="6047475"/>
            <a:ext cx="1147176" cy="17552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4377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678D98C5-B556-A31B-0C29-1990DA21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56" y="4969625"/>
            <a:ext cx="6615741" cy="1736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Une image contenant texte, Police, nombre, logiciel&#10;&#10;Le contenu généré par l’IA peut être incorrect.">
            <a:extLst>
              <a:ext uri="{FF2B5EF4-FFF2-40B4-BE49-F238E27FC236}">
                <a16:creationId xmlns:a16="http://schemas.microsoft.com/office/drawing/2014/main" id="{89C1C06C-3EC5-CCDF-E10D-46372F61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69" y="1856211"/>
            <a:ext cx="7338672" cy="2544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err="1"/>
              <a:t>Dans</a:t>
            </a:r>
            <a:r>
              <a:rPr lang="en-US" sz="2800"/>
              <a:t> </a:t>
            </a:r>
            <a:r>
              <a:rPr lang="en-US" sz="2800" err="1"/>
              <a:t>l’onglet</a:t>
            </a:r>
            <a:r>
              <a:rPr lang="en-US" sz="2800"/>
              <a:t> </a:t>
            </a:r>
            <a:r>
              <a:rPr lang="en-US" sz="2800" i="1"/>
              <a:t>Results</a:t>
            </a:r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r>
              <a:rPr lang="en-US" sz="2800" err="1"/>
              <a:t>Dans</a:t>
            </a:r>
            <a:r>
              <a:rPr lang="en-US" sz="2800"/>
              <a:t> la page </a:t>
            </a:r>
            <a:r>
              <a:rPr lang="en-US" sz="2800" i="1"/>
              <a:t>Catalog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5F414-5F7F-7C6E-D87A-9D6583CC3EF1}"/>
              </a:ext>
            </a:extLst>
          </p:cNvPr>
          <p:cNvSpPr/>
          <p:nvPr/>
        </p:nvSpPr>
        <p:spPr>
          <a:xfrm>
            <a:off x="2175144" y="1818419"/>
            <a:ext cx="3029316" cy="3913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1DF9EF-8294-AB75-B745-8915CB1C5B3D}"/>
              </a:ext>
            </a:extLst>
          </p:cNvPr>
          <p:cNvSpPr/>
          <p:nvPr/>
        </p:nvSpPr>
        <p:spPr>
          <a:xfrm>
            <a:off x="3942086" y="3286124"/>
            <a:ext cx="3174993" cy="2666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56636-F57E-3761-5312-EA7826158927}"/>
              </a:ext>
            </a:extLst>
          </p:cNvPr>
          <p:cNvSpPr/>
          <p:nvPr/>
        </p:nvSpPr>
        <p:spPr>
          <a:xfrm>
            <a:off x="4689474" y="5919537"/>
            <a:ext cx="2359025" cy="13518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77488-3F84-C0A7-3719-A69A050465E5}"/>
              </a:ext>
            </a:extLst>
          </p:cNvPr>
          <p:cNvSpPr/>
          <p:nvPr/>
        </p:nvSpPr>
        <p:spPr>
          <a:xfrm>
            <a:off x="4689474" y="6090619"/>
            <a:ext cx="1210307" cy="1006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454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073B9643-ADC2-8BA0-BA04-A842D5D8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76" y="3927498"/>
            <a:ext cx="7481338" cy="25389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Image 19" descr="Une image contenant texte, lign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66843A7-76E7-4B68-7D34-A2C64A716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45" y="1991138"/>
            <a:ext cx="8653601" cy="1676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err="1"/>
              <a:t>Editer</a:t>
            </a:r>
            <a:r>
              <a:rPr lang="en-US" sz="2800"/>
              <a:t> le </a:t>
            </a:r>
            <a:r>
              <a:rPr lang="en-US" sz="2800" err="1"/>
              <a:t>titre</a:t>
            </a:r>
            <a:r>
              <a:rPr lang="en-US" sz="2800"/>
              <a:t> de la </a:t>
            </a:r>
            <a:r>
              <a:rPr lang="en-US" sz="2800" err="1"/>
              <a:t>vue</a:t>
            </a:r>
            <a:r>
              <a:rPr lang="en-US" sz="2800"/>
              <a:t> dans le rapport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402982" y="4246447"/>
            <a:ext cx="2046971" cy="338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err="1"/>
              <a:t>Remplir</a:t>
            </a:r>
            <a:r>
              <a:rPr lang="en-US" sz="1600"/>
              <a:t> le champ </a:t>
            </a:r>
            <a:r>
              <a:rPr lang="en-US" sz="1600" i="1"/>
              <a:t>Title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38839" y="4659834"/>
            <a:ext cx="433080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600"/>
              <a:t>Cocher la case </a:t>
            </a:r>
            <a:r>
              <a:rPr lang="fr-BE" sz="1600" i="1"/>
              <a:t>Display </a:t>
            </a:r>
            <a:r>
              <a:rPr lang="fr-BE" sz="1600" i="1" err="1"/>
              <a:t>Saved</a:t>
            </a:r>
            <a:r>
              <a:rPr lang="fr-BE" sz="1600" i="1"/>
              <a:t> Name </a:t>
            </a:r>
            <a:r>
              <a:rPr lang="fr-BE" sz="1600"/>
              <a:t>si on souhaite </a:t>
            </a:r>
          </a:p>
          <a:p>
            <a:r>
              <a:rPr lang="fr-BE" sz="1600"/>
              <a:t>conserver le nom sauvegardé du rapport</a:t>
            </a:r>
            <a:endParaRPr lang="en-US" sz="1600"/>
          </a:p>
        </p:txBody>
      </p:sp>
      <p:sp>
        <p:nvSpPr>
          <p:cNvPr id="10" name="ZoneTexte 9"/>
          <p:cNvSpPr txBox="1"/>
          <p:nvPr/>
        </p:nvSpPr>
        <p:spPr>
          <a:xfrm>
            <a:off x="5306729" y="5343729"/>
            <a:ext cx="2448299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600"/>
              <a:t>Remplir éventuellement </a:t>
            </a:r>
          </a:p>
          <a:p>
            <a:r>
              <a:rPr lang="fr-BE" sz="1600"/>
              <a:t>les champs </a:t>
            </a:r>
            <a:r>
              <a:rPr lang="fr-BE" sz="1600" i="1"/>
              <a:t>Logo </a:t>
            </a:r>
            <a:r>
              <a:rPr lang="fr-BE" sz="1600"/>
              <a:t>et </a:t>
            </a:r>
            <a:r>
              <a:rPr lang="fr-BE" sz="1600" i="1" err="1"/>
              <a:t>Subtitle</a:t>
            </a:r>
            <a:endParaRPr lang="en-US" sz="1600"/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9220359" y="2218533"/>
            <a:ext cx="490165" cy="765192"/>
          </a:xfrm>
          <a:prstGeom prst="rect">
            <a:avLst/>
          </a:prstGeom>
        </p:spPr>
      </p:pic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1816">
            <a:off x="9058794" y="3973575"/>
            <a:ext cx="490165" cy="67248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58883A6-391F-8C60-BB31-CEBB6C10319C}"/>
              </a:ext>
            </a:extLst>
          </p:cNvPr>
          <p:cNvSpPr/>
          <p:nvPr/>
        </p:nvSpPr>
        <p:spPr>
          <a:xfrm>
            <a:off x="2502494" y="4381500"/>
            <a:ext cx="1840906" cy="1269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E196012-9F32-31DD-A2C4-6F0F475698A8}"/>
              </a:ext>
            </a:extLst>
          </p:cNvPr>
          <p:cNvCxnSpPr>
            <a:cxnSpLocks/>
            <a:stCxn id="8" idx="1"/>
            <a:endCxn id="30" idx="3"/>
          </p:cNvCxnSpPr>
          <p:nvPr/>
        </p:nvCxnSpPr>
        <p:spPr>
          <a:xfrm flipH="1">
            <a:off x="4343400" y="4415724"/>
            <a:ext cx="1059582" cy="292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B704BC3-08AF-2A9C-E398-BEC0EAB91560}"/>
              </a:ext>
            </a:extLst>
          </p:cNvPr>
          <p:cNvCxnSpPr>
            <a:cxnSpLocks/>
            <a:stCxn id="9" idx="1"/>
            <a:endCxn id="38" idx="3"/>
          </p:cNvCxnSpPr>
          <p:nvPr/>
        </p:nvCxnSpPr>
        <p:spPr>
          <a:xfrm flipH="1" flipV="1">
            <a:off x="3670434" y="4625961"/>
            <a:ext cx="1068405" cy="3262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E6772F7-7764-0258-6237-3CA6886F6D9D}"/>
              </a:ext>
            </a:extLst>
          </p:cNvPr>
          <p:cNvSpPr/>
          <p:nvPr/>
        </p:nvSpPr>
        <p:spPr>
          <a:xfrm>
            <a:off x="2717005" y="4562475"/>
            <a:ext cx="953429" cy="1269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20F4DAB2-ABB0-EF24-3A8B-4EF6CC31E460}"/>
              </a:ext>
            </a:extLst>
          </p:cNvPr>
          <p:cNvCxnSpPr>
            <a:cxnSpLocks/>
            <a:stCxn id="10" idx="1"/>
            <a:endCxn id="48" idx="3"/>
          </p:cNvCxnSpPr>
          <p:nvPr/>
        </p:nvCxnSpPr>
        <p:spPr>
          <a:xfrm flipH="1" flipV="1">
            <a:off x="3670434" y="4855435"/>
            <a:ext cx="1636295" cy="7806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573034C-308F-2F6E-11F2-36AFF6E47B88}"/>
              </a:ext>
            </a:extLst>
          </p:cNvPr>
          <p:cNvCxnSpPr>
            <a:cxnSpLocks/>
            <a:stCxn id="10" idx="1"/>
            <a:endCxn id="50" idx="3"/>
          </p:cNvCxnSpPr>
          <p:nvPr/>
        </p:nvCxnSpPr>
        <p:spPr>
          <a:xfrm flipH="1" flipV="1">
            <a:off x="4417219" y="5402354"/>
            <a:ext cx="889510" cy="2337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F08AF51-CA19-FA90-A896-8FC24CCFCDDB}"/>
              </a:ext>
            </a:extLst>
          </p:cNvPr>
          <p:cNvSpPr/>
          <p:nvPr/>
        </p:nvSpPr>
        <p:spPr>
          <a:xfrm>
            <a:off x="2392690" y="4738863"/>
            <a:ext cx="1277744" cy="23314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B0F032-ED65-1C07-3C76-BB0EEDACEBA6}"/>
              </a:ext>
            </a:extLst>
          </p:cNvPr>
          <p:cNvSpPr/>
          <p:nvPr/>
        </p:nvSpPr>
        <p:spPr>
          <a:xfrm>
            <a:off x="2381715" y="5319837"/>
            <a:ext cx="2035504" cy="16503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C0E8A5DB-723C-70C0-C914-B5C837F8090E}"/>
              </a:ext>
            </a:extLst>
          </p:cNvPr>
          <p:cNvSpPr/>
          <p:nvPr/>
        </p:nvSpPr>
        <p:spPr>
          <a:xfrm rot="5400000">
            <a:off x="6537793" y="3621241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4492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l’onglet</a:t>
            </a:r>
            <a:r>
              <a:rPr lang="en-US"/>
              <a:t> </a:t>
            </a:r>
            <a:r>
              <a:rPr lang="en-US" i="1"/>
              <a:t>Results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17" name="Image 1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605DB14-07CA-9835-4AD6-B5D08E01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1990524"/>
            <a:ext cx="11688806" cy="2876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3896AD-71CE-AE51-CF74-3D14685D3F97}"/>
              </a:ext>
            </a:extLst>
          </p:cNvPr>
          <p:cNvSpPr/>
          <p:nvPr/>
        </p:nvSpPr>
        <p:spPr>
          <a:xfrm>
            <a:off x="2553164" y="3024311"/>
            <a:ext cx="3542835" cy="6047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12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4D0AE9C-24A7-8B64-B740-EBAC8617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" y="2233752"/>
            <a:ext cx="6239746" cy="26197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Exporter le rapport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321">
            <a:off x="3371736" y="2480861"/>
            <a:ext cx="490165" cy="7651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10872" y="2759855"/>
            <a:ext cx="185345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Formats </a:t>
            </a:r>
            <a:r>
              <a:rPr lang="en-US" sz="1600" err="1"/>
              <a:t>disponibles</a:t>
            </a:r>
            <a:endParaRPr lang="en-US" sz="16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75C2FA-6E9F-B423-1D0C-042320344A44}"/>
              </a:ext>
            </a:extLst>
          </p:cNvPr>
          <p:cNvSpPr txBox="1"/>
          <p:nvPr/>
        </p:nvSpPr>
        <p:spPr>
          <a:xfrm>
            <a:off x="1359162" y="5313106"/>
            <a:ext cx="3761735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Pour </a:t>
            </a:r>
            <a:r>
              <a:rPr lang="en-US" sz="1600" err="1"/>
              <a:t>retrouver</a:t>
            </a:r>
            <a:r>
              <a:rPr lang="en-US" sz="1600"/>
              <a:t> </a:t>
            </a:r>
            <a:r>
              <a:rPr lang="en-US" sz="1600" err="1"/>
              <a:t>une</a:t>
            </a:r>
            <a:r>
              <a:rPr lang="en-US" sz="1600"/>
              <a:t> mise </a:t>
            </a:r>
            <a:r>
              <a:rPr lang="en-US" sz="1600" err="1"/>
              <a:t>en</a:t>
            </a:r>
            <a:r>
              <a:rPr lang="en-US" sz="1600"/>
              <a:t> page </a:t>
            </a:r>
            <a:r>
              <a:rPr lang="en-US" sz="1600" err="1"/>
              <a:t>identique</a:t>
            </a:r>
            <a:endParaRPr lang="en-US" sz="16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4BBE46-D6C1-5112-06CA-41D03E3856F1}"/>
              </a:ext>
            </a:extLst>
          </p:cNvPr>
          <p:cNvSpPr txBox="1"/>
          <p:nvPr/>
        </p:nvSpPr>
        <p:spPr>
          <a:xfrm>
            <a:off x="5621704" y="5307197"/>
            <a:ext cx="3492238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Pour </a:t>
            </a:r>
            <a:r>
              <a:rPr lang="en-US" sz="1600" err="1"/>
              <a:t>obtenir</a:t>
            </a:r>
            <a:r>
              <a:rPr lang="en-US" sz="1600"/>
              <a:t> la </a:t>
            </a:r>
            <a:r>
              <a:rPr lang="en-US" sz="1600" err="1"/>
              <a:t>liste</a:t>
            </a:r>
            <a:r>
              <a:rPr lang="en-US" sz="1600"/>
              <a:t> des données brutes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B6AD0A8-2C8B-2B70-966B-732C695EE7DC}"/>
              </a:ext>
            </a:extLst>
          </p:cNvPr>
          <p:cNvCxnSpPr>
            <a:cxnSpLocks/>
            <a:stCxn id="9" idx="1"/>
            <a:endCxn id="17" idx="3"/>
          </p:cNvCxnSpPr>
          <p:nvPr/>
        </p:nvCxnSpPr>
        <p:spPr>
          <a:xfrm flipH="1">
            <a:off x="5760123" y="2929132"/>
            <a:ext cx="2050749" cy="6078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B7E1D-6DE9-1310-06E8-C80CF539A0C3}"/>
              </a:ext>
            </a:extLst>
          </p:cNvPr>
          <p:cNvSpPr/>
          <p:nvPr/>
        </p:nvSpPr>
        <p:spPr>
          <a:xfrm>
            <a:off x="4851400" y="2974974"/>
            <a:ext cx="908723" cy="112395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0818C69-EC43-F797-E696-0A6459D476AB}"/>
              </a:ext>
            </a:extLst>
          </p:cNvPr>
          <p:cNvCxnSpPr>
            <a:cxnSpLocks/>
            <a:stCxn id="14" idx="0"/>
            <a:endCxn id="34" idx="1"/>
          </p:cNvCxnSpPr>
          <p:nvPr/>
        </p:nvCxnSpPr>
        <p:spPr>
          <a:xfrm flipV="1">
            <a:off x="3240030" y="3081307"/>
            <a:ext cx="639225" cy="22317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AEB8610-B25B-2FC8-0574-9843028A365D}"/>
              </a:ext>
            </a:extLst>
          </p:cNvPr>
          <p:cNvCxnSpPr>
            <a:cxnSpLocks/>
            <a:stCxn id="15" idx="1"/>
            <a:endCxn id="36" idx="2"/>
          </p:cNvCxnSpPr>
          <p:nvPr/>
        </p:nvCxnSpPr>
        <p:spPr>
          <a:xfrm flipH="1" flipV="1">
            <a:off x="4333617" y="3483804"/>
            <a:ext cx="1288087" cy="19926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5AB2654-323C-701B-E690-F7F397D4A5F3}"/>
              </a:ext>
            </a:extLst>
          </p:cNvPr>
          <p:cNvSpPr/>
          <p:nvPr/>
        </p:nvSpPr>
        <p:spPr>
          <a:xfrm>
            <a:off x="3879255" y="2974974"/>
            <a:ext cx="908723" cy="21266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4D81BE-9486-A3A8-1FF9-99BC11A95900}"/>
              </a:ext>
            </a:extLst>
          </p:cNvPr>
          <p:cNvSpPr/>
          <p:nvPr/>
        </p:nvSpPr>
        <p:spPr>
          <a:xfrm>
            <a:off x="3879255" y="3271138"/>
            <a:ext cx="908723" cy="21266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214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Export du rapport </a:t>
            </a:r>
            <a:r>
              <a:rPr lang="en-US" err="1"/>
              <a:t>formaté</a:t>
            </a:r>
            <a:r>
              <a:rPr lang="en-US"/>
              <a:t> sous format 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Image 6" descr="Une image contenant texte, capture d’écran, nombre, ligne&#10;&#10;Le contenu généré par l’IA peut être incorrect.">
            <a:extLst>
              <a:ext uri="{FF2B5EF4-FFF2-40B4-BE49-F238E27FC236}">
                <a16:creationId xmlns:a16="http://schemas.microsoft.com/office/drawing/2014/main" id="{7F49C287-FD01-79A5-3DC3-CF1017B3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64" y="1841391"/>
            <a:ext cx="9686071" cy="4531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511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Export du rapport sous format Excel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7" name="Image 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AF3E1F1-8D91-AB36-F122-1504E3E3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05804"/>
            <a:ext cx="11163300" cy="4550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99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E4D30-8C6E-2684-66D2-7A3051662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66D7F-41EC-1232-50B1-383027F3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1 : </a:t>
            </a:r>
            <a:r>
              <a:rPr lang="en-US" i="1"/>
              <a:t>Physical Items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E00E2-4E15-8B45-8432-242F77413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Export des données brutes sous format Excel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F8F189-19A3-C53D-54B2-D85B876B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6FA8D0D-01B2-A599-2356-96F33FA4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1" y="1748732"/>
            <a:ext cx="5658640" cy="497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433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nombre, Police, logiciel&#10;&#10;Le contenu généré par l’IA peut être incorrect.">
            <a:extLst>
              <a:ext uri="{FF2B5EF4-FFF2-40B4-BE49-F238E27FC236}">
                <a16:creationId xmlns:a16="http://schemas.microsoft.com/office/drawing/2014/main" id="{1CF5683B-FB13-E3B6-6C6A-04C7D587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45" y="2040953"/>
            <a:ext cx="8076022" cy="34533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Filtres</a:t>
            </a:r>
            <a:r>
              <a:rPr lang="en-US"/>
              <a:t> : </a:t>
            </a:r>
            <a:r>
              <a:rPr lang="en-US" err="1"/>
              <a:t>compléments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Possibilité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un </a:t>
            </a:r>
            <a:r>
              <a:rPr lang="en-US" err="1"/>
              <a:t>filtre</a:t>
            </a:r>
            <a:r>
              <a:rPr lang="en-US"/>
              <a:t> 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colonne</a:t>
            </a:r>
            <a:r>
              <a:rPr lang="en-US"/>
              <a:t> non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le rapport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144">
            <a:off x="10083542" y="3865237"/>
            <a:ext cx="490165" cy="765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230555" y="4159876"/>
            <a:ext cx="2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144">
            <a:off x="9582818" y="4966092"/>
            <a:ext cx="490165" cy="7651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729831" y="5260731"/>
            <a:ext cx="2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25" name="Image 2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D4C58BD-DCBB-B6D4-A502-BE982613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42" y="3711125"/>
            <a:ext cx="2089443" cy="28557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7216">
            <a:off x="6848486" y="5796865"/>
            <a:ext cx="490165" cy="765192"/>
          </a:xfrm>
          <a:prstGeom prst="rect">
            <a:avLst/>
          </a:prstGeom>
        </p:spPr>
      </p:pic>
      <p:sp>
        <p:nvSpPr>
          <p:cNvPr id="5" name="Flèche droite 20">
            <a:extLst>
              <a:ext uri="{FF2B5EF4-FFF2-40B4-BE49-F238E27FC236}">
                <a16:creationId xmlns:a16="http://schemas.microsoft.com/office/drawing/2014/main" id="{B2592AA6-57C1-994F-544B-35EFBCAF01ED}"/>
              </a:ext>
            </a:extLst>
          </p:cNvPr>
          <p:cNvSpPr/>
          <p:nvPr/>
        </p:nvSpPr>
        <p:spPr>
          <a:xfrm rot="10800000">
            <a:off x="7629524" y="4715782"/>
            <a:ext cx="87392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792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Filtres</a:t>
            </a:r>
            <a:r>
              <a:rPr lang="en-US"/>
              <a:t> : </a:t>
            </a:r>
            <a:r>
              <a:rPr lang="en-US" err="1"/>
              <a:t>compléments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Options </a:t>
            </a:r>
            <a:r>
              <a:rPr lang="en-US" err="1"/>
              <a:t>disponibles</a:t>
            </a:r>
            <a:r>
              <a:rPr lang="en-US"/>
              <a:t> pour un </a:t>
            </a:r>
            <a:r>
              <a:rPr lang="en-US" err="1"/>
              <a:t>filtre</a:t>
            </a:r>
            <a:endParaRPr lang="en-US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err="1"/>
              <a:t>Editer</a:t>
            </a:r>
            <a:r>
              <a:rPr lang="en-US"/>
              <a:t> le </a:t>
            </a:r>
            <a:r>
              <a:rPr lang="en-US" err="1"/>
              <a:t>filtre</a:t>
            </a:r>
            <a:endParaRPr lang="en-US"/>
          </a:p>
          <a:p>
            <a:pPr lvl="1"/>
            <a:r>
              <a:rPr lang="en-US"/>
              <a:t>Copier le </a:t>
            </a:r>
            <a:r>
              <a:rPr lang="en-US" err="1"/>
              <a:t>filtre</a:t>
            </a:r>
            <a:r>
              <a:rPr lang="en-US"/>
              <a:t>   </a:t>
            </a:r>
          </a:p>
          <a:p>
            <a:pPr lvl="1"/>
            <a:r>
              <a:rPr lang="en-US"/>
              <a:t>Coller le </a:t>
            </a:r>
            <a:r>
              <a:rPr lang="en-US" err="1"/>
              <a:t>filtre</a:t>
            </a:r>
            <a:endParaRPr lang="en-US"/>
          </a:p>
          <a:p>
            <a:pPr lvl="1"/>
            <a:r>
              <a:rPr lang="en-US" err="1"/>
              <a:t>Supprimer</a:t>
            </a:r>
            <a:r>
              <a:rPr lang="en-US"/>
              <a:t> le </a:t>
            </a:r>
            <a:r>
              <a:rPr lang="en-US" err="1"/>
              <a:t>filtre</a:t>
            </a:r>
            <a:endParaRPr lang="en-US"/>
          </a:p>
          <a:p>
            <a:pPr marL="457200" lvl="1" indent="0">
              <a:buNone/>
            </a:pPr>
            <a:r>
              <a:rPr lang="en-US"/>
              <a:t>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502934" y="2501625"/>
            <a:ext cx="827773" cy="1925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9CE2524-CDEB-4F73-AD74-E9FD1125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1829508"/>
            <a:ext cx="4744112" cy="9145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A1D80F-8333-F3A7-A7EC-3E5D278198D5}"/>
              </a:ext>
            </a:extLst>
          </p:cNvPr>
          <p:cNvSpPr/>
          <p:nvPr/>
        </p:nvSpPr>
        <p:spPr>
          <a:xfrm>
            <a:off x="7353300" y="2147042"/>
            <a:ext cx="1114756" cy="2794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7639F0-DFD2-CA20-38B6-FB3C1821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48" y="3257526"/>
            <a:ext cx="381053" cy="342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A0417B9-EA7F-E939-FECD-F0E626C0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79" y="3675913"/>
            <a:ext cx="285790" cy="3048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AE1C679-4086-378C-D39D-CEC8C2C30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29" y="4046670"/>
            <a:ext cx="314369" cy="2857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D9688E-4C26-6E83-AB59-120A1FCFC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06" y="4441157"/>
            <a:ext cx="323895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>
                <a:latin typeface="+mn-lt"/>
              </a:rPr>
              <a:t>L’environnement Oracle</a:t>
            </a:r>
            <a:r>
              <a:rPr lang="fr-BE" i="1">
                <a:latin typeface="+mn-lt"/>
              </a:rPr>
              <a:t> </a:t>
            </a:r>
            <a:r>
              <a:rPr lang="fr-BE">
                <a:latin typeface="+mn-lt"/>
              </a:rPr>
              <a:t>BIEEE</a:t>
            </a:r>
            <a:r>
              <a:rPr lang="fr-BE" i="1">
                <a:latin typeface="+mn-lt"/>
              </a:rPr>
              <a:t> </a:t>
            </a:r>
            <a:endParaRPr lang="fr-FR" i="1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7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blanc&#10;&#10;Le contenu généré par l’IA peut être incorrect.">
            <a:extLst>
              <a:ext uri="{FF2B5EF4-FFF2-40B4-BE49-F238E27FC236}">
                <a16:creationId xmlns:a16="http://schemas.microsoft.com/office/drawing/2014/main" id="{2AD1B1C2-1C0D-9CFC-6467-869452B9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80" y="2449178"/>
            <a:ext cx="8145012" cy="1190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Filtres</a:t>
            </a:r>
            <a:r>
              <a:rPr lang="en-US"/>
              <a:t> : </a:t>
            </a:r>
            <a:r>
              <a:rPr lang="en-US" err="1"/>
              <a:t>compléments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Possibilité</a:t>
            </a:r>
            <a:r>
              <a:rPr lang="en-US"/>
              <a:t> de changer </a:t>
            </a:r>
            <a:r>
              <a:rPr lang="en-US" err="1"/>
              <a:t>l’opérateur</a:t>
            </a:r>
            <a:r>
              <a:rPr lang="en-US"/>
              <a:t> </a:t>
            </a:r>
            <a:r>
              <a:rPr lang="en-US" err="1"/>
              <a:t>booléen</a:t>
            </a:r>
            <a:r>
              <a:rPr lang="en-US"/>
              <a:t> </a:t>
            </a:r>
            <a:r>
              <a:rPr lang="en-US" err="1"/>
              <a:t>combinant</a:t>
            </a:r>
            <a:r>
              <a:rPr lang="en-US"/>
              <a:t> </a:t>
            </a:r>
            <a:r>
              <a:rPr lang="en-US" err="1"/>
              <a:t>deux</a:t>
            </a:r>
            <a:r>
              <a:rPr lang="en-US"/>
              <a:t> </a:t>
            </a:r>
            <a:r>
              <a:rPr lang="en-US" err="1"/>
              <a:t>filtres</a:t>
            </a:r>
            <a:r>
              <a:rPr lang="en-US"/>
              <a:t> (</a:t>
            </a:r>
            <a:r>
              <a:rPr lang="en-US" i="1"/>
              <a:t>AND</a:t>
            </a:r>
            <a:r>
              <a:rPr lang="en-US"/>
              <a:t> </a:t>
            </a:r>
            <a:r>
              <a:rPr lang="en-US" err="1"/>
              <a:t>devient</a:t>
            </a:r>
            <a:r>
              <a:rPr lang="en-US"/>
              <a:t> </a:t>
            </a:r>
            <a:r>
              <a:rPr lang="en-US" i="1"/>
              <a:t>OR</a:t>
            </a:r>
            <a:r>
              <a:rPr lang="en-US"/>
              <a:t> et </a:t>
            </a:r>
            <a:r>
              <a:rPr lang="en-US" err="1"/>
              <a:t>réciproquement</a:t>
            </a:r>
            <a:r>
              <a:rPr lang="en-US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0744">
            <a:off x="1856934" y="3372874"/>
            <a:ext cx="490165" cy="765192"/>
          </a:xfrm>
          <a:prstGeom prst="rect">
            <a:avLst/>
          </a:prstGeom>
        </p:spPr>
      </p:pic>
      <p:pic>
        <p:nvPicPr>
          <p:cNvPr id="17" name="Image 16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1BDF8715-880C-181D-6509-A7C738A3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81" y="4209740"/>
            <a:ext cx="8145012" cy="1228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1B3EC1-5D7E-9AD8-DF9C-2B17B2B6B270}"/>
              </a:ext>
            </a:extLst>
          </p:cNvPr>
          <p:cNvSpPr/>
          <p:nvPr/>
        </p:nvSpPr>
        <p:spPr>
          <a:xfrm>
            <a:off x="1966881" y="4934587"/>
            <a:ext cx="319119" cy="2794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2FF348F4-1B47-E9B9-3130-BF5A54BD061A}"/>
              </a:ext>
            </a:extLst>
          </p:cNvPr>
          <p:cNvSpPr/>
          <p:nvPr/>
        </p:nvSpPr>
        <p:spPr>
          <a:xfrm rot="5400000">
            <a:off x="5900841" y="3778038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4282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Création d'un rapport</a:t>
            </a:r>
            <a:br>
              <a:rPr lang="fr-BE" dirty="0"/>
            </a:br>
            <a:r>
              <a:rPr lang="fr-BE" dirty="0"/>
              <a:t>Exemple 2 : </a:t>
            </a:r>
            <a:r>
              <a:rPr lang="fr-BE" i="1" dirty="0"/>
              <a:t>Fines and </a:t>
            </a:r>
            <a:r>
              <a:rPr lang="fr-BE" i="1" dirty="0" err="1"/>
              <a:t>Fees</a:t>
            </a:r>
            <a:r>
              <a:rPr lang="fr-BE" i="1" dirty="0"/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09729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0C5412F2-1131-E760-7198-9FF5A60CE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656629"/>
            <a:ext cx="9944100" cy="31281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Frais et </a:t>
            </a:r>
            <a:r>
              <a:rPr lang="en-US" sz="2800" dirty="0" err="1"/>
              <a:t>amendes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cours</a:t>
            </a:r>
            <a:r>
              <a:rPr lang="en-US" sz="2800" dirty="0"/>
              <a:t> dans </a:t>
            </a:r>
            <a:r>
              <a:rPr lang="en-US" sz="2800" dirty="0" err="1"/>
              <a:t>Uliège</a:t>
            </a:r>
            <a:r>
              <a:rPr lang="en-US" sz="2800" dirty="0"/>
              <a:t> Library</a:t>
            </a:r>
          </a:p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dans le </a:t>
            </a:r>
            <a:r>
              <a:rPr lang="en-US" dirty="0" err="1"/>
              <a:t>domaine</a:t>
            </a:r>
            <a:r>
              <a:rPr lang="en-US" dirty="0"/>
              <a:t> </a:t>
            </a:r>
            <a:r>
              <a:rPr lang="en-US" i="1" dirty="0"/>
              <a:t>Fines and Fees</a:t>
            </a:r>
          </a:p>
          <a:p>
            <a:r>
              <a:rPr lang="en-US" dirty="0"/>
              <a:t>Dans </a:t>
            </a:r>
            <a:r>
              <a:rPr lang="en-US" dirty="0" err="1"/>
              <a:t>l’onglet</a:t>
            </a:r>
            <a:r>
              <a:rPr lang="en-US" dirty="0"/>
              <a:t> </a:t>
            </a:r>
            <a:r>
              <a:rPr lang="en-US" i="1" dirty="0"/>
              <a:t>Fines and Fees Transactions, </a:t>
            </a:r>
            <a:r>
              <a:rPr lang="en-US" i="1" dirty="0" err="1"/>
              <a:t>sélectionner</a:t>
            </a:r>
            <a:r>
              <a:rPr lang="en-US" i="1" dirty="0"/>
              <a:t> les 6 données </a:t>
            </a:r>
            <a:r>
              <a:rPr lang="en-US" i="1" dirty="0" err="1"/>
              <a:t>suivantes</a:t>
            </a:r>
            <a:endParaRPr lang="en-US" dirty="0"/>
          </a:p>
          <a:p>
            <a:endParaRPr lang="en-US" i="1" dirty="0"/>
          </a:p>
          <a:p>
            <a:pPr marL="800100" lvl="2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888973-8685-0867-6A40-FFC1BBDE7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4941">
            <a:off x="2359012" y="4302824"/>
            <a:ext cx="472822" cy="67054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09A3246-F162-E18E-306C-33CA89A43506}"/>
              </a:ext>
            </a:extLst>
          </p:cNvPr>
          <p:cNvSpPr/>
          <p:nvPr/>
        </p:nvSpPr>
        <p:spPr>
          <a:xfrm>
            <a:off x="2984978" y="3444285"/>
            <a:ext cx="7530622" cy="4419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583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Réorganiser</a:t>
            </a:r>
            <a:r>
              <a:rPr lang="en-US" dirty="0"/>
              <a:t> </a:t>
            </a:r>
            <a:r>
              <a:rPr lang="en-US" dirty="0" err="1"/>
              <a:t>l’ordre</a:t>
            </a:r>
            <a:r>
              <a:rPr lang="en-US" dirty="0"/>
              <a:t> des </a:t>
            </a:r>
            <a:r>
              <a:rPr lang="en-US" dirty="0" err="1"/>
              <a:t>colonnes</a:t>
            </a:r>
            <a:r>
              <a:rPr lang="en-US" dirty="0"/>
              <a:t> par </a:t>
            </a:r>
            <a:r>
              <a:rPr lang="en-US" dirty="0" err="1"/>
              <a:t>glisser</a:t>
            </a:r>
            <a:r>
              <a:rPr lang="en-US" dirty="0"/>
              <a:t>/deposer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L’ordre</a:t>
            </a:r>
            <a:r>
              <a:rPr lang="en-US" dirty="0"/>
              <a:t> </a:t>
            </a:r>
            <a:r>
              <a:rPr lang="en-US" dirty="0" err="1"/>
              <a:t>défini</a:t>
            </a:r>
            <a:r>
              <a:rPr lang="en-US" dirty="0"/>
              <a:t> aux </a:t>
            </a:r>
            <a:r>
              <a:rPr lang="en-US" dirty="0" err="1"/>
              <a:t>niveaux</a:t>
            </a:r>
            <a:r>
              <a:rPr lang="en-US" dirty="0"/>
              <a:t> des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n’impacte</a:t>
            </a:r>
            <a:r>
              <a:rPr lang="en-US" dirty="0"/>
              <a:t> pas </a:t>
            </a:r>
            <a:r>
              <a:rPr lang="en-US" dirty="0" err="1"/>
              <a:t>l’ordre</a:t>
            </a:r>
            <a:r>
              <a:rPr lang="en-US" dirty="0"/>
              <a:t> des </a:t>
            </a:r>
            <a:r>
              <a:rPr lang="en-US" dirty="0" err="1"/>
              <a:t>colonnes</a:t>
            </a:r>
            <a:r>
              <a:rPr lang="en-US" dirty="0"/>
              <a:t> dans la </a:t>
            </a:r>
            <a:r>
              <a:rPr lang="en-US" dirty="0" err="1"/>
              <a:t>vue</a:t>
            </a:r>
            <a:r>
              <a:rPr lang="en-US" dirty="0"/>
              <a:t> “Results” </a:t>
            </a:r>
            <a:r>
              <a:rPr lang="en-US" dirty="0" err="1"/>
              <a:t>mais</a:t>
            </a:r>
            <a:r>
              <a:rPr lang="en-US" dirty="0"/>
              <a:t> influence </a:t>
            </a:r>
            <a:r>
              <a:rPr lang="en-US" dirty="0" err="1"/>
              <a:t>l’ordre</a:t>
            </a:r>
            <a:r>
              <a:rPr lang="en-US" dirty="0"/>
              <a:t> des tris au sein des </a:t>
            </a:r>
            <a:r>
              <a:rPr lang="en-US" dirty="0" err="1"/>
              <a:t>colonnes</a:t>
            </a:r>
            <a:r>
              <a:rPr lang="en-US" dirty="0"/>
              <a:t>.</a:t>
            </a:r>
          </a:p>
        </p:txBody>
      </p:sp>
      <p:pic>
        <p:nvPicPr>
          <p:cNvPr id="16" name="Image 15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646F2EB-64E3-F105-83A2-F192DE9F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9" y="2391776"/>
            <a:ext cx="10268701" cy="12722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" name="Flèche courbée vers la gauche 5"/>
          <p:cNvSpPr/>
          <p:nvPr/>
        </p:nvSpPr>
        <p:spPr>
          <a:xfrm rot="5400000">
            <a:off x="8535134" y="2979855"/>
            <a:ext cx="474781" cy="1752599"/>
          </a:xfrm>
          <a:prstGeom prst="curvedLeftArrow">
            <a:avLst>
              <a:gd name="adj1" fmla="val 14475"/>
              <a:gd name="adj2" fmla="val 50000"/>
              <a:gd name="adj3" fmla="val 3338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A2AF7-2C9C-6610-1EAD-460DC5C654B0}"/>
              </a:ext>
            </a:extLst>
          </p:cNvPr>
          <p:cNvSpPr/>
          <p:nvPr/>
        </p:nvSpPr>
        <p:spPr>
          <a:xfrm>
            <a:off x="9516634" y="3140059"/>
            <a:ext cx="1473361" cy="39404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3026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64584009-C1A0-CBAB-6EAD-6AC382E8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78" y="1714123"/>
            <a:ext cx="9020843" cy="2166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 descr="Une image contenant texte, capture d’écran, affichage, nombre&#10;&#10;Le contenu généré par l’IA peut être incorrect.">
            <a:extLst>
              <a:ext uri="{FF2B5EF4-FFF2-40B4-BE49-F238E27FC236}">
                <a16:creationId xmlns:a16="http://schemas.microsoft.com/office/drawing/2014/main" id="{F0874C3F-858A-B9C9-291C-A3E8E792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26" y="3944592"/>
            <a:ext cx="3495949" cy="2817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Appliquer</a:t>
            </a:r>
            <a:r>
              <a:rPr lang="en-US"/>
              <a:t> un </a:t>
            </a:r>
            <a:r>
              <a:rPr lang="en-US" err="1"/>
              <a:t>filtre</a:t>
            </a:r>
            <a:r>
              <a:rPr lang="en-US"/>
              <a:t> sur le </a:t>
            </a:r>
            <a:r>
              <a:rPr lang="en-US" err="1"/>
              <a:t>critère</a:t>
            </a:r>
            <a:r>
              <a:rPr lang="en-US"/>
              <a:t> </a:t>
            </a:r>
            <a:r>
              <a:rPr lang="en-US" i="1"/>
              <a:t>Fine Fee Status </a:t>
            </a:r>
            <a:r>
              <a:rPr lang="en-US"/>
              <a:t>pour </a:t>
            </a:r>
            <a:r>
              <a:rPr lang="en-US" err="1"/>
              <a:t>éliminer</a:t>
            </a:r>
            <a:r>
              <a:rPr lang="en-US"/>
              <a:t> les </a:t>
            </a:r>
            <a:r>
              <a:rPr lang="en-US" err="1"/>
              <a:t>frais</a:t>
            </a:r>
            <a:r>
              <a:rPr lang="en-US"/>
              <a:t> et les </a:t>
            </a:r>
            <a:r>
              <a:rPr lang="en-US" err="1"/>
              <a:t>amendes</a:t>
            </a:r>
            <a:r>
              <a:rPr lang="en-US"/>
              <a:t> </a:t>
            </a:r>
            <a:r>
              <a:rPr lang="en-US" err="1"/>
              <a:t>clôturées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9" name="Flèche à angle droit 8"/>
          <p:cNvSpPr/>
          <p:nvPr/>
        </p:nvSpPr>
        <p:spPr>
          <a:xfrm rot="16200000" flipH="1">
            <a:off x="8190932" y="4187313"/>
            <a:ext cx="827065" cy="558268"/>
          </a:xfrm>
          <a:prstGeom prst="bentUpArrow">
            <a:avLst/>
          </a:prstGeom>
          <a:solidFill>
            <a:schemeClr val="accent1"/>
          </a:solidFill>
          <a:ln w="25400">
            <a:solidFill>
              <a:srgbClr val="385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161122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784517" y="2439087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9700390" y="3158890"/>
            <a:ext cx="490165" cy="765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902844" y="3434279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6990969" y="5909846"/>
            <a:ext cx="490165" cy="7651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D60FCA8-479F-D982-FA6B-EEC8C4D38DAF}"/>
              </a:ext>
            </a:extLst>
          </p:cNvPr>
          <p:cNvSpPr/>
          <p:nvPr/>
        </p:nvSpPr>
        <p:spPr>
          <a:xfrm>
            <a:off x="4676775" y="4492912"/>
            <a:ext cx="1400174" cy="33298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C12E1-80DD-0252-1BD5-70EBD162D5C5}"/>
              </a:ext>
            </a:extLst>
          </p:cNvPr>
          <p:cNvSpPr/>
          <p:nvPr/>
        </p:nvSpPr>
        <p:spPr>
          <a:xfrm>
            <a:off x="5286996" y="5005619"/>
            <a:ext cx="809004" cy="9744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6372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nombre, ligne, Police&#10;&#10;Le contenu généré par l’IA peut être incorrect.">
            <a:extLst>
              <a:ext uri="{FF2B5EF4-FFF2-40B4-BE49-F238E27FC236}">
                <a16:creationId xmlns:a16="http://schemas.microsoft.com/office/drawing/2014/main" id="{2997A5F3-940E-B7F4-DD06-B2021684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929725"/>
            <a:ext cx="10753725" cy="4791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Visualiser</a:t>
            </a:r>
            <a:r>
              <a:rPr lang="en-US"/>
              <a:t> le </a:t>
            </a:r>
            <a:r>
              <a:rPr lang="en-US" err="1"/>
              <a:t>résultat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F7511E-C5A8-4DFE-130D-6EBBF10C2595}"/>
              </a:ext>
            </a:extLst>
          </p:cNvPr>
          <p:cNvSpPr/>
          <p:nvPr/>
        </p:nvSpPr>
        <p:spPr>
          <a:xfrm>
            <a:off x="1153147" y="1925338"/>
            <a:ext cx="485153" cy="24636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4186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95C5DA00-940A-AC34-D32A-62EFECF1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281934"/>
            <a:ext cx="10487025" cy="30609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Frais et </a:t>
            </a:r>
            <a:r>
              <a:rPr lang="en-US" sz="2400" dirty="0" err="1"/>
              <a:t>amendes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cours</a:t>
            </a:r>
            <a:r>
              <a:rPr lang="en-US" sz="2400" dirty="0"/>
              <a:t> dans </a:t>
            </a:r>
            <a:r>
              <a:rPr lang="en-US" sz="2400" dirty="0" err="1"/>
              <a:t>Uliège</a:t>
            </a:r>
            <a:r>
              <a:rPr lang="en-US" sz="2400" dirty="0"/>
              <a:t> Library, </a:t>
            </a:r>
            <a:r>
              <a:rPr lang="en-US" sz="2400" u="sng" dirty="0" err="1"/>
              <a:t>associés</a:t>
            </a:r>
            <a:r>
              <a:rPr lang="en-US" sz="2400" u="sng" dirty="0"/>
              <a:t> aux </a:t>
            </a:r>
            <a:r>
              <a:rPr lang="en-US" sz="2400" u="sng" dirty="0" err="1"/>
              <a:t>usagers</a:t>
            </a:r>
            <a:endParaRPr lang="en-US" sz="2400" u="sng" dirty="0"/>
          </a:p>
          <a:p>
            <a:r>
              <a:rPr lang="en-US" dirty="0"/>
              <a:t>Dans </a:t>
            </a:r>
            <a:r>
              <a:rPr lang="en-US" dirty="0" err="1"/>
              <a:t>l’onglet</a:t>
            </a:r>
            <a:r>
              <a:rPr lang="en-US" dirty="0"/>
              <a:t> </a:t>
            </a:r>
            <a:r>
              <a:rPr lang="en-US" i="1" dirty="0"/>
              <a:t>User Details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0412">
            <a:off x="2248159" y="3366767"/>
            <a:ext cx="507576" cy="719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95BB9D-B63A-F800-C915-8681CF4341B6}"/>
              </a:ext>
            </a:extLst>
          </p:cNvPr>
          <p:cNvSpPr/>
          <p:nvPr/>
        </p:nvSpPr>
        <p:spPr>
          <a:xfrm>
            <a:off x="2578148" y="2954392"/>
            <a:ext cx="2946352" cy="48389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926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9D3070D-65BB-EC7C-67AE-6A1E1A05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48" y="2387067"/>
            <a:ext cx="4686954" cy="38295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36160-1720-8C6F-A2D4-3B57B530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D99DBC7-2BEC-A022-2DD8-4831574B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5775"/>
            <a:ext cx="10972800" cy="620713"/>
          </a:xfrm>
        </p:spPr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4190BA-4386-C850-5D86-31ACE3DE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5782"/>
            <a:ext cx="10972800" cy="4525963"/>
          </a:xfrm>
        </p:spPr>
        <p:txBody>
          <a:bodyPr>
            <a:normAutofit/>
          </a:bodyPr>
          <a:lstStyle/>
          <a:p>
            <a:r>
              <a:rPr lang="en-US"/>
              <a:t>Appliquer un </a:t>
            </a:r>
            <a:r>
              <a:rPr lang="en-US" err="1"/>
              <a:t>filtre</a:t>
            </a:r>
            <a:r>
              <a:rPr lang="en-US"/>
              <a:t> sur le </a:t>
            </a:r>
            <a:r>
              <a:rPr lang="en-US" err="1"/>
              <a:t>critère</a:t>
            </a:r>
            <a:r>
              <a:rPr lang="en-US"/>
              <a:t> </a:t>
            </a:r>
            <a:r>
              <a:rPr lang="en-US" i="1"/>
              <a:t>User Primary identifier </a:t>
            </a:r>
            <a:r>
              <a:rPr lang="en-US"/>
              <a:t>pour </a:t>
            </a:r>
            <a:r>
              <a:rPr lang="en-US" err="1"/>
              <a:t>exclure</a:t>
            </a:r>
            <a:r>
              <a:rPr lang="en-US"/>
              <a:t> les </a:t>
            </a:r>
            <a:r>
              <a:rPr lang="en-US" err="1"/>
              <a:t>usagers</a:t>
            </a:r>
            <a:r>
              <a:rPr lang="en-US"/>
              <a:t> </a:t>
            </a:r>
            <a:r>
              <a:rPr lang="en-US" err="1"/>
              <a:t>effacés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86207-2221-53E8-2E79-3B2039D1AC53}"/>
              </a:ext>
            </a:extLst>
          </p:cNvPr>
          <p:cNvSpPr/>
          <p:nvPr/>
        </p:nvSpPr>
        <p:spPr>
          <a:xfrm>
            <a:off x="4010024" y="3186306"/>
            <a:ext cx="4591377" cy="7379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824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1C76572C-97AC-598F-D240-F294F8F6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8" y="5315751"/>
            <a:ext cx="10553704" cy="113198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24" name="Image 23" descr="Une image contenant texte, nombr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042C3F4-3DE2-E178-3143-36BC373C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2092148"/>
            <a:ext cx="10553703" cy="3053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Visualiser</a:t>
            </a:r>
            <a:r>
              <a:rPr lang="en-US"/>
              <a:t> le </a:t>
            </a:r>
            <a:r>
              <a:rPr lang="en-US" err="1"/>
              <a:t>résultat</a:t>
            </a:r>
            <a:r>
              <a:rPr lang="en-US"/>
              <a:t> et </a:t>
            </a:r>
            <a:r>
              <a:rPr lang="en-US" err="1"/>
              <a:t>réorganiser</a:t>
            </a:r>
            <a:r>
              <a:rPr lang="en-US"/>
              <a:t> les </a:t>
            </a:r>
            <a:r>
              <a:rPr lang="en-US" err="1"/>
              <a:t>colonnes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8" name="Accolade fermante 7"/>
          <p:cNvSpPr/>
          <p:nvPr/>
        </p:nvSpPr>
        <p:spPr>
          <a:xfrm rot="5400000" flipH="1">
            <a:off x="9447213" y="1105962"/>
            <a:ext cx="252523" cy="276054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31E67-9CEB-189B-4E0F-2D4270455493}"/>
              </a:ext>
            </a:extLst>
          </p:cNvPr>
          <p:cNvSpPr/>
          <p:nvPr/>
        </p:nvSpPr>
        <p:spPr>
          <a:xfrm>
            <a:off x="819147" y="5394295"/>
            <a:ext cx="3305178" cy="34928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courbée vers la gauche 5"/>
          <p:cNvSpPr/>
          <p:nvPr/>
        </p:nvSpPr>
        <p:spPr>
          <a:xfrm rot="5400000" flipH="1">
            <a:off x="5101965" y="-2087159"/>
            <a:ext cx="626844" cy="8487624"/>
          </a:xfrm>
          <a:prstGeom prst="curvedLeftArrow">
            <a:avLst>
              <a:gd name="adj1" fmla="val 25000"/>
              <a:gd name="adj2" fmla="val 50000"/>
              <a:gd name="adj3" fmla="val 28588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A815FF83-794B-26C3-4BC0-9E01EC50E51A}"/>
              </a:ext>
            </a:extLst>
          </p:cNvPr>
          <p:cNvSpPr/>
          <p:nvPr/>
        </p:nvSpPr>
        <p:spPr>
          <a:xfrm rot="5400000">
            <a:off x="6044856" y="5093156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983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29915141-05C6-B019-996F-0BF6393B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502294"/>
            <a:ext cx="10582275" cy="26352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Les frais et amendes sont « automatiquement » regroupés par usager</a:t>
            </a:r>
          </a:p>
          <a:p>
            <a:r>
              <a:rPr lang="fr-FR"/>
              <a:t>Classer les usagers par ordre alphabétique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244">
            <a:off x="2293187" y="2730485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01777D13-C642-07FF-B10A-C77C6689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54" y="1813620"/>
            <a:ext cx="7016750" cy="3421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Accéder</a:t>
            </a:r>
            <a:r>
              <a:rPr lang="en-US"/>
              <a:t> à </a:t>
            </a:r>
            <a:r>
              <a:rPr lang="en-US" err="1"/>
              <a:t>l’environnement</a:t>
            </a:r>
            <a:r>
              <a:rPr lang="en-US"/>
              <a:t> Oracle BIEEE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Via le menu </a:t>
            </a:r>
            <a:r>
              <a:rPr lang="en-US" i="1" dirty="0"/>
              <a:t>Analytics </a:t>
            </a:r>
            <a:r>
              <a:rPr lang="en-US" dirty="0"/>
              <a:t>dans Alma :</a:t>
            </a:r>
          </a:p>
          <a:p>
            <a:endParaRPr lang="en-US" i="1" dirty="0"/>
          </a:p>
          <a:p>
            <a:pPr marL="800100" lvl="2" indent="0">
              <a:buNone/>
            </a:pPr>
            <a:endParaRPr lang="en-US" i="1" dirty="0"/>
          </a:p>
          <a:p>
            <a:pPr marL="2171700" lvl="5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dirty="0"/>
              <a:t>Ouverture d’</a:t>
            </a:r>
            <a:r>
              <a:rPr lang="fr-BE" i="1" dirty="0"/>
              <a:t>Oracle BIEEE </a:t>
            </a:r>
            <a:r>
              <a:rPr lang="fr-BE" dirty="0"/>
              <a:t>dans un nouvel onglet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Espace réservé du contenu 22">
            <a:extLst>
              <a:ext uri="{FF2B5EF4-FFF2-40B4-BE49-F238E27FC236}">
                <a16:creationId xmlns:a16="http://schemas.microsoft.com/office/drawing/2014/main" id="{0F6AD2BB-C6FE-FD35-FBAC-39B1DBA1D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7194">
            <a:off x="2370661" y="4398378"/>
            <a:ext cx="648000" cy="10115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FA9E74-3B78-D264-28A5-E482A75083C3}"/>
              </a:ext>
            </a:extLst>
          </p:cNvPr>
          <p:cNvSpPr txBox="1"/>
          <p:nvPr/>
        </p:nvSpPr>
        <p:spPr>
          <a:xfrm>
            <a:off x="2398472" y="4634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8" name="Espace réservé du contenu 22">
            <a:extLst>
              <a:ext uri="{FF2B5EF4-FFF2-40B4-BE49-F238E27FC236}">
                <a16:creationId xmlns:a16="http://schemas.microsoft.com/office/drawing/2014/main" id="{B3178FE2-A167-6B3C-2EA6-71A602C2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3517">
            <a:off x="4760758" y="2694397"/>
            <a:ext cx="648000" cy="10115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B822F5-2227-8F7B-6446-DF0A93EB5C40}"/>
              </a:ext>
            </a:extLst>
          </p:cNvPr>
          <p:cNvSpPr txBox="1"/>
          <p:nvPr/>
        </p:nvSpPr>
        <p:spPr>
          <a:xfrm>
            <a:off x="5090006" y="2948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31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3F2F1461-5070-F722-C72B-6464A1AB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14" y="1779453"/>
            <a:ext cx="9028911" cy="2026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Une image contenant texte, lign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B79AD30-1E08-2840-E415-3D2ACC09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37" y="4018428"/>
            <a:ext cx="9024088" cy="2478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Introduire</a:t>
            </a:r>
            <a:r>
              <a:rPr lang="en-US"/>
              <a:t> des sous-</a:t>
            </a:r>
            <a:r>
              <a:rPr lang="en-US" err="1"/>
              <a:t>totaux</a:t>
            </a:r>
            <a:r>
              <a:rPr lang="en-US"/>
              <a:t> pour </a:t>
            </a:r>
            <a:r>
              <a:rPr lang="en-US" err="1"/>
              <a:t>chaque</a:t>
            </a:r>
            <a:r>
              <a:rPr lang="en-US"/>
              <a:t> </a:t>
            </a:r>
            <a:r>
              <a:rPr lang="en-US" err="1"/>
              <a:t>identifiant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5919">
            <a:off x="9056131" y="1996076"/>
            <a:ext cx="490165" cy="765192"/>
          </a:xfrm>
          <a:prstGeom prst="rect">
            <a:avLst/>
          </a:prstGeom>
        </p:spPr>
      </p:pic>
      <p:pic>
        <p:nvPicPr>
          <p:cNvPr id="22" name="Image 21" descr="Une image contenant texte, Police, ligne, blanc&#10;&#10;Le contenu généré par l’IA peut être incorrect.">
            <a:extLst>
              <a:ext uri="{FF2B5EF4-FFF2-40B4-BE49-F238E27FC236}">
                <a16:creationId xmlns:a16="http://schemas.microsoft.com/office/drawing/2014/main" id="{9B510609-AF63-DBAF-7D80-E93C00BE6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224" y="5188744"/>
            <a:ext cx="952500" cy="952500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2340684" y="5622974"/>
            <a:ext cx="490165" cy="7651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57D0E5-3DEA-429A-F62B-52C76F79EA51}"/>
              </a:ext>
            </a:extLst>
          </p:cNvPr>
          <p:cNvSpPr/>
          <p:nvPr/>
        </p:nvSpPr>
        <p:spPr>
          <a:xfrm>
            <a:off x="2690130" y="5450682"/>
            <a:ext cx="781764" cy="17446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20">
            <a:extLst>
              <a:ext uri="{FF2B5EF4-FFF2-40B4-BE49-F238E27FC236}">
                <a16:creationId xmlns:a16="http://schemas.microsoft.com/office/drawing/2014/main" id="{0BDAF998-4D0B-1BAA-9187-45E2269B13D1}"/>
              </a:ext>
            </a:extLst>
          </p:cNvPr>
          <p:cNvSpPr/>
          <p:nvPr/>
        </p:nvSpPr>
        <p:spPr>
          <a:xfrm rot="5400000">
            <a:off x="5900841" y="3778038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4985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E56DA077-933E-588B-4C15-2F7EAAF9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2" y="3571138"/>
            <a:ext cx="10811377" cy="2383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0D2F8A-92F6-02FA-24A6-D914D69D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1" y="1993167"/>
            <a:ext cx="10972801" cy="1033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Visualiser</a:t>
            </a:r>
            <a:r>
              <a:rPr lang="en-US"/>
              <a:t> le </a:t>
            </a:r>
            <a:r>
              <a:rPr lang="en-US" err="1"/>
              <a:t>résultat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10257938" y="1688244"/>
            <a:ext cx="490165" cy="7651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26396" y="4306197"/>
            <a:ext cx="2098844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Sous-</a:t>
            </a:r>
            <a:r>
              <a:rPr lang="en-US" sz="1600" err="1"/>
              <a:t>totaux</a:t>
            </a:r>
            <a:r>
              <a:rPr lang="en-US" sz="1600"/>
              <a:t> par </a:t>
            </a:r>
            <a:r>
              <a:rPr lang="en-US" sz="1600" err="1"/>
              <a:t>usager</a:t>
            </a:r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343D9-0B48-02CF-40C9-B476B4A97E33}"/>
              </a:ext>
            </a:extLst>
          </p:cNvPr>
          <p:cNvSpPr/>
          <p:nvPr/>
        </p:nvSpPr>
        <p:spPr>
          <a:xfrm>
            <a:off x="640916" y="4863764"/>
            <a:ext cx="778310" cy="2035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D78FA1-954D-C6F5-CB68-DFC26BA2D644}"/>
              </a:ext>
            </a:extLst>
          </p:cNvPr>
          <p:cNvSpPr/>
          <p:nvPr/>
        </p:nvSpPr>
        <p:spPr>
          <a:xfrm>
            <a:off x="4965266" y="4853734"/>
            <a:ext cx="778310" cy="2035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B4F945-2FF6-9C28-C949-F8D1EF8CAC5D}"/>
              </a:ext>
            </a:extLst>
          </p:cNvPr>
          <p:cNvSpPr/>
          <p:nvPr/>
        </p:nvSpPr>
        <p:spPr>
          <a:xfrm>
            <a:off x="5855136" y="4863764"/>
            <a:ext cx="778310" cy="2035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34B78E-9737-973C-0EA9-648C142B7B01}"/>
              </a:ext>
            </a:extLst>
          </p:cNvPr>
          <p:cNvSpPr/>
          <p:nvPr/>
        </p:nvSpPr>
        <p:spPr>
          <a:xfrm>
            <a:off x="6783105" y="4863764"/>
            <a:ext cx="778310" cy="2035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E28E19C-1A61-FD6A-8646-D31B2526D58A}"/>
              </a:ext>
            </a:extLst>
          </p:cNvPr>
          <p:cNvCxnSpPr>
            <a:cxnSpLocks/>
            <a:stCxn id="10" idx="1"/>
            <a:endCxn id="23" idx="3"/>
          </p:cNvCxnSpPr>
          <p:nvPr/>
        </p:nvCxnSpPr>
        <p:spPr>
          <a:xfrm flipH="1">
            <a:off x="1419226" y="4475474"/>
            <a:ext cx="5907170" cy="490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01EEB07-1EE2-93ED-75B6-B05DCE9345BF}"/>
              </a:ext>
            </a:extLst>
          </p:cNvPr>
          <p:cNvCxnSpPr>
            <a:cxnSpLocks/>
            <a:stCxn id="10" idx="1"/>
            <a:endCxn id="25" idx="0"/>
          </p:cNvCxnSpPr>
          <p:nvPr/>
        </p:nvCxnSpPr>
        <p:spPr>
          <a:xfrm flipH="1">
            <a:off x="5354421" y="4475474"/>
            <a:ext cx="1971975" cy="3782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3B89957-D36A-433B-87C1-F18F1711FAA8}"/>
              </a:ext>
            </a:extLst>
          </p:cNvPr>
          <p:cNvCxnSpPr>
            <a:cxnSpLocks/>
            <a:stCxn id="10" idx="1"/>
            <a:endCxn id="26" idx="0"/>
          </p:cNvCxnSpPr>
          <p:nvPr/>
        </p:nvCxnSpPr>
        <p:spPr>
          <a:xfrm flipH="1">
            <a:off x="6244291" y="4475474"/>
            <a:ext cx="1082105" cy="3882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C8EE648-6BCF-5A7C-824A-06B1D3D3CE93}"/>
              </a:ext>
            </a:extLst>
          </p:cNvPr>
          <p:cNvCxnSpPr>
            <a:cxnSpLocks/>
            <a:stCxn id="10" idx="1"/>
            <a:endCxn id="27" idx="0"/>
          </p:cNvCxnSpPr>
          <p:nvPr/>
        </p:nvCxnSpPr>
        <p:spPr>
          <a:xfrm flipH="1">
            <a:off x="7172260" y="4475474"/>
            <a:ext cx="154136" cy="3882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48DC9EFD-2347-8177-8392-9E7B392655A6}"/>
              </a:ext>
            </a:extLst>
          </p:cNvPr>
          <p:cNvSpPr/>
          <p:nvPr/>
        </p:nvSpPr>
        <p:spPr>
          <a:xfrm rot="5400000">
            <a:off x="5900841" y="3158913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7147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ACC8E4B6-5EB2-DC13-C543-94FBE804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163803"/>
            <a:ext cx="11849100" cy="446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Frais et </a:t>
            </a:r>
            <a:r>
              <a:rPr lang="en-US" sz="2400" dirty="0" err="1">
                <a:solidFill>
                  <a:prstClr val="black"/>
                </a:solidFill>
              </a:rPr>
              <a:t>amendes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u="sng" dirty="0">
                <a:solidFill>
                  <a:prstClr val="black"/>
                </a:solidFill>
              </a:rPr>
              <a:t>pour documents perdus </a:t>
            </a:r>
            <a:r>
              <a:rPr lang="en-US" sz="2400" dirty="0" err="1">
                <a:solidFill>
                  <a:prstClr val="black"/>
                </a:solidFill>
              </a:rPr>
              <a:t>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cours</a:t>
            </a:r>
            <a:r>
              <a:rPr lang="en-US" sz="2400" dirty="0">
                <a:solidFill>
                  <a:prstClr val="black"/>
                </a:solidFill>
              </a:rPr>
              <a:t> dans </a:t>
            </a:r>
            <a:r>
              <a:rPr lang="en-US" sz="2400" dirty="0" err="1">
                <a:solidFill>
                  <a:prstClr val="black"/>
                </a:solidFill>
              </a:rPr>
              <a:t>Uliège</a:t>
            </a:r>
            <a:r>
              <a:rPr lang="en-US" sz="2400" dirty="0">
                <a:solidFill>
                  <a:prstClr val="black"/>
                </a:solidFill>
              </a:rPr>
              <a:t> Library, </a:t>
            </a:r>
            <a:r>
              <a:rPr lang="en-US" sz="2400" u="sng" dirty="0" err="1">
                <a:solidFill>
                  <a:prstClr val="black"/>
                </a:solidFill>
              </a:rPr>
              <a:t>associés</a:t>
            </a:r>
            <a:r>
              <a:rPr lang="en-US" sz="2400" u="sng" dirty="0">
                <a:solidFill>
                  <a:prstClr val="black"/>
                </a:solidFill>
              </a:rPr>
              <a:t> aux </a:t>
            </a:r>
            <a:r>
              <a:rPr lang="en-US" sz="2400" u="sng" dirty="0" err="1">
                <a:solidFill>
                  <a:prstClr val="black"/>
                </a:solidFill>
              </a:rPr>
              <a:t>usagers</a:t>
            </a:r>
            <a:r>
              <a:rPr lang="en-US" sz="2400" u="sng" dirty="0">
                <a:solidFill>
                  <a:prstClr val="black"/>
                </a:solidFill>
              </a:rPr>
              <a:t> et aux bibliothèques propriétaires</a:t>
            </a:r>
          </a:p>
          <a:p>
            <a:r>
              <a:rPr lang="en-US" dirty="0">
                <a:solidFill>
                  <a:prstClr val="black"/>
                </a:solidFill>
              </a:rPr>
              <a:t>Dans les onglets</a:t>
            </a:r>
            <a:r>
              <a:rPr lang="en-US" i="1" dirty="0">
                <a:solidFill>
                  <a:prstClr val="black"/>
                </a:solidFill>
              </a:rPr>
              <a:t> Loan Details </a:t>
            </a:r>
            <a:r>
              <a:rPr lang="en-US" dirty="0">
                <a:solidFill>
                  <a:prstClr val="black"/>
                </a:solidFill>
              </a:rPr>
              <a:t>et</a:t>
            </a:r>
            <a:r>
              <a:rPr lang="en-US" i="1" dirty="0">
                <a:solidFill>
                  <a:prstClr val="black"/>
                </a:solidFill>
              </a:rPr>
              <a:t> Owning Library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14" name="Image 1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D474A242-A3D8-EA00-F729-D9ECE8D0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04" y="2757447"/>
            <a:ext cx="2095792" cy="5811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Image 1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ABE42AF9-5986-E4D2-BC45-4A1CBE051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096" y="2757447"/>
            <a:ext cx="2924029" cy="5796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AB5799-D27A-B2A2-A6A3-AD648E59C7C6}"/>
              </a:ext>
            </a:extLst>
          </p:cNvPr>
          <p:cNvSpPr/>
          <p:nvPr/>
        </p:nvSpPr>
        <p:spPr>
          <a:xfrm>
            <a:off x="8518090" y="4173026"/>
            <a:ext cx="3502460" cy="42754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89B21E5-14E4-9D6E-E012-DD5DA4CA359C}"/>
              </a:ext>
            </a:extLst>
          </p:cNvPr>
          <p:cNvCxnSpPr>
            <a:cxnSpLocks/>
            <a:stCxn id="14" idx="2"/>
            <a:endCxn id="26" idx="1"/>
          </p:cNvCxnSpPr>
          <p:nvPr/>
        </p:nvCxnSpPr>
        <p:spPr>
          <a:xfrm>
            <a:off x="2057400" y="3338553"/>
            <a:ext cx="6460690" cy="10482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CCD3E57-E3DD-0994-1039-B251F8FC77F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872111" y="3337138"/>
            <a:ext cx="3645979" cy="10877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9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6E5DAE3-5B1E-7BEC-A659-4749D220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89" y="2689501"/>
            <a:ext cx="3162741" cy="2543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Appliquer un </a:t>
            </a:r>
            <a:r>
              <a:rPr lang="en-US" err="1">
                <a:ea typeface="Source Sans Pro"/>
              </a:rPr>
              <a:t>filtre</a:t>
            </a:r>
            <a:r>
              <a:rPr lang="en-US">
                <a:ea typeface="Source Sans Pro"/>
              </a:rPr>
              <a:t> sur le </a:t>
            </a:r>
            <a:r>
              <a:rPr lang="en-US" err="1">
                <a:ea typeface="Source Sans Pro"/>
              </a:rPr>
              <a:t>critère</a:t>
            </a:r>
            <a:r>
              <a:rPr lang="en-US">
                <a:ea typeface="Source Sans Pro"/>
              </a:rPr>
              <a:t> </a:t>
            </a:r>
            <a:r>
              <a:rPr lang="en-US" i="1">
                <a:ea typeface="Source Sans Pro"/>
              </a:rPr>
              <a:t>Process Status </a:t>
            </a:r>
            <a:r>
              <a:rPr lang="en-US">
                <a:ea typeface="Source Sans Pro"/>
              </a:rPr>
              <a:t>pour ne </a:t>
            </a:r>
            <a:r>
              <a:rPr lang="en-US" err="1">
                <a:ea typeface="Source Sans Pro"/>
              </a:rPr>
              <a:t>garder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que</a:t>
            </a:r>
            <a:r>
              <a:rPr lang="en-US">
                <a:ea typeface="Source Sans Pro"/>
              </a:rPr>
              <a:t> les documents perdus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226">
            <a:off x="6143112" y="5016465"/>
            <a:ext cx="490165" cy="7651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92C522-6946-AF22-CD01-D69B33658E9C}"/>
              </a:ext>
            </a:extLst>
          </p:cNvPr>
          <p:cNvSpPr/>
          <p:nvPr/>
        </p:nvSpPr>
        <p:spPr>
          <a:xfrm>
            <a:off x="4058914" y="3224750"/>
            <a:ext cx="1465586" cy="213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1E8D13-2824-5094-4E63-4A7881752789}"/>
              </a:ext>
            </a:extLst>
          </p:cNvPr>
          <p:cNvSpPr/>
          <p:nvPr/>
        </p:nvSpPr>
        <p:spPr>
          <a:xfrm>
            <a:off x="4630414" y="4314080"/>
            <a:ext cx="1465586" cy="213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836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DEA050EC-6D73-D87B-6533-5B0FFFC3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513855"/>
            <a:ext cx="11391900" cy="2806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23869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US" err="1">
                <a:solidFill>
                  <a:prstClr val="black"/>
                </a:solidFill>
              </a:rPr>
              <a:t>Visualiser</a:t>
            </a:r>
            <a:r>
              <a:rPr lang="en-US">
                <a:solidFill>
                  <a:prstClr val="black"/>
                </a:solidFill>
              </a:rPr>
              <a:t> le </a:t>
            </a:r>
            <a:r>
              <a:rPr lang="en-US" err="1">
                <a:solidFill>
                  <a:prstClr val="black"/>
                </a:solidFill>
              </a:rPr>
              <a:t>résultat</a:t>
            </a: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A6DC1-812D-2766-DB67-A8D3A56BC596}"/>
              </a:ext>
            </a:extLst>
          </p:cNvPr>
          <p:cNvSpPr/>
          <p:nvPr/>
        </p:nvSpPr>
        <p:spPr>
          <a:xfrm>
            <a:off x="9936795" y="2619374"/>
            <a:ext cx="369256" cy="262890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893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6688F42-1C0E-9C10-A17A-C624F88D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3171902"/>
            <a:ext cx="11650701" cy="2715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/>
              <a:t>Frais et amendes pour documents perdus en cours dans </a:t>
            </a:r>
            <a:r>
              <a:rPr lang="fr-BE" sz="2400" dirty="0" err="1"/>
              <a:t>Uliège</a:t>
            </a:r>
            <a:r>
              <a:rPr lang="fr-BE" sz="2400" dirty="0"/>
              <a:t> Library, associés aux usagers </a:t>
            </a:r>
            <a:r>
              <a:rPr lang="fr-BE" sz="2400" u="sng" dirty="0"/>
              <a:t>avec des invites sur </a:t>
            </a:r>
            <a:r>
              <a:rPr lang="fr-BE" sz="2400" i="1" u="sng" dirty="0"/>
              <a:t>Fine </a:t>
            </a:r>
            <a:r>
              <a:rPr lang="fr-BE" sz="2400" i="1" u="sng" dirty="0" err="1"/>
              <a:t>Fee</a:t>
            </a:r>
            <a:r>
              <a:rPr lang="fr-BE" sz="2400" i="1" u="sng" dirty="0"/>
              <a:t> </a:t>
            </a:r>
            <a:r>
              <a:rPr lang="fr-BE" sz="2400" i="1" u="sng" dirty="0" err="1"/>
              <a:t>Creation</a:t>
            </a:r>
            <a:r>
              <a:rPr lang="fr-BE" sz="2400" i="1" u="sng" dirty="0"/>
              <a:t> date </a:t>
            </a:r>
            <a:r>
              <a:rPr lang="fr-BE" sz="2400" u="sng" dirty="0"/>
              <a:t>et </a:t>
            </a:r>
            <a:r>
              <a:rPr lang="fr-BE" sz="2400" i="1" u="sng" dirty="0" err="1"/>
              <a:t>Owning</a:t>
            </a:r>
            <a:r>
              <a:rPr lang="fr-BE" sz="2400" i="1" u="sng" dirty="0"/>
              <a:t> Library Code</a:t>
            </a:r>
            <a:endParaRPr lang="fr-BE" sz="2400" i="1" dirty="0"/>
          </a:p>
          <a:p>
            <a:r>
              <a:rPr lang="fr-BE" dirty="0"/>
              <a:t>Créer une invite</a:t>
            </a:r>
          </a:p>
          <a:p>
            <a:pPr marL="0" indent="0">
              <a:buNone/>
            </a:pPr>
            <a:endParaRPr lang="fr-BE" sz="2400" u="sng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1190904" y="2680939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0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CBAC679-D4AD-4847-87E5-1481D2CE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62" y="2661953"/>
            <a:ext cx="5268060" cy="2486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Créer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invite sur la </a:t>
            </a:r>
            <a:r>
              <a:rPr lang="en-US" err="1"/>
              <a:t>colonne</a:t>
            </a:r>
            <a:r>
              <a:rPr lang="en-US"/>
              <a:t> </a:t>
            </a:r>
            <a:r>
              <a:rPr lang="en-US" i="1"/>
              <a:t>Fine Fee Creation Date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7461">
            <a:off x="3364797" y="2628982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55495" y="275037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1681">
            <a:off x="4650862" y="2762112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21412539">
            <a:off x="4848042" y="2881278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1080">
            <a:off x="4483281" y="3949496"/>
            <a:ext cx="490165" cy="765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476312" y="413601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</a:t>
            </a:r>
          </a:p>
        </p:txBody>
      </p:sp>
      <p:pic>
        <p:nvPicPr>
          <p:cNvPr id="19" name="Image 18" descr="Une image contenant texte, capture d’écran, affichage, Police&#10;&#10;Le contenu généré par l’IA peut être incorrect.">
            <a:extLst>
              <a:ext uri="{FF2B5EF4-FFF2-40B4-BE49-F238E27FC236}">
                <a16:creationId xmlns:a16="http://schemas.microsoft.com/office/drawing/2014/main" id="{B259FB3D-EB92-A98A-DA7C-CFA035E20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991" y="2685867"/>
            <a:ext cx="2716044" cy="24624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C7AB7E-BF0D-E2CE-991D-BF87121C3F94}"/>
              </a:ext>
            </a:extLst>
          </p:cNvPr>
          <p:cNvSpPr/>
          <p:nvPr/>
        </p:nvSpPr>
        <p:spPr>
          <a:xfrm>
            <a:off x="7835795" y="4049751"/>
            <a:ext cx="1193849" cy="4555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D055668A-10B0-8C01-54BD-BCAC6A10D869}"/>
              </a:ext>
            </a:extLst>
          </p:cNvPr>
          <p:cNvSpPr/>
          <p:nvPr/>
        </p:nvSpPr>
        <p:spPr>
          <a:xfrm>
            <a:off x="6713144" y="3778038"/>
            <a:ext cx="56395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503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CE3DC3E-6BA3-009B-D898-0F5414A6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00" y="2556502"/>
            <a:ext cx="4552949" cy="31787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Créer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invite sur la </a:t>
            </a:r>
            <a:r>
              <a:rPr lang="en-US" err="1"/>
              <a:t>colonne</a:t>
            </a:r>
            <a:r>
              <a:rPr lang="en-US"/>
              <a:t> </a:t>
            </a:r>
            <a:r>
              <a:rPr lang="en-US" i="1"/>
              <a:t>Owning Library Code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28" name="Espace réservé du contenu 22">
            <a:extLst>
              <a:ext uri="{FF2B5EF4-FFF2-40B4-BE49-F238E27FC236}">
                <a16:creationId xmlns:a16="http://schemas.microsoft.com/office/drawing/2014/main" id="{79D93DA4-B2BC-CA97-AA13-65F57664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7461">
            <a:off x="6159222" y="2027450"/>
            <a:ext cx="490165" cy="76519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BE07363-84E8-3959-5AB3-0D4B75B625F8}"/>
              </a:ext>
            </a:extLst>
          </p:cNvPr>
          <p:cNvSpPr txBox="1"/>
          <p:nvPr/>
        </p:nvSpPr>
        <p:spPr>
          <a:xfrm>
            <a:off x="6149920" y="2148839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30" name="Espace réservé du contenu 22">
            <a:extLst>
              <a:ext uri="{FF2B5EF4-FFF2-40B4-BE49-F238E27FC236}">
                <a16:creationId xmlns:a16="http://schemas.microsoft.com/office/drawing/2014/main" id="{42C980E4-02CE-255C-0B08-F717A503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1681">
            <a:off x="7475532" y="2293022"/>
            <a:ext cx="490165" cy="76519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2FC6033-AF22-877F-FBF2-8FB480D67E3B}"/>
              </a:ext>
            </a:extLst>
          </p:cNvPr>
          <p:cNvSpPr txBox="1"/>
          <p:nvPr/>
        </p:nvSpPr>
        <p:spPr>
          <a:xfrm rot="21412539">
            <a:off x="7672712" y="2412188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32" name="Espace réservé du contenu 22">
            <a:extLst>
              <a:ext uri="{FF2B5EF4-FFF2-40B4-BE49-F238E27FC236}">
                <a16:creationId xmlns:a16="http://schemas.microsoft.com/office/drawing/2014/main" id="{141BC97C-5978-EB53-2273-4053129D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1080">
            <a:off x="4343503" y="4998622"/>
            <a:ext cx="490165" cy="765192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F9E6034B-0BF3-3CB4-EE42-92E945379239}"/>
              </a:ext>
            </a:extLst>
          </p:cNvPr>
          <p:cNvSpPr txBox="1"/>
          <p:nvPr/>
        </p:nvSpPr>
        <p:spPr>
          <a:xfrm>
            <a:off x="4336534" y="518514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555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5A93D-A89A-D6E9-641D-B563F6D5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18736963-05C7-B81C-793B-0EC32F86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73" y="2117491"/>
            <a:ext cx="7087198" cy="40003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BA7F1-A385-6593-A475-2F551ABC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6E3BD-81E7-6962-C8F3-039427EA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Paramétrer</a:t>
            </a:r>
            <a:r>
              <a:rPr lang="en-US"/>
              <a:t> </a:t>
            </a:r>
            <a:r>
              <a:rPr lang="en-US" err="1"/>
              <a:t>l’invite</a:t>
            </a:r>
            <a:endParaRPr lang="en-US" i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D58605-8F3C-D2A4-9D81-339B160F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14" name="Image 1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7787DAC-8965-4DC3-7BAA-49CF8C329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7" y="2390774"/>
            <a:ext cx="3067098" cy="25231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D39A088-0E5C-5036-0FBF-808735C528DA}"/>
              </a:ext>
            </a:extLst>
          </p:cNvPr>
          <p:cNvCxnSpPr>
            <a:cxnSpLocks/>
            <a:stCxn id="14" idx="3"/>
            <a:endCxn id="42" idx="1"/>
          </p:cNvCxnSpPr>
          <p:nvPr/>
        </p:nvCxnSpPr>
        <p:spPr>
          <a:xfrm>
            <a:off x="3211405" y="3652364"/>
            <a:ext cx="341468" cy="465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F9F9F63-7838-D805-1733-C798B447BD2E}"/>
              </a:ext>
            </a:extLst>
          </p:cNvPr>
          <p:cNvSpPr/>
          <p:nvPr/>
        </p:nvSpPr>
        <p:spPr>
          <a:xfrm>
            <a:off x="609600" y="3744563"/>
            <a:ext cx="1285875" cy="4555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CE028D-B37B-6415-161C-8963D37C9D91}"/>
              </a:ext>
            </a:extLst>
          </p:cNvPr>
          <p:cNvSpPr/>
          <p:nvPr/>
        </p:nvSpPr>
        <p:spPr>
          <a:xfrm>
            <a:off x="3552873" y="5283852"/>
            <a:ext cx="4133802" cy="4602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942755-A0C1-ABAC-AA12-1E76EBA6301C}"/>
              </a:ext>
            </a:extLst>
          </p:cNvPr>
          <p:cNvSpPr/>
          <p:nvPr/>
        </p:nvSpPr>
        <p:spPr>
          <a:xfrm>
            <a:off x="3886200" y="2619376"/>
            <a:ext cx="6181725" cy="4602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2100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texte, ligne, nombre, logiciel&#10;&#10;Le contenu généré par l’IA peut être incorrect.">
            <a:extLst>
              <a:ext uri="{FF2B5EF4-FFF2-40B4-BE49-F238E27FC236}">
                <a16:creationId xmlns:a16="http://schemas.microsoft.com/office/drawing/2014/main" id="{89C1B2F3-EF34-0416-C8C7-7B4883AE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8" y="3589888"/>
            <a:ext cx="9605803" cy="3131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0106F20-8B7D-F121-7B96-762B2A37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55" y="1106865"/>
            <a:ext cx="4944165" cy="1609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Image 21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9C796162-8159-8B00-B709-FD9308D0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98" y="2073890"/>
            <a:ext cx="5524174" cy="1410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Visualiser</a:t>
            </a:r>
            <a:r>
              <a:rPr lang="en-US"/>
              <a:t> le </a:t>
            </a:r>
            <a:r>
              <a:rPr lang="en-US" err="1"/>
              <a:t>résultat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991149" y="2390031"/>
            <a:ext cx="106304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err="1"/>
              <a:t>Compléter</a:t>
            </a:r>
            <a:endParaRPr lang="en-US" sz="1600"/>
          </a:p>
          <a:p>
            <a:r>
              <a:rPr lang="en-US" sz="1600"/>
              <a:t>les invites</a:t>
            </a:r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3452790" y="1935376"/>
            <a:ext cx="424732" cy="663045"/>
          </a:xfrm>
          <a:prstGeom prst="rect">
            <a:avLst/>
          </a:prstGeom>
        </p:spPr>
      </p:pic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795">
            <a:off x="9605931" y="2341866"/>
            <a:ext cx="424732" cy="663045"/>
          </a:xfrm>
          <a:prstGeom prst="rect">
            <a:avLst/>
          </a:prstGeom>
        </p:spPr>
      </p:pic>
      <p:sp>
        <p:nvSpPr>
          <p:cNvPr id="5" name="Flèche à angle droit 8">
            <a:extLst>
              <a:ext uri="{FF2B5EF4-FFF2-40B4-BE49-F238E27FC236}">
                <a16:creationId xmlns:a16="http://schemas.microsoft.com/office/drawing/2014/main" id="{2041DB0E-F8E3-9C94-32A0-58D4E8BD9FC0}"/>
              </a:ext>
            </a:extLst>
          </p:cNvPr>
          <p:cNvSpPr/>
          <p:nvPr/>
        </p:nvSpPr>
        <p:spPr>
          <a:xfrm rot="5400000" flipH="1">
            <a:off x="5292565" y="1321933"/>
            <a:ext cx="621545" cy="558268"/>
          </a:xfrm>
          <a:prstGeom prst="bentUpArrow">
            <a:avLst/>
          </a:prstGeom>
          <a:solidFill>
            <a:schemeClr val="accent1"/>
          </a:solidFill>
          <a:ln w="25400">
            <a:solidFill>
              <a:srgbClr val="385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20">
            <a:extLst>
              <a:ext uri="{FF2B5EF4-FFF2-40B4-BE49-F238E27FC236}">
                <a16:creationId xmlns:a16="http://schemas.microsoft.com/office/drawing/2014/main" id="{DE98D891-933E-18B1-8C82-8A0E965ED85E}"/>
              </a:ext>
            </a:extLst>
          </p:cNvPr>
          <p:cNvSpPr/>
          <p:nvPr/>
        </p:nvSpPr>
        <p:spPr>
          <a:xfrm rot="5400000">
            <a:off x="8627669" y="2995282"/>
            <a:ext cx="56395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849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B3155D26-0817-575A-2F00-0E9D8424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69" y="3541279"/>
            <a:ext cx="5425218" cy="3107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167631CA-957B-AD5E-1034-D23B40AB0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382" y="1801942"/>
            <a:ext cx="9565235" cy="163845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</a:t>
            </a:r>
            <a:r>
              <a:rPr lang="en-US" i="1"/>
              <a:t>My Account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>
                <a:ea typeface="Source Sans Pro"/>
              </a:rPr>
              <a:t>Menu </a:t>
            </a:r>
            <a:r>
              <a:rPr lang="fr-BE" i="1" err="1">
                <a:ea typeface="Source Sans Pro"/>
              </a:rPr>
              <a:t>My</a:t>
            </a:r>
            <a:r>
              <a:rPr lang="fr-BE" i="1">
                <a:ea typeface="Source Sans Pro"/>
              </a:rPr>
              <a:t> </a:t>
            </a:r>
            <a:r>
              <a:rPr lang="fr-BE" i="1" err="1">
                <a:ea typeface="Source Sans Pro"/>
              </a:rPr>
              <a:t>Account</a:t>
            </a:r>
            <a:r>
              <a:rPr lang="fr-BE" i="1">
                <a:ea typeface="Source Sans Pro"/>
              </a:rPr>
              <a:t> </a:t>
            </a:r>
            <a:r>
              <a:rPr lang="fr-BE">
                <a:ea typeface="Source Sans Pro"/>
              </a:rPr>
              <a:t>(sous l’icône </a:t>
            </a:r>
            <a:r>
              <a:rPr lang="fr-BE" err="1">
                <a:ea typeface="Source Sans Pro"/>
              </a:rPr>
              <a:t>MyProfile</a:t>
            </a:r>
            <a:r>
              <a:rPr lang="fr-BE">
                <a:ea typeface="Source Sans Pro"/>
              </a:rPr>
              <a:t>) permet de préciser ses préférences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89CF17-AD6A-1212-0590-25D53050BD4C}"/>
              </a:ext>
            </a:extLst>
          </p:cNvPr>
          <p:cNvSpPr/>
          <p:nvPr/>
        </p:nvSpPr>
        <p:spPr>
          <a:xfrm>
            <a:off x="4457700" y="4476749"/>
            <a:ext cx="4456111" cy="102546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Espace réservé du contenu 22">
            <a:extLst>
              <a:ext uri="{FF2B5EF4-FFF2-40B4-BE49-F238E27FC236}">
                <a16:creationId xmlns:a16="http://schemas.microsoft.com/office/drawing/2014/main" id="{B9F4088D-FAFA-22A1-F7BC-2EDEE2DD7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9972">
            <a:off x="10337941" y="1012086"/>
            <a:ext cx="648000" cy="10115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844DC35-5DDF-9F6A-4C54-45895510CC1B}"/>
              </a:ext>
            </a:extLst>
          </p:cNvPr>
          <p:cNvSpPr txBox="1"/>
          <p:nvPr/>
        </p:nvSpPr>
        <p:spPr>
          <a:xfrm>
            <a:off x="10539673" y="1167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7" name="Espace réservé du contenu 22">
            <a:extLst>
              <a:ext uri="{FF2B5EF4-FFF2-40B4-BE49-F238E27FC236}">
                <a16:creationId xmlns:a16="http://schemas.microsoft.com/office/drawing/2014/main" id="{F851C425-096A-F982-3D42-60722E370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0841">
            <a:off x="10621717" y="2044482"/>
            <a:ext cx="648000" cy="10115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F2F825-C10D-3B66-3373-C82E4135F4A5}"/>
              </a:ext>
            </a:extLst>
          </p:cNvPr>
          <p:cNvSpPr txBox="1"/>
          <p:nvPr/>
        </p:nvSpPr>
        <p:spPr>
          <a:xfrm>
            <a:off x="10955665" y="241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9" name="Flèche droite 20">
            <a:extLst>
              <a:ext uri="{FF2B5EF4-FFF2-40B4-BE49-F238E27FC236}">
                <a16:creationId xmlns:a16="http://schemas.microsoft.com/office/drawing/2014/main" id="{46A95194-8C12-1D2A-4337-FF5B87585D69}"/>
              </a:ext>
            </a:extLst>
          </p:cNvPr>
          <p:cNvSpPr/>
          <p:nvPr/>
        </p:nvSpPr>
        <p:spPr>
          <a:xfrm rot="5400000">
            <a:off x="8041911" y="3367864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4806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Les </a:t>
            </a:r>
            <a:r>
              <a:rPr lang="en-US" sz="2400" u="sng" dirty="0">
                <a:solidFill>
                  <a:prstClr val="black"/>
                </a:solidFill>
              </a:rPr>
              <a:t>7 </a:t>
            </a:r>
            <a:r>
              <a:rPr lang="en-US" sz="2400" u="sng" dirty="0" err="1">
                <a:solidFill>
                  <a:prstClr val="black"/>
                </a:solidFill>
              </a:rPr>
              <a:t>derniers</a:t>
            </a:r>
            <a:r>
              <a:rPr lang="en-US" sz="2400" u="sng" dirty="0">
                <a:solidFill>
                  <a:prstClr val="black"/>
                </a:solidFill>
              </a:rPr>
              <a:t> </a:t>
            </a:r>
            <a:r>
              <a:rPr lang="en-US" sz="2400" u="sng" dirty="0" err="1">
                <a:solidFill>
                  <a:prstClr val="black"/>
                </a:solidFill>
              </a:rPr>
              <a:t>jours</a:t>
            </a:r>
            <a:r>
              <a:rPr lang="en-US" sz="2400" dirty="0">
                <a:solidFill>
                  <a:prstClr val="black"/>
                </a:solidFill>
              </a:rPr>
              <a:t> de frais et </a:t>
            </a:r>
            <a:r>
              <a:rPr lang="en-US" sz="2400" dirty="0" err="1">
                <a:solidFill>
                  <a:prstClr val="black"/>
                </a:solidFill>
              </a:rPr>
              <a:t>amendes</a:t>
            </a:r>
            <a:r>
              <a:rPr lang="en-US" sz="2400" dirty="0">
                <a:solidFill>
                  <a:prstClr val="black"/>
                </a:solidFill>
              </a:rPr>
              <a:t> pour documents perdus </a:t>
            </a:r>
            <a:r>
              <a:rPr lang="en-US" sz="2400" dirty="0" err="1">
                <a:solidFill>
                  <a:prstClr val="black"/>
                </a:solidFill>
              </a:rPr>
              <a:t>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cours</a:t>
            </a:r>
            <a:r>
              <a:rPr lang="en-US" sz="2400" dirty="0">
                <a:solidFill>
                  <a:prstClr val="black"/>
                </a:solidFill>
              </a:rPr>
              <a:t> dans </a:t>
            </a:r>
            <a:r>
              <a:rPr lang="en-US" sz="2400" dirty="0" err="1">
                <a:solidFill>
                  <a:prstClr val="black"/>
                </a:solidFill>
              </a:rPr>
              <a:t>Uliège</a:t>
            </a:r>
            <a:r>
              <a:rPr lang="en-US" sz="2400">
                <a:solidFill>
                  <a:prstClr val="black"/>
                </a:solidFill>
              </a:rPr>
              <a:t> Library, </a:t>
            </a:r>
            <a:r>
              <a:rPr lang="en-US" sz="2400" dirty="0" err="1">
                <a:solidFill>
                  <a:prstClr val="black"/>
                </a:solidFill>
              </a:rPr>
              <a:t>associés</a:t>
            </a:r>
            <a:r>
              <a:rPr lang="en-US" sz="2400" dirty="0">
                <a:solidFill>
                  <a:prstClr val="black"/>
                </a:solidFill>
              </a:rPr>
              <a:t> aux </a:t>
            </a:r>
            <a:r>
              <a:rPr lang="en-US" sz="2400" dirty="0" err="1">
                <a:solidFill>
                  <a:prstClr val="black"/>
                </a:solidFill>
              </a:rPr>
              <a:t>usagers</a:t>
            </a:r>
            <a:r>
              <a:rPr lang="en-US" sz="2400" dirty="0">
                <a:solidFill>
                  <a:prstClr val="black"/>
                </a:solidFill>
              </a:rPr>
              <a:t> et aux bibliothèques propriétaires</a:t>
            </a:r>
          </a:p>
          <a:p>
            <a:r>
              <a:rPr lang="en-US" dirty="0" err="1">
                <a:solidFill>
                  <a:prstClr val="black"/>
                </a:solidFill>
              </a:rPr>
              <a:t>Reprendre</a:t>
            </a:r>
            <a:r>
              <a:rPr lang="en-US" dirty="0">
                <a:solidFill>
                  <a:prstClr val="black"/>
                </a:solidFill>
              </a:rPr>
              <a:t> le rapport sans les invites</a:t>
            </a:r>
          </a:p>
          <a:p>
            <a:r>
              <a:rPr lang="fr-BE" dirty="0">
                <a:solidFill>
                  <a:prstClr val="black"/>
                </a:solidFill>
              </a:rPr>
              <a:t>Appliquer un filtre sur le critère </a:t>
            </a:r>
            <a:r>
              <a:rPr lang="fr-BE" i="1" dirty="0">
                <a:solidFill>
                  <a:prstClr val="black"/>
                </a:solidFill>
              </a:rPr>
              <a:t>Fine </a:t>
            </a:r>
            <a:r>
              <a:rPr lang="fr-BE" i="1" dirty="0" err="1">
                <a:solidFill>
                  <a:prstClr val="black"/>
                </a:solidFill>
              </a:rPr>
              <a:t>Fee</a:t>
            </a:r>
            <a:r>
              <a:rPr lang="fr-BE" i="1" dirty="0">
                <a:solidFill>
                  <a:prstClr val="black"/>
                </a:solidFill>
              </a:rPr>
              <a:t> </a:t>
            </a:r>
            <a:r>
              <a:rPr lang="fr-BE" i="1" dirty="0" err="1">
                <a:solidFill>
                  <a:prstClr val="black"/>
                </a:solidFill>
              </a:rPr>
              <a:t>Creation</a:t>
            </a:r>
            <a:r>
              <a:rPr lang="fr-BE" dirty="0">
                <a:solidFill>
                  <a:prstClr val="black"/>
                </a:solidFill>
              </a:rPr>
              <a:t> pour ne garder que les frais et amendes créés les 7 derniers jours</a:t>
            </a:r>
          </a:p>
          <a:p>
            <a:endParaRPr lang="en-US" sz="2100" dirty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22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53D810E-F498-A808-8DCD-43E020A6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2" y="5531953"/>
            <a:ext cx="6205040" cy="1176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D59AC3B-0D90-54D3-2AE5-133E55FA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95" y="2313372"/>
            <a:ext cx="5733643" cy="1374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9" name="Image 3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B85FDD3-F221-2F6D-8178-74A5CB6D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43" y="2182343"/>
            <a:ext cx="2874632" cy="231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 3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52233D2-97CA-0D8B-3B9E-40E6E7485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475" y="3940402"/>
            <a:ext cx="5428079" cy="13940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err="1"/>
              <a:t>Convertir</a:t>
            </a:r>
            <a:r>
              <a:rPr lang="en-US" sz="2800"/>
              <a:t> la date fixe </a:t>
            </a:r>
            <a:r>
              <a:rPr lang="en-US" sz="2800" err="1"/>
              <a:t>en</a:t>
            </a:r>
            <a:r>
              <a:rPr lang="en-US" sz="2800"/>
              <a:t> </a:t>
            </a:r>
            <a:r>
              <a:rPr lang="en-US" sz="2800" err="1"/>
              <a:t>langage</a:t>
            </a:r>
            <a:r>
              <a:rPr lang="en-US" sz="2800"/>
              <a:t> SQL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425">
            <a:off x="1593652" y="3603252"/>
            <a:ext cx="490165" cy="7651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680600" y="391714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14" y="4258127"/>
            <a:ext cx="490165" cy="76519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69437" y="454314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cxnSp>
        <p:nvCxnSpPr>
          <p:cNvPr id="23" name="Connecteur droit 22"/>
          <p:cNvCxnSpPr>
            <a:cxnSpLocks/>
          </p:cNvCxnSpPr>
          <p:nvPr/>
        </p:nvCxnSpPr>
        <p:spPr>
          <a:xfrm>
            <a:off x="6926982" y="2872677"/>
            <a:ext cx="83589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3859">
            <a:off x="9183379" y="4783227"/>
            <a:ext cx="424732" cy="6630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E7CE96-5C14-3847-A288-CCD14F60A9DF}"/>
              </a:ext>
            </a:extLst>
          </p:cNvPr>
          <p:cNvSpPr/>
          <p:nvPr/>
        </p:nvSpPr>
        <p:spPr>
          <a:xfrm>
            <a:off x="2069302" y="2664110"/>
            <a:ext cx="1026323" cy="4555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825347B-10C2-0A2A-6EA5-2DA41DCB6C83}"/>
              </a:ext>
            </a:extLst>
          </p:cNvPr>
          <p:cNvCxnSpPr>
            <a:cxnSpLocks/>
          </p:cNvCxnSpPr>
          <p:nvPr/>
        </p:nvCxnSpPr>
        <p:spPr>
          <a:xfrm>
            <a:off x="4852738" y="2960652"/>
            <a:ext cx="3907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0302DA2-FFA4-5876-0FCF-288F621916B5}"/>
              </a:ext>
            </a:extLst>
          </p:cNvPr>
          <p:cNvSpPr/>
          <p:nvPr/>
        </p:nvSpPr>
        <p:spPr>
          <a:xfrm>
            <a:off x="4860998" y="4409634"/>
            <a:ext cx="2581551" cy="4555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812324-7F99-EB22-A301-F402F3B57887}"/>
              </a:ext>
            </a:extLst>
          </p:cNvPr>
          <p:cNvSpPr/>
          <p:nvPr/>
        </p:nvSpPr>
        <p:spPr>
          <a:xfrm>
            <a:off x="2143286" y="6444320"/>
            <a:ext cx="5956774" cy="1998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08BFEEA2-1A7D-8BAB-D8EB-D7E2ECEFC6B4}"/>
              </a:ext>
            </a:extLst>
          </p:cNvPr>
          <p:cNvSpPr/>
          <p:nvPr/>
        </p:nvSpPr>
        <p:spPr>
          <a:xfrm>
            <a:off x="4396200" y="3140968"/>
            <a:ext cx="4115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à angle droit 8">
            <a:extLst>
              <a:ext uri="{FF2B5EF4-FFF2-40B4-BE49-F238E27FC236}">
                <a16:creationId xmlns:a16="http://schemas.microsoft.com/office/drawing/2014/main" id="{65828479-D1B9-58C5-F00E-EC7644DCF843}"/>
              </a:ext>
            </a:extLst>
          </p:cNvPr>
          <p:cNvSpPr/>
          <p:nvPr/>
        </p:nvSpPr>
        <p:spPr>
          <a:xfrm flipH="1" flipV="1">
            <a:off x="4094051" y="4648984"/>
            <a:ext cx="611298" cy="809354"/>
          </a:xfrm>
          <a:prstGeom prst="bentUpArrow">
            <a:avLst/>
          </a:prstGeom>
          <a:solidFill>
            <a:schemeClr val="accent1"/>
          </a:solidFill>
          <a:ln w="25400">
            <a:solidFill>
              <a:srgbClr val="385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81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5FCD7B77-13E7-7C72-8318-F484C85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249812"/>
            <a:ext cx="10448925" cy="3904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Exemple</a:t>
            </a:r>
            <a:r>
              <a:rPr lang="en-US"/>
              <a:t> 2 : </a:t>
            </a:r>
            <a:r>
              <a:rPr lang="en-US" i="1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55782"/>
            <a:ext cx="8229600" cy="5000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Visualiser</a:t>
            </a:r>
            <a:r>
              <a:rPr lang="en-US"/>
              <a:t> le </a:t>
            </a:r>
            <a:r>
              <a:rPr lang="en-US" err="1"/>
              <a:t>résultat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ea typeface="Source Sans Pro"/>
              </a:rPr>
              <a:t>Pour </a:t>
            </a:r>
            <a:r>
              <a:rPr lang="en-US" err="1">
                <a:ea typeface="Source Sans Pro"/>
              </a:rPr>
              <a:t>d’autres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exemples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d’utilisation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d’une</a:t>
            </a:r>
            <a:r>
              <a:rPr lang="en-US">
                <a:ea typeface="Source Sans Pro"/>
              </a:rPr>
              <a:t> date </a:t>
            </a:r>
            <a:r>
              <a:rPr lang="en-US" err="1">
                <a:ea typeface="Source Sans Pro"/>
              </a:rPr>
              <a:t>dynamique</a:t>
            </a:r>
            <a:r>
              <a:rPr lang="en-US">
                <a:ea typeface="Source Sans Pro"/>
              </a:rPr>
              <a:t> dans un </a:t>
            </a:r>
            <a:r>
              <a:rPr lang="en-US" err="1">
                <a:ea typeface="Source Sans Pro"/>
              </a:rPr>
              <a:t>filtre</a:t>
            </a:r>
            <a:r>
              <a:rPr lang="en-US">
                <a:ea typeface="Source Sans Pro"/>
              </a:rPr>
              <a:t>, voir </a:t>
            </a:r>
            <a:r>
              <a:rPr lang="en-US">
                <a:ea typeface="Source Sans Pro"/>
                <a:hlinkClick r:id="rId4"/>
              </a:rPr>
              <a:t>https://lib.uliege.be/alma/utiliser-une-date-dynamique-dans-un-filtre/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D104F-35AD-8827-829D-B5779A686215}"/>
              </a:ext>
            </a:extLst>
          </p:cNvPr>
          <p:cNvSpPr/>
          <p:nvPr/>
        </p:nvSpPr>
        <p:spPr>
          <a:xfrm>
            <a:off x="2524124" y="1673510"/>
            <a:ext cx="609601" cy="341284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0829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>
                <a:latin typeface="+mn-lt"/>
              </a:rPr>
              <a:t>Création d'un rapport</a:t>
            </a:r>
            <a:br>
              <a:rPr lang="fr-BE">
                <a:latin typeface="+mn-lt"/>
              </a:rPr>
            </a:br>
            <a:r>
              <a:rPr lang="fr-BE"/>
              <a:t>Exemple 3 : </a:t>
            </a:r>
            <a:r>
              <a:rPr lang="fr-BE" err="1"/>
              <a:t>Fulfillment</a:t>
            </a:r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/>
              <a:t>Nombre de prêts par mois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09599" y="1792229"/>
            <a:ext cx="11039475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Créer un rapport dans le domaine </a:t>
            </a:r>
            <a:r>
              <a:rPr lang="fr-BE" sz="2000" i="1" err="1"/>
              <a:t>Fulfillment</a:t>
            </a:r>
            <a:endParaRPr lang="fr-BE" sz="2000" i="1"/>
          </a:p>
          <a:p>
            <a:pPr marL="400050"/>
            <a:r>
              <a:rPr lang="en-US" sz="2000" err="1">
                <a:solidFill>
                  <a:prstClr val="black"/>
                </a:solidFill>
              </a:rPr>
              <a:t>Ajouter</a:t>
            </a:r>
            <a:r>
              <a:rPr lang="en-US" sz="2000">
                <a:solidFill>
                  <a:prstClr val="black"/>
                </a:solidFill>
              </a:rPr>
              <a:t> les données </a:t>
            </a:r>
            <a:r>
              <a:rPr lang="en-US" sz="2000" err="1">
                <a:solidFill>
                  <a:prstClr val="black"/>
                </a:solidFill>
              </a:rPr>
              <a:t>suivantes</a:t>
            </a:r>
            <a:r>
              <a:rPr lang="en-US" sz="2000">
                <a:solidFill>
                  <a:prstClr val="black"/>
                </a:solidFill>
              </a:rPr>
              <a:t> </a:t>
            </a:r>
            <a:r>
              <a:rPr lang="en-US" sz="2000" err="1">
                <a:solidFill>
                  <a:prstClr val="black"/>
                </a:solidFill>
              </a:rPr>
              <a:t>depuis</a:t>
            </a:r>
            <a:r>
              <a:rPr lang="en-US" sz="2000">
                <a:solidFill>
                  <a:prstClr val="black"/>
                </a:solidFill>
              </a:rPr>
              <a:t> les dossiers</a:t>
            </a:r>
            <a:r>
              <a:rPr lang="en-US" sz="2000" i="1">
                <a:solidFill>
                  <a:prstClr val="black"/>
                </a:solidFill>
              </a:rPr>
              <a:t> </a:t>
            </a:r>
            <a:r>
              <a:rPr lang="fr-BE" sz="2000" i="1"/>
              <a:t>Item Location At Time Of Loan,</a:t>
            </a:r>
            <a:r>
              <a:rPr lang="en-US" sz="2000" i="1">
                <a:solidFill>
                  <a:prstClr val="black"/>
                </a:solidFill>
              </a:rPr>
              <a:t> </a:t>
            </a:r>
            <a:r>
              <a:rPr lang="fr-BE" sz="2000" i="1"/>
              <a:t>Patron </a:t>
            </a:r>
            <a:r>
              <a:rPr lang="fr-BE" sz="2000" i="1" err="1"/>
              <a:t>Detail</a:t>
            </a:r>
            <a:r>
              <a:rPr lang="fr-BE" sz="2000" i="1"/>
              <a:t> At Time Of Loan, </a:t>
            </a:r>
            <a:r>
              <a:rPr lang="fr-BE" sz="2000" i="1" err="1"/>
              <a:t>Borrower</a:t>
            </a:r>
            <a:r>
              <a:rPr lang="fr-BE" sz="2000" i="1"/>
              <a:t> </a:t>
            </a:r>
            <a:r>
              <a:rPr lang="fr-BE" sz="2000" i="1" err="1"/>
              <a:t>Detail</a:t>
            </a:r>
            <a:r>
              <a:rPr lang="fr-BE" sz="2000" i="1"/>
              <a:t>, Loan, Loan Date</a:t>
            </a:r>
            <a:endParaRPr lang="en-US" sz="2000" i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8294EB-3CAC-AB7F-19A1-159696AB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783777"/>
            <a:ext cx="9372600" cy="666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0825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7DE91E7-C5D4-6E13-585B-DE760688F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199" y="129912"/>
            <a:ext cx="2798741" cy="3843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4359118B-6037-D174-033A-138886446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92" y="1820702"/>
            <a:ext cx="6656388" cy="3355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Créer un filtre à </a:t>
            </a:r>
            <a:r>
              <a:rPr lang="fr-BE" i="1"/>
              <a:t>Loan </a:t>
            </a:r>
            <a:r>
              <a:rPr lang="fr-BE" i="1" err="1"/>
              <a:t>Year</a:t>
            </a:r>
            <a:endParaRPr lang="fr-BE" i="1"/>
          </a:p>
          <a:p>
            <a:pPr marL="400050"/>
            <a:endParaRPr lang="en-US" i="1"/>
          </a:p>
          <a:p>
            <a:pPr marL="400050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4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736">
            <a:off x="9524561" y="3142105"/>
            <a:ext cx="648000" cy="1011587"/>
          </a:xfrm>
          <a:prstGeom prst="rect">
            <a:avLst/>
          </a:prstGeom>
        </p:spPr>
      </p:pic>
      <p:pic>
        <p:nvPicPr>
          <p:cNvPr id="4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354">
            <a:off x="6476887" y="2655886"/>
            <a:ext cx="648000" cy="10115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6524047" y="2840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5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4327">
            <a:off x="5266298" y="4223289"/>
            <a:ext cx="648000" cy="1011587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5318355" y="44239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C35B-4476-FD9D-4C72-10CD2A3C7918}"/>
              </a:ext>
            </a:extLst>
          </p:cNvPr>
          <p:cNvSpPr/>
          <p:nvPr/>
        </p:nvSpPr>
        <p:spPr>
          <a:xfrm>
            <a:off x="8793224" y="2778474"/>
            <a:ext cx="1171576" cy="2930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A723020-F3B1-1FB7-1E51-A312F1952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158" y="4108949"/>
            <a:ext cx="2798741" cy="230456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724B40-0155-EA2D-F938-308DAB4E9F6D}"/>
              </a:ext>
            </a:extLst>
          </p:cNvPr>
          <p:cNvSpPr/>
          <p:nvPr/>
        </p:nvSpPr>
        <p:spPr>
          <a:xfrm>
            <a:off x="8676985" y="4540190"/>
            <a:ext cx="2229140" cy="5080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lèche droite 20">
            <a:extLst>
              <a:ext uri="{FF2B5EF4-FFF2-40B4-BE49-F238E27FC236}">
                <a16:creationId xmlns:a16="http://schemas.microsoft.com/office/drawing/2014/main" id="{3229B699-C2F6-5336-0B43-6CD9E525141C}"/>
              </a:ext>
            </a:extLst>
          </p:cNvPr>
          <p:cNvSpPr/>
          <p:nvPr/>
        </p:nvSpPr>
        <p:spPr>
          <a:xfrm>
            <a:off x="7772982" y="3017663"/>
            <a:ext cx="3650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droite 20">
            <a:extLst>
              <a:ext uri="{FF2B5EF4-FFF2-40B4-BE49-F238E27FC236}">
                <a16:creationId xmlns:a16="http://schemas.microsoft.com/office/drawing/2014/main" id="{0147C8E2-9494-422F-5E77-96FADA8FC8F6}"/>
              </a:ext>
            </a:extLst>
          </p:cNvPr>
          <p:cNvSpPr/>
          <p:nvPr/>
        </p:nvSpPr>
        <p:spPr>
          <a:xfrm rot="5400000">
            <a:off x="9096510" y="3884530"/>
            <a:ext cx="3650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2509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AE4BE-2DCC-E25C-3E72-18F3643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11B79-4D16-31AC-E9C4-9235AE59C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Appliquer un </a:t>
            </a:r>
            <a:r>
              <a:rPr lang="en-US" err="1"/>
              <a:t>filtre</a:t>
            </a:r>
            <a:r>
              <a:rPr lang="en-US"/>
              <a:t> sur le </a:t>
            </a:r>
            <a:r>
              <a:rPr lang="en-US" err="1"/>
              <a:t>critère</a:t>
            </a:r>
            <a:r>
              <a:rPr lang="en-US"/>
              <a:t> </a:t>
            </a:r>
            <a:r>
              <a:rPr lang="en-US" i="1"/>
              <a:t>User Primary identifier </a:t>
            </a:r>
            <a:r>
              <a:rPr lang="en-US"/>
              <a:t>pour </a:t>
            </a:r>
            <a:r>
              <a:rPr lang="en-US" err="1"/>
              <a:t>exclure</a:t>
            </a:r>
            <a:r>
              <a:rPr lang="en-US"/>
              <a:t> les </a:t>
            </a:r>
            <a:r>
              <a:rPr lang="en-US" err="1"/>
              <a:t>usagers</a:t>
            </a:r>
            <a:r>
              <a:rPr lang="en-US"/>
              <a:t> </a:t>
            </a:r>
            <a:r>
              <a:rPr lang="en-US" err="1"/>
              <a:t>effacés</a:t>
            </a:r>
            <a:endParaRPr lang="en-US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r>
              <a:rPr lang="fr-BE"/>
              <a:t>Visualiser le résultat</a:t>
            </a:r>
            <a:endParaRPr lang="en-US"/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928C6E-8ED2-61A8-02F1-C638F7AC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66</a:t>
            </a:fld>
            <a:endParaRPr lang="fr-FR"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2E16223-F022-6DED-FD2A-CE132733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2" y="2320868"/>
            <a:ext cx="3952875" cy="3181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0F49A4-B7B2-DC00-5C64-AAA2E4A71CBA}"/>
              </a:ext>
            </a:extLst>
          </p:cNvPr>
          <p:cNvSpPr/>
          <p:nvPr/>
        </p:nvSpPr>
        <p:spPr>
          <a:xfrm>
            <a:off x="4200234" y="2930465"/>
            <a:ext cx="3800765" cy="67951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8274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C1EFF2D4-9AD8-F045-271F-7B58D473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389" y="4835233"/>
            <a:ext cx="577215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315FF4B-A06B-C91C-6767-D79D54C94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537" y="2141628"/>
            <a:ext cx="2858375" cy="21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74546FD-9A50-7D29-9C12-2998D2F4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25" y="2148120"/>
            <a:ext cx="5286375" cy="21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Appliquer un tri ascendant sur la colonne </a:t>
            </a:r>
            <a:r>
              <a:rPr lang="fr-BE" i="1" err="1"/>
              <a:t>Loan</a:t>
            </a:r>
            <a:r>
              <a:rPr lang="fr-BE" i="1"/>
              <a:t> </a:t>
            </a:r>
            <a:r>
              <a:rPr lang="fr-BE" i="1" err="1"/>
              <a:t>Month</a:t>
            </a:r>
            <a:r>
              <a:rPr lang="fr-BE" i="1"/>
              <a:t> Key </a:t>
            </a:r>
            <a:r>
              <a:rPr lang="fr-BE"/>
              <a:t>puis masquer l’affichage de cette colonne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03888" y="1885272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9" y="2391066"/>
            <a:ext cx="648000" cy="101158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517777" y="2839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961778" y="21034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6794798" y="3069603"/>
            <a:ext cx="37163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 droite 30"/>
          <p:cNvSpPr/>
          <p:nvPr/>
        </p:nvSpPr>
        <p:spPr>
          <a:xfrm rot="5400000">
            <a:off x="8248052" y="4421808"/>
            <a:ext cx="3852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5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8624" y="5096659"/>
            <a:ext cx="648000" cy="101158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5112624" y="5522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47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087">
            <a:off x="8294631" y="5755133"/>
            <a:ext cx="648000" cy="1011587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8467788" y="6259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133">
            <a:off x="7905434" y="3311244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66E0567-90FA-9D1D-84C6-AC0FB786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27" y="2242765"/>
            <a:ext cx="3095625" cy="27146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pic>
        <p:nvPicPr>
          <p:cNvPr id="12" name="Image 11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FADEB121-CF90-2254-A6BB-61A57022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41" y="2039602"/>
            <a:ext cx="2972469" cy="4499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DBF476A-3C99-FF88-051D-0E73CB0FA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83" y="3254242"/>
            <a:ext cx="30480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Modifier la formule du critère </a:t>
            </a:r>
            <a:r>
              <a:rPr lang="fr-BE" i="1" err="1"/>
              <a:t>Primary</a:t>
            </a:r>
            <a:r>
              <a:rPr lang="fr-BE" i="1"/>
              <a:t> Identifier </a:t>
            </a:r>
            <a:r>
              <a:rPr lang="fr-BE"/>
              <a:t>pour que la colonne renseigne une quantité plutôt qu’une succession d’identifiants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68</a:t>
            </a:fld>
            <a:endParaRPr lang="fr-FR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548">
            <a:off x="1891096" y="2748448"/>
            <a:ext cx="648000" cy="101158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984873" y="288873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3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510">
            <a:off x="2178353" y="4216222"/>
            <a:ext cx="648000" cy="10115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288900" y="4677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3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0694">
            <a:off x="6759014" y="5323452"/>
            <a:ext cx="648000" cy="1011587"/>
          </a:xfrm>
          <a:prstGeom prst="rect">
            <a:avLst/>
          </a:prstGeom>
        </p:spPr>
      </p:pic>
      <p:pic>
        <p:nvPicPr>
          <p:cNvPr id="4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548">
            <a:off x="8925522" y="1818770"/>
            <a:ext cx="648000" cy="101158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9019299" y="1959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4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510">
            <a:off x="9346676" y="4401633"/>
            <a:ext cx="648000" cy="10115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9457223" y="4862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3969126" y="4233537"/>
            <a:ext cx="4737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48">
            <a:extLst>
              <a:ext uri="{FF2B5EF4-FFF2-40B4-BE49-F238E27FC236}">
                <a16:creationId xmlns:a16="http://schemas.microsoft.com/office/drawing/2014/main" id="{154169AB-84FF-08BE-5C02-8236CB8917E8}"/>
              </a:ext>
            </a:extLst>
          </p:cNvPr>
          <p:cNvSpPr/>
          <p:nvPr/>
        </p:nvSpPr>
        <p:spPr>
          <a:xfrm>
            <a:off x="7610474" y="4233537"/>
            <a:ext cx="43391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Image 18" descr="Une image contenant texte, Police, capture d’écran, blanc&#10;&#10;Le contenu généré par l’IA peut être incorrect.">
            <a:extLst>
              <a:ext uri="{FF2B5EF4-FFF2-40B4-BE49-F238E27FC236}">
                <a16:creationId xmlns:a16="http://schemas.microsoft.com/office/drawing/2014/main" id="{6B13244A-11D8-87C2-E617-7AA1AE9BD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327" y="5633502"/>
            <a:ext cx="3495675" cy="581025"/>
          </a:xfrm>
          <a:prstGeom prst="rect">
            <a:avLst/>
          </a:prstGeom>
          <a:ln>
            <a:solidFill>
              <a:srgbClr val="FF3300"/>
            </a:solidFill>
          </a:ln>
        </p:spPr>
      </p:pic>
      <p:sp>
        <p:nvSpPr>
          <p:cNvPr id="20" name="Flèche droite 30">
            <a:extLst>
              <a:ext uri="{FF2B5EF4-FFF2-40B4-BE49-F238E27FC236}">
                <a16:creationId xmlns:a16="http://schemas.microsoft.com/office/drawing/2014/main" id="{F7E4B60B-25AA-4FE2-99CD-DDD6B683FEC2}"/>
              </a:ext>
            </a:extLst>
          </p:cNvPr>
          <p:cNvSpPr/>
          <p:nvPr/>
        </p:nvSpPr>
        <p:spPr>
          <a:xfrm rot="5400000">
            <a:off x="8873829" y="5156759"/>
            <a:ext cx="3852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075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Visualiser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609600" y="6266523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Pour être exploitables les données doivent être réorganisées</a:t>
            </a:r>
          </a:p>
        </p:txBody>
      </p:sp>
      <p:pic>
        <p:nvPicPr>
          <p:cNvPr id="6" name="Image 5" descr="Une image contenant texte, capture d’écran, nombre&#10;&#10;Le contenu généré par l’IA peut être incorrect.">
            <a:extLst>
              <a:ext uri="{FF2B5EF4-FFF2-40B4-BE49-F238E27FC236}">
                <a16:creationId xmlns:a16="http://schemas.microsoft.com/office/drawing/2014/main" id="{1B7A22BB-4DB5-0EF6-2F0A-CFB98DCC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06" y="1815678"/>
            <a:ext cx="7977188" cy="4303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949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Police, logiciel, Page web&#10;&#10;Le contenu généré par l’IA peut être incorrect.">
            <a:extLst>
              <a:ext uri="{FF2B5EF4-FFF2-40B4-BE49-F238E27FC236}">
                <a16:creationId xmlns:a16="http://schemas.microsoft.com/office/drawing/2014/main" id="{8577028A-DD30-E7C5-CDD1-192FE868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71626"/>
            <a:ext cx="11028999" cy="4390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Home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57787" y="2206715"/>
            <a:ext cx="205633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Menu de navigation</a:t>
            </a:r>
          </a:p>
        </p:txBody>
      </p:sp>
      <p:cxnSp>
        <p:nvCxnSpPr>
          <p:cNvPr id="34" name="Connecteur droit avec flèche 33"/>
          <p:cNvCxnSpPr>
            <a:cxnSpLocks/>
            <a:stCxn id="27" idx="3"/>
            <a:endCxn id="55" idx="2"/>
          </p:cNvCxnSpPr>
          <p:nvPr/>
        </p:nvCxnSpPr>
        <p:spPr>
          <a:xfrm flipV="1">
            <a:off x="7114119" y="2035743"/>
            <a:ext cx="2160756" cy="3556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643004" y="5547019"/>
            <a:ext cx="178478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Menu </a:t>
            </a:r>
            <a:r>
              <a:rPr lang="en-US" err="1"/>
              <a:t>contextuel</a:t>
            </a:r>
            <a:endParaRPr lang="en-US"/>
          </a:p>
        </p:txBody>
      </p:sp>
      <p:cxnSp>
        <p:nvCxnSpPr>
          <p:cNvPr id="49" name="Connecteur droit avec flèche 48"/>
          <p:cNvCxnSpPr>
            <a:cxnSpLocks/>
            <a:stCxn id="45" idx="0"/>
          </p:cNvCxnSpPr>
          <p:nvPr/>
        </p:nvCxnSpPr>
        <p:spPr>
          <a:xfrm flipH="1" flipV="1">
            <a:off x="3526867" y="3705225"/>
            <a:ext cx="3008529" cy="1841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9603C09-A1AC-8B88-32C1-3E06160D59C7}"/>
              </a:ext>
            </a:extLst>
          </p:cNvPr>
          <p:cNvSpPr/>
          <p:nvPr/>
        </p:nvSpPr>
        <p:spPr>
          <a:xfrm>
            <a:off x="685801" y="2035743"/>
            <a:ext cx="2860116" cy="33839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9DF5CE-28D8-A14A-B755-57F14750AE04}"/>
              </a:ext>
            </a:extLst>
          </p:cNvPr>
          <p:cNvSpPr/>
          <p:nvPr/>
        </p:nvSpPr>
        <p:spPr>
          <a:xfrm>
            <a:off x="6834949" y="1488440"/>
            <a:ext cx="4879851" cy="54730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20602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13A36E6B-5CFB-6E09-DE03-C8A9F486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14" y="5296881"/>
            <a:ext cx="7243763" cy="1262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Une image contenant texte, Police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96BEE0A-D2CD-B2FF-5C9F-901627CC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2" y="1780926"/>
            <a:ext cx="7344429" cy="2628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Créer une </a:t>
            </a:r>
            <a:r>
              <a:rPr lang="fr-BE" i="1"/>
              <a:t>Pivot Table </a:t>
            </a:r>
            <a:r>
              <a:rPr lang="fr-BE"/>
              <a:t>qui va permettre de croiser les données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70</a:t>
            </a:fld>
            <a:endParaRPr lang="fr-FR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117">
            <a:off x="4439137" y="3570011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83009" y="3999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7105">
            <a:off x="4980510" y="1571730"/>
            <a:ext cx="648000" cy="10115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04510" y="18271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09600" y="4447043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La table pivot s’est ajoutée à la suite de la vue de la première table</a:t>
            </a:r>
          </a:p>
          <a:p>
            <a:pPr marL="400050"/>
            <a:r>
              <a:rPr lang="fr-BE" sz="2000"/>
              <a:t>Fermer la vue de la première table</a:t>
            </a:r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5954">
            <a:off x="9106964" y="5360474"/>
            <a:ext cx="648000" cy="1011587"/>
          </a:xfrm>
          <a:prstGeom prst="rect">
            <a:avLst/>
          </a:prstGeom>
        </p:spPr>
      </p:pic>
      <p:pic>
        <p:nvPicPr>
          <p:cNvPr id="20" name="Image 1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041D18C-D0DC-B39D-9A60-282698535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795" y="2172212"/>
            <a:ext cx="3743325" cy="1800225"/>
          </a:xfrm>
          <a:prstGeom prst="rect">
            <a:avLst/>
          </a:prstGeom>
          <a:ln>
            <a:solidFill>
              <a:srgbClr val="FF330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91E992-5CDA-6FC6-1100-C7B7A4243CED}"/>
              </a:ext>
            </a:extLst>
          </p:cNvPr>
          <p:cNvSpPr/>
          <p:nvPr/>
        </p:nvSpPr>
        <p:spPr>
          <a:xfrm>
            <a:off x="8156494" y="3437848"/>
            <a:ext cx="1601870" cy="2864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 droite 48">
            <a:extLst>
              <a:ext uri="{FF2B5EF4-FFF2-40B4-BE49-F238E27FC236}">
                <a16:creationId xmlns:a16="http://schemas.microsoft.com/office/drawing/2014/main" id="{291B18FF-01F6-ADF4-1B3B-6EA2771D4C22}"/>
              </a:ext>
            </a:extLst>
          </p:cNvPr>
          <p:cNvSpPr/>
          <p:nvPr/>
        </p:nvSpPr>
        <p:spPr>
          <a:xfrm>
            <a:off x="7788025" y="2951047"/>
            <a:ext cx="2788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0060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180CE7F-82FE-9773-BF71-2147B70D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482" y="1811247"/>
            <a:ext cx="7877175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5782"/>
            <a:ext cx="10972800" cy="5365694"/>
          </a:xfrm>
        </p:spPr>
        <p:txBody>
          <a:bodyPr>
            <a:normAutofit/>
          </a:bodyPr>
          <a:lstStyle/>
          <a:p>
            <a:pPr marL="400050"/>
            <a:r>
              <a:rPr lang="fr-BE"/>
              <a:t>Editer la vue de la table pivot</a:t>
            </a:r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endParaRPr lang="fr-BE"/>
          </a:p>
          <a:p>
            <a:pPr marL="400050"/>
            <a:r>
              <a:rPr lang="fr-BE"/>
              <a:t>Visualiser le résultat</a:t>
            </a:r>
          </a:p>
          <a:p>
            <a:pPr marL="400050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8969">
            <a:off x="9193445" y="1838510"/>
            <a:ext cx="648000" cy="1011587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>
          <a:xfrm>
            <a:off x="609600" y="2879251"/>
            <a:ext cx="109728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Placer les données :</a:t>
            </a:r>
          </a:p>
          <a:p>
            <a:pPr marL="800100" lvl="1">
              <a:buSzPct val="55000"/>
            </a:pPr>
            <a:r>
              <a:rPr lang="fr-BE" sz="1800" i="1"/>
              <a:t>Library Name </a:t>
            </a:r>
            <a:r>
              <a:rPr lang="fr-BE" sz="1800"/>
              <a:t>dans </a:t>
            </a:r>
            <a:r>
              <a:rPr lang="fr-BE" sz="1800" i="1"/>
              <a:t>Sections</a:t>
            </a:r>
            <a:r>
              <a:rPr lang="fr-BE" sz="1800"/>
              <a:t> / </a:t>
            </a:r>
            <a:r>
              <a:rPr lang="fr-BE" sz="1800" i="1"/>
              <a:t>Loan </a:t>
            </a:r>
            <a:r>
              <a:rPr lang="fr-BE" sz="1800" i="1" err="1"/>
              <a:t>Month</a:t>
            </a:r>
            <a:r>
              <a:rPr lang="fr-BE" sz="1800" i="1"/>
              <a:t> Key </a:t>
            </a:r>
            <a:r>
              <a:rPr lang="fr-BE" sz="1800"/>
              <a:t>et </a:t>
            </a:r>
            <a:r>
              <a:rPr lang="fr-BE" sz="1800" i="1"/>
              <a:t>Loan </a:t>
            </a:r>
            <a:r>
              <a:rPr lang="fr-BE" sz="1800" i="1" err="1"/>
              <a:t>Month</a:t>
            </a:r>
            <a:r>
              <a:rPr lang="fr-BE" sz="1800" i="1"/>
              <a:t> </a:t>
            </a:r>
            <a:r>
              <a:rPr lang="fr-BE" sz="1800"/>
              <a:t>dans </a:t>
            </a:r>
            <a:r>
              <a:rPr lang="fr-BE" sz="1800" i="1" err="1"/>
              <a:t>Columns</a:t>
            </a:r>
            <a:r>
              <a:rPr lang="fr-BE" sz="1800" i="1"/>
              <a:t> / Patron Group et </a:t>
            </a:r>
            <a:r>
              <a:rPr lang="fr-BE" sz="1800" i="1" err="1"/>
              <a:t>Primary</a:t>
            </a:r>
            <a:r>
              <a:rPr lang="fr-BE" sz="1800" i="1"/>
              <a:t> Identifier </a:t>
            </a:r>
            <a:r>
              <a:rPr lang="fr-BE" sz="1800"/>
              <a:t>dans </a:t>
            </a:r>
            <a:r>
              <a:rPr lang="fr-BE" sz="1800" i="1" err="1"/>
              <a:t>Rows</a:t>
            </a:r>
            <a:endParaRPr lang="fr-BE" sz="1800" i="1"/>
          </a:p>
          <a:p>
            <a:pPr marL="514350" lvl="1" indent="0">
              <a:buSzPct val="55000"/>
              <a:buNone/>
            </a:pPr>
            <a:endParaRPr lang="fr-BE" sz="1800" i="1"/>
          </a:p>
          <a:p>
            <a:pPr marL="514350" lvl="1" indent="0">
              <a:buSzPct val="55000"/>
              <a:buNone/>
            </a:pPr>
            <a:endParaRPr lang="fr-BE" sz="1800" i="1"/>
          </a:p>
          <a:p>
            <a:pPr marL="514350" lvl="1" indent="0">
              <a:buSzPct val="55000"/>
              <a:buNone/>
            </a:pPr>
            <a:endParaRPr lang="fr-BE" sz="1800" i="1"/>
          </a:p>
        </p:txBody>
      </p:sp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13D2276-840F-2550-174A-499961849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96" y="3647844"/>
            <a:ext cx="5956157" cy="3073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506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213A5BE5-EFF1-FBAF-6BFE-FE9D2F55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3" y="2668681"/>
            <a:ext cx="5772150" cy="2124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CB561A1-50C3-A0AF-CC83-3252FB0C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12" y="2861441"/>
            <a:ext cx="418147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Modifier l’intitulé de la colonne </a:t>
            </a:r>
            <a:r>
              <a:rPr lang="fr-BE" i="1" err="1"/>
              <a:t>Primary</a:t>
            </a:r>
            <a:r>
              <a:rPr lang="fr-BE" i="1"/>
              <a:t> Identifier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72</a:t>
            </a:fld>
            <a:endParaRPr lang="fr-FR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7309" y="3991640"/>
            <a:ext cx="648000" cy="10115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995384" y="4424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57" y="3331965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910555" y="37806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5136786" y="3630259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1029">
            <a:off x="6937353" y="2355647"/>
            <a:ext cx="648000" cy="10115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249170" y="25789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5" y="4356755"/>
            <a:ext cx="648000" cy="101158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457953" y="480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29F3C6-BD6D-5207-EE7D-16D06B7751F7}"/>
              </a:ext>
            </a:extLst>
          </p:cNvPr>
          <p:cNvSpPr/>
          <p:nvPr/>
        </p:nvSpPr>
        <p:spPr>
          <a:xfrm>
            <a:off x="5863734" y="4071938"/>
            <a:ext cx="2677528" cy="3142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13359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228AE2F-D8A9-6F50-F3D1-30BBFA86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49" y="3665685"/>
            <a:ext cx="3256465" cy="3041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Ajouter des sous-totaux par ligne pour le critère </a:t>
            </a:r>
            <a:r>
              <a:rPr lang="fr-BE" i="1" err="1"/>
              <a:t>Loans</a:t>
            </a:r>
            <a:endParaRPr lang="fr-BE" i="1"/>
          </a:p>
        </p:txBody>
      </p:sp>
      <p:pic>
        <p:nvPicPr>
          <p:cNvPr id="7" name="Image 6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7FC20EE0-76BC-D352-BEA1-C04D76E7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64" y="1756329"/>
            <a:ext cx="7596434" cy="1387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609600" y="3265617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Ajouter des sous-totaux par colonne pour le critère </a:t>
            </a:r>
            <a:r>
              <a:rPr lang="fr-BE" sz="2000" i="1"/>
              <a:t>Patron Group</a:t>
            </a:r>
          </a:p>
        </p:txBody>
      </p:sp>
      <p:pic>
        <p:nvPicPr>
          <p:cNvPr id="3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823">
            <a:off x="5708191" y="2332399"/>
            <a:ext cx="648000" cy="1011587"/>
          </a:xfrm>
          <a:prstGeom prst="rect">
            <a:avLst/>
          </a:prstGeom>
        </p:spPr>
      </p:pic>
      <p:pic>
        <p:nvPicPr>
          <p:cNvPr id="3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823">
            <a:off x="4621131" y="5825673"/>
            <a:ext cx="648000" cy="1011587"/>
          </a:xfrm>
          <a:prstGeom prst="rect">
            <a:avLst/>
          </a:prstGeom>
        </p:spPr>
      </p:pic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7280927" y="5751547"/>
            <a:ext cx="648000" cy="1011587"/>
          </a:xfrm>
          <a:prstGeom prst="rect">
            <a:avLst/>
          </a:prstGeom>
        </p:spPr>
      </p:pic>
      <p:pic>
        <p:nvPicPr>
          <p:cNvPr id="3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8253101" y="2312569"/>
            <a:ext cx="648000" cy="1011587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817753" y="2806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730026" y="6284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586757" y="25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606912" y="6031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03238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73E074-1653-D75E-BC57-72476F22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0" y="5287084"/>
            <a:ext cx="11260121" cy="7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86FFA06F-59C6-EBDB-7C8D-37D88EAC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16" y="1452131"/>
            <a:ext cx="4206407" cy="2858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Ajouter un graphique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74</a:t>
            </a:fld>
            <a:endParaRPr lang="fr-FR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80" y="1471181"/>
            <a:ext cx="648000" cy="101158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368671" y="1917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2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6233066" y="3083969"/>
            <a:ext cx="648000" cy="101158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566722" y="33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2463" y="3714188"/>
            <a:ext cx="648000" cy="101158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7860538" y="4146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3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609600" y="4320092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/>
              <a:t>Editer la vue de ce graphique</a:t>
            </a:r>
          </a:p>
        </p:txBody>
      </p:sp>
      <p:pic>
        <p:nvPicPr>
          <p:cNvPr id="4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73" y="5397443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2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355782"/>
            <a:ext cx="10972800" cy="5254568"/>
          </a:xfrm>
        </p:spPr>
        <p:txBody>
          <a:bodyPr>
            <a:normAutofit/>
          </a:bodyPr>
          <a:lstStyle/>
          <a:p>
            <a:pPr marL="400050"/>
            <a:r>
              <a:rPr lang="fr-BE"/>
              <a:t>Exclure les données suivantes : </a:t>
            </a:r>
            <a:r>
              <a:rPr lang="fr-BE" i="1" err="1"/>
              <a:t>Primary</a:t>
            </a:r>
            <a:r>
              <a:rPr lang="fr-BE" i="1"/>
              <a:t> Identifier (nombre d’emprunteurs)</a:t>
            </a:r>
          </a:p>
          <a:p>
            <a:pPr marL="400050"/>
            <a:r>
              <a:rPr lang="fr-BE"/>
              <a:t>Placer en </a:t>
            </a:r>
            <a:r>
              <a:rPr lang="fr-BE" i="1"/>
              <a:t>Prompts</a:t>
            </a:r>
            <a:r>
              <a:rPr lang="fr-BE"/>
              <a:t> : </a:t>
            </a:r>
            <a:r>
              <a:rPr lang="fr-BE" i="1"/>
              <a:t>Library Name</a:t>
            </a:r>
          </a:p>
          <a:p>
            <a:pPr marL="400050"/>
            <a:r>
              <a:rPr lang="fr-BE"/>
              <a:t>Placer en </a:t>
            </a:r>
            <a:r>
              <a:rPr lang="fr-BE" i="1" err="1"/>
              <a:t>Measures</a:t>
            </a:r>
            <a:r>
              <a:rPr lang="fr-BE"/>
              <a:t>: </a:t>
            </a:r>
            <a:r>
              <a:rPr lang="fr-BE" i="1" err="1"/>
              <a:t>Loans</a:t>
            </a:r>
            <a:r>
              <a:rPr lang="fr-BE"/>
              <a:t> Not in House</a:t>
            </a:r>
          </a:p>
          <a:p>
            <a:pPr marL="400050"/>
            <a:r>
              <a:rPr lang="fr-BE"/>
              <a:t>Placer en </a:t>
            </a:r>
            <a:r>
              <a:rPr lang="fr-BE" i="1"/>
              <a:t>Line (Group By) </a:t>
            </a:r>
            <a:r>
              <a:rPr lang="fr-BE"/>
              <a:t>: </a:t>
            </a:r>
            <a:r>
              <a:rPr lang="fr-BE" i="1"/>
              <a:t>Loan </a:t>
            </a:r>
            <a:r>
              <a:rPr lang="fr-BE" i="1" err="1"/>
              <a:t>Month</a:t>
            </a:r>
            <a:r>
              <a:rPr lang="fr-BE" i="1"/>
              <a:t> </a:t>
            </a:r>
            <a:r>
              <a:rPr lang="fr-BE"/>
              <a:t>et </a:t>
            </a:r>
            <a:r>
              <a:rPr lang="fr-BE" i="1"/>
              <a:t>Loan </a:t>
            </a:r>
            <a:r>
              <a:rPr lang="fr-BE" i="1" err="1"/>
              <a:t>Month</a:t>
            </a:r>
            <a:r>
              <a:rPr lang="fr-BE" i="1"/>
              <a:t> Key</a:t>
            </a:r>
          </a:p>
          <a:p>
            <a:pPr marL="400050"/>
            <a:r>
              <a:rPr lang="fr-BE"/>
              <a:t>Placer en </a:t>
            </a:r>
            <a:r>
              <a:rPr lang="fr-BE" i="1" err="1"/>
              <a:t>Vary</a:t>
            </a:r>
            <a:r>
              <a:rPr lang="fr-BE" i="1"/>
              <a:t> </a:t>
            </a:r>
            <a:r>
              <a:rPr lang="fr-BE" i="1" err="1"/>
              <a:t>Color</a:t>
            </a:r>
            <a:r>
              <a:rPr lang="fr-BE" i="1"/>
              <a:t> By </a:t>
            </a:r>
            <a:r>
              <a:rPr lang="fr-BE"/>
              <a:t>: </a:t>
            </a:r>
            <a:r>
              <a:rPr lang="fr-BE" i="1"/>
              <a:t>Patron Group</a:t>
            </a:r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endParaRPr lang="fr-BE" i="1"/>
          </a:p>
          <a:p>
            <a:pPr marL="400050"/>
            <a:r>
              <a:rPr lang="fr-BE" i="1"/>
              <a:t>Cliquer sur « </a:t>
            </a:r>
            <a:r>
              <a:rPr lang="fr-BE" i="1" err="1"/>
              <a:t>Done</a:t>
            </a:r>
            <a:r>
              <a:rPr lang="fr-BE" i="1"/>
              <a:t>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38BF450-DB55-63A3-13D5-AC8D4022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57" y="3261927"/>
            <a:ext cx="6613085" cy="2843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792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AEA2A-B3E0-484D-11E9-45FFC070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265EC-4FFD-3832-A294-59DA2B4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Visualiser le résultat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B96372-47A3-AA0B-9294-7B5B204A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76</a:t>
            </a:fld>
            <a:endParaRPr lang="fr-FR"/>
          </a:p>
        </p:txBody>
      </p:sp>
      <p:pic>
        <p:nvPicPr>
          <p:cNvPr id="6" name="Image 5" descr="Une image contenant texte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6464056C-DC3E-5010-AFE9-A3E930DB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76" y="2052383"/>
            <a:ext cx="6258798" cy="3648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97809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8369F-CFED-37E1-94D0-F9EA2637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9FCF6-1A36-1AA1-3FD9-75E5B92B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B404B-9CED-C728-0A43-C302A8AC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Créer un deuxième graphique en partant du premier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Changer le format du graphique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60001C-D1C7-22CB-255B-A6D99B0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77</a:t>
            </a:fld>
            <a:endParaRPr lang="fr-FR"/>
          </a:p>
        </p:txBody>
      </p:sp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1BEBAED-3B9A-287B-678B-63B42580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54" y="1990610"/>
            <a:ext cx="2800741" cy="1638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22">
            <a:extLst>
              <a:ext uri="{FF2B5EF4-FFF2-40B4-BE49-F238E27FC236}">
                <a16:creationId xmlns:a16="http://schemas.microsoft.com/office/drawing/2014/main" id="{F23B9BB4-249E-B4C8-C5E7-14FA6DDC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3">
            <a:off x="780152" y="3059708"/>
            <a:ext cx="648000" cy="10115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48C1F0-6D4E-BB44-BFF3-BA6DD985E22C}"/>
              </a:ext>
            </a:extLst>
          </p:cNvPr>
          <p:cNvSpPr txBox="1"/>
          <p:nvPr/>
        </p:nvSpPr>
        <p:spPr>
          <a:xfrm>
            <a:off x="802466" y="34194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0" name="Espace réservé du contenu 22">
            <a:extLst>
              <a:ext uri="{FF2B5EF4-FFF2-40B4-BE49-F238E27FC236}">
                <a16:creationId xmlns:a16="http://schemas.microsoft.com/office/drawing/2014/main" id="{6FCE14BB-9AF8-A721-C9E8-50FE20196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3243897" y="1484816"/>
            <a:ext cx="648000" cy="10115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6F9E433-397B-A4FD-0AE2-AA43C44793FE}"/>
              </a:ext>
            </a:extLst>
          </p:cNvPr>
          <p:cNvSpPr txBox="1"/>
          <p:nvPr/>
        </p:nvSpPr>
        <p:spPr>
          <a:xfrm>
            <a:off x="3577553" y="1758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BC5391B-84E7-C94C-A2CE-FD46ED048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83" y="1942913"/>
            <a:ext cx="1983794" cy="1686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lèche droite 20">
            <a:extLst>
              <a:ext uri="{FF2B5EF4-FFF2-40B4-BE49-F238E27FC236}">
                <a16:creationId xmlns:a16="http://schemas.microsoft.com/office/drawing/2014/main" id="{4872FD84-E76A-0BB0-B644-AF12095CC1D4}"/>
              </a:ext>
            </a:extLst>
          </p:cNvPr>
          <p:cNvSpPr/>
          <p:nvPr/>
        </p:nvSpPr>
        <p:spPr>
          <a:xfrm>
            <a:off x="4454080" y="2591269"/>
            <a:ext cx="390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C9886CBC-4622-BF88-ADA9-7FFBDA582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080" y="4003623"/>
            <a:ext cx="5258309" cy="2670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Espace réservé du contenu 22">
            <a:extLst>
              <a:ext uri="{FF2B5EF4-FFF2-40B4-BE49-F238E27FC236}">
                <a16:creationId xmlns:a16="http://schemas.microsoft.com/office/drawing/2014/main" id="{F554FF84-5335-673C-FB92-9674DAB06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3">
            <a:off x="6869013" y="3881227"/>
            <a:ext cx="648000" cy="101158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A33F101-4461-DBAB-21C6-29F104CC3C03}"/>
              </a:ext>
            </a:extLst>
          </p:cNvPr>
          <p:cNvSpPr txBox="1"/>
          <p:nvPr/>
        </p:nvSpPr>
        <p:spPr>
          <a:xfrm>
            <a:off x="6891327" y="4240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pic>
        <p:nvPicPr>
          <p:cNvPr id="19" name="Espace réservé du contenu 22">
            <a:extLst>
              <a:ext uri="{FF2B5EF4-FFF2-40B4-BE49-F238E27FC236}">
                <a16:creationId xmlns:a16="http://schemas.microsoft.com/office/drawing/2014/main" id="{17E8A974-2275-1305-7F47-593F8B57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8185436" y="4198390"/>
            <a:ext cx="648000" cy="101158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B9E2964-1C31-082C-DE4F-616EB111DA7D}"/>
              </a:ext>
            </a:extLst>
          </p:cNvPr>
          <p:cNvSpPr txBox="1"/>
          <p:nvPr/>
        </p:nvSpPr>
        <p:spPr>
          <a:xfrm>
            <a:off x="8519092" y="4471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9830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8A8B4-7C76-DA6C-E815-B51C039D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218C5-5891-318B-9FBF-4FF3B21A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D7246-C9F5-26A9-0F3E-27B72CE9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fr-BE"/>
              <a:t>Exclure les données suivantes : </a:t>
            </a:r>
            <a:r>
              <a:rPr lang="fr-BE" i="1"/>
              <a:t>Loan </a:t>
            </a:r>
            <a:r>
              <a:rPr lang="fr-BE" i="1" err="1"/>
              <a:t>Month</a:t>
            </a:r>
            <a:r>
              <a:rPr lang="fr-BE" i="1"/>
              <a:t> </a:t>
            </a:r>
            <a:r>
              <a:rPr lang="fr-BE"/>
              <a:t>et </a:t>
            </a:r>
            <a:r>
              <a:rPr lang="fr-BE" i="1"/>
              <a:t>Loan </a:t>
            </a:r>
            <a:r>
              <a:rPr lang="fr-BE" i="1" err="1"/>
              <a:t>Month</a:t>
            </a:r>
            <a:r>
              <a:rPr lang="fr-BE" i="1"/>
              <a:t> Key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4C2B0-B3B5-3436-70E5-15A7D904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670CA8A-F375-084F-1A57-1517C5E8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2158193"/>
            <a:ext cx="10116962" cy="3896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2981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B99A-EF03-880C-23F7-1EB1C7657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D10CF-67FB-A920-8149-71F05AB0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E08AD-3331-980B-11D8-061971BA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Ajouter le graphique à la vue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DCB72A-53E4-ECD7-725C-D688B8E5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79</a:t>
            </a:fld>
            <a:endParaRPr lang="fr-FR"/>
          </a:p>
        </p:txBody>
      </p:sp>
      <p:pic>
        <p:nvPicPr>
          <p:cNvPr id="9" name="Image 8" descr="Une image contenant ligne, Tracé, texte, diagramme&#10;&#10;Le contenu généré par l’IA peut être incorrect.">
            <a:extLst>
              <a:ext uri="{FF2B5EF4-FFF2-40B4-BE49-F238E27FC236}">
                <a16:creationId xmlns:a16="http://schemas.microsoft.com/office/drawing/2014/main" id="{87B56616-E92B-C8B5-CC5D-A320DBF4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76154"/>
            <a:ext cx="10972800" cy="3954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96F06B-1586-F1A9-842C-C85CEA537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711" flipH="1">
            <a:off x="2387548" y="5568050"/>
            <a:ext cx="601529" cy="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1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B7251211-6F64-800E-97D8-9E2762D0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759624"/>
            <a:ext cx="6659478" cy="4961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Le menu </a:t>
            </a:r>
            <a:r>
              <a:rPr lang="en-US" i="1"/>
              <a:t>Catalog</a:t>
            </a:r>
            <a:r>
              <a:rPr lang="en-US"/>
              <a:t> </a:t>
            </a:r>
            <a:r>
              <a:rPr lang="en-US" err="1"/>
              <a:t>permet</a:t>
            </a:r>
            <a:r>
              <a:rPr lang="en-US"/>
              <a:t> </a:t>
            </a:r>
            <a:r>
              <a:rPr lang="en-US" err="1"/>
              <a:t>d’accéder</a:t>
            </a:r>
            <a:r>
              <a:rPr lang="en-US"/>
              <a:t> aux </a:t>
            </a:r>
            <a:r>
              <a:rPr lang="en-US" err="1"/>
              <a:t>synthèses</a:t>
            </a:r>
            <a:r>
              <a:rPr lang="en-US"/>
              <a:t> </a:t>
            </a:r>
            <a:r>
              <a:rPr lang="en-US" err="1"/>
              <a:t>statistiques</a:t>
            </a:r>
            <a:r>
              <a:rPr lang="en-US"/>
              <a:t> (rapports et </a:t>
            </a:r>
            <a:r>
              <a:rPr lang="en-US" i="1"/>
              <a:t>Dashboards</a:t>
            </a:r>
            <a:r>
              <a:rPr lang="en-US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79104" y="4961047"/>
            <a:ext cx="96295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Dossiers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83178" y="4152755"/>
            <a:ext cx="2292038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err="1"/>
              <a:t>Synthèses</a:t>
            </a:r>
            <a:r>
              <a:rPr lang="en-US"/>
              <a:t> </a:t>
            </a:r>
            <a:r>
              <a:rPr lang="en-US" err="1"/>
              <a:t>statistiques</a:t>
            </a:r>
            <a:r>
              <a:rPr lang="en-US"/>
              <a:t> </a:t>
            </a:r>
          </a:p>
          <a:p>
            <a:r>
              <a:rPr lang="en-US"/>
              <a:t>par dossier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B321E4B-2D28-F6DA-FB89-F6C5C72C5194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 flipV="1">
            <a:off x="1942060" y="3871912"/>
            <a:ext cx="553490" cy="12738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15B40-BF11-9DFF-479B-491B04E13B76}"/>
              </a:ext>
            </a:extLst>
          </p:cNvPr>
          <p:cNvSpPr/>
          <p:nvPr/>
        </p:nvSpPr>
        <p:spPr>
          <a:xfrm>
            <a:off x="2495550" y="2324099"/>
            <a:ext cx="1663757" cy="309562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7718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31C7-A6DF-A510-D088-D1613A24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8D293-565D-FFBF-6374-C74A9674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FB4D5-5DA1-D276-E832-1482E1F7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Visualiser le résultat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CB9FA5-0F69-1BC5-112E-6EF572DC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80</a:t>
            </a:fld>
            <a:endParaRPr lang="fr-FR"/>
          </a:p>
        </p:txBody>
      </p:sp>
      <p:pic>
        <p:nvPicPr>
          <p:cNvPr id="7" name="Image 6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B386B0F2-FABB-8459-9B77-F16289FA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32" y="1975998"/>
            <a:ext cx="6525536" cy="3562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866E21-9FA8-9D56-5A30-449D7EEF17F5}"/>
              </a:ext>
            </a:extLst>
          </p:cNvPr>
          <p:cNvSpPr/>
          <p:nvPr/>
        </p:nvSpPr>
        <p:spPr>
          <a:xfrm>
            <a:off x="2512082" y="5878058"/>
            <a:ext cx="740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buClr>
                <a:schemeClr val="accent1"/>
              </a:buClr>
            </a:pPr>
            <a:r>
              <a:rPr lang="fr-BE"/>
              <a:t>Malgré leur légende, certains graphiques sont peu précis et peu lisibles, particulièrement pour les daltoniens.</a:t>
            </a:r>
            <a:endParaRPr lang="fr-BE" i="1"/>
          </a:p>
        </p:txBody>
      </p:sp>
      <p:pic>
        <p:nvPicPr>
          <p:cNvPr id="9" name="Picture 3" descr="C:\Program Files\Microsoft Office\MEDIA\CAGCAT10\j0293236.wmf">
            <a:extLst>
              <a:ext uri="{FF2B5EF4-FFF2-40B4-BE49-F238E27FC236}">
                <a16:creationId xmlns:a16="http://schemas.microsoft.com/office/drawing/2014/main" id="{21ED4C06-BA60-E610-947E-BE07F31B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488" y="5975798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86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5D9FB07-5044-DD4F-604E-70B3C858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47" y="3678026"/>
            <a:ext cx="3353268" cy="2410161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9" name="Image 8" descr="Une image contenant texte, capture d’écran, affichage, logiciel&#10;&#10;Le contenu généré par l’IA peut être incorrect.">
            <a:extLst>
              <a:ext uri="{FF2B5EF4-FFF2-40B4-BE49-F238E27FC236}">
                <a16:creationId xmlns:a16="http://schemas.microsoft.com/office/drawing/2014/main" id="{EC26BF2A-696F-1CB0-3048-B685B660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" y="3531581"/>
            <a:ext cx="4020111" cy="2848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Une image contenant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0E9455C2-3244-4EF2-323F-22E49EE93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01" y="1895219"/>
            <a:ext cx="9980568" cy="1286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Afficher les valeurs et les intitulés dans un graphique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81</a:t>
            </a:fld>
            <a:endParaRPr lang="fr-FR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94" y="1893973"/>
            <a:ext cx="648000" cy="1011587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 rot="5400000">
            <a:off x="3341519" y="3200358"/>
            <a:ext cx="45939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822">
            <a:off x="1929907" y="5585241"/>
            <a:ext cx="648000" cy="101158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209865" y="6040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4486444" y="4945674"/>
            <a:ext cx="30734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416">
            <a:off x="6765774" y="5666862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0" y="3989235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08431" y="4435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EB5153-9C3F-F442-2168-342C70C9974E}"/>
              </a:ext>
            </a:extLst>
          </p:cNvPr>
          <p:cNvSpPr/>
          <p:nvPr/>
        </p:nvSpPr>
        <p:spPr>
          <a:xfrm flipV="1">
            <a:off x="4993113" y="4424249"/>
            <a:ext cx="3091831" cy="117735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8" name="Image 27" descr="Une image contenant texte, capture d’écran, Police, affichage&#10;&#10;Le contenu généré par l’IA peut être incorrect.">
            <a:extLst>
              <a:ext uri="{FF2B5EF4-FFF2-40B4-BE49-F238E27FC236}">
                <a16:creationId xmlns:a16="http://schemas.microsoft.com/office/drawing/2014/main" id="{F0A8A448-9D3F-D6A9-EE89-D718C0604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218" y="3583726"/>
            <a:ext cx="3132784" cy="28867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9" name="Flèche droite 20">
            <a:extLst>
              <a:ext uri="{FF2B5EF4-FFF2-40B4-BE49-F238E27FC236}">
                <a16:creationId xmlns:a16="http://schemas.microsoft.com/office/drawing/2014/main" id="{1EAE8451-1C7B-62D5-3451-82AFB7A163EC}"/>
              </a:ext>
            </a:extLst>
          </p:cNvPr>
          <p:cNvSpPr/>
          <p:nvPr/>
        </p:nvSpPr>
        <p:spPr>
          <a:xfrm>
            <a:off x="8299397" y="4947873"/>
            <a:ext cx="30734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Espace réservé du contenu 22">
            <a:extLst>
              <a:ext uri="{FF2B5EF4-FFF2-40B4-BE49-F238E27FC236}">
                <a16:creationId xmlns:a16="http://schemas.microsoft.com/office/drawing/2014/main" id="{1CE853FD-6411-E74C-82DA-AECF31DEC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31" y="3864645"/>
            <a:ext cx="648000" cy="101158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AFF8016-FB41-693C-4F3E-D5407A07A2A0}"/>
              </a:ext>
            </a:extLst>
          </p:cNvPr>
          <p:cNvSpPr txBox="1"/>
          <p:nvPr/>
        </p:nvSpPr>
        <p:spPr>
          <a:xfrm>
            <a:off x="8414722" y="4310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A78740-D213-91D1-8695-F8108F90A641}"/>
              </a:ext>
            </a:extLst>
          </p:cNvPr>
          <p:cNvSpPr/>
          <p:nvPr/>
        </p:nvSpPr>
        <p:spPr>
          <a:xfrm flipV="1">
            <a:off x="9259307" y="4704332"/>
            <a:ext cx="1208667" cy="343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3082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Visualiser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82</a:t>
            </a:fld>
            <a:endParaRPr lang="fr-FR"/>
          </a:p>
        </p:txBody>
      </p:sp>
      <p:pic>
        <p:nvPicPr>
          <p:cNvPr id="6" name="Image 5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F09F85E6-A94E-B302-5CF6-9938A57A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53" y="2204582"/>
            <a:ext cx="6401693" cy="3677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3149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affichage, logiciel&#10;&#10;Le contenu généré par l’IA peut être incorrect.">
            <a:extLst>
              <a:ext uri="{FF2B5EF4-FFF2-40B4-BE49-F238E27FC236}">
                <a16:creationId xmlns:a16="http://schemas.microsoft.com/office/drawing/2014/main" id="{95602ED2-6FD1-85D3-DA70-7D88CE95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05" y="2931559"/>
            <a:ext cx="5480900" cy="3716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Une image contenant texte, Police, ligne, nombre&#10;&#10;Le contenu généré par l’IA peut être incorrect.">
            <a:extLst>
              <a:ext uri="{FF2B5EF4-FFF2-40B4-BE49-F238E27FC236}">
                <a16:creationId xmlns:a16="http://schemas.microsoft.com/office/drawing/2014/main" id="{52FDB4D8-E4D2-701B-B213-F8C6F99A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86" y="1486684"/>
            <a:ext cx="6196572" cy="1282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Ajouter un </a:t>
            </a:r>
            <a:r>
              <a:rPr lang="fr-BE" i="1"/>
              <a:t>Group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83</a:t>
            </a:fld>
            <a:endParaRPr lang="fr-FR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9854">
            <a:off x="7087062" y="1767091"/>
            <a:ext cx="648000" cy="1011587"/>
          </a:xfrm>
          <a:prstGeom prst="rect">
            <a:avLst/>
          </a:prstGeom>
        </p:spPr>
      </p:pic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31" y="4433227"/>
            <a:ext cx="648000" cy="1011587"/>
          </a:xfrm>
          <a:prstGeom prst="rect">
            <a:avLst/>
          </a:prstGeom>
        </p:spPr>
      </p:pic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2601">
            <a:off x="4540538" y="4955402"/>
            <a:ext cx="648000" cy="1011587"/>
          </a:xfrm>
          <a:prstGeom prst="rect">
            <a:avLst/>
          </a:prstGeom>
        </p:spPr>
      </p:pic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312">
            <a:off x="7739961" y="5628406"/>
            <a:ext cx="648000" cy="101158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805464" y="5433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59832" y="4880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37198" y="5816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E209B-D4F7-D2CF-E503-AC036A2A159E}"/>
              </a:ext>
            </a:extLst>
          </p:cNvPr>
          <p:cNvSpPr/>
          <p:nvPr/>
        </p:nvSpPr>
        <p:spPr>
          <a:xfrm flipV="1">
            <a:off x="3453920" y="3165128"/>
            <a:ext cx="1013305" cy="28292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>
            <a:extLst>
              <a:ext uri="{FF2B5EF4-FFF2-40B4-BE49-F238E27FC236}">
                <a16:creationId xmlns:a16="http://schemas.microsoft.com/office/drawing/2014/main" id="{D8860049-C8B1-C5ED-A6FE-08A5F9A91284}"/>
              </a:ext>
            </a:extLst>
          </p:cNvPr>
          <p:cNvSpPr/>
          <p:nvPr/>
        </p:nvSpPr>
        <p:spPr>
          <a:xfrm rot="5400000">
            <a:off x="6217016" y="2729011"/>
            <a:ext cx="3800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3597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affichage, nombre&#10;&#10;Le contenu généré par l’IA peut être incorrect.">
            <a:extLst>
              <a:ext uri="{FF2B5EF4-FFF2-40B4-BE49-F238E27FC236}">
                <a16:creationId xmlns:a16="http://schemas.microsoft.com/office/drawing/2014/main" id="{AD41248E-1F88-2E10-EAAA-DDA15644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264" y="1899591"/>
            <a:ext cx="3372321" cy="4639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Le </a:t>
            </a:r>
            <a:r>
              <a:rPr lang="fr-BE" i="1"/>
              <a:t>Group</a:t>
            </a:r>
            <a:r>
              <a:rPr lang="fr-BE"/>
              <a:t> s’affiche sous les valeurs réelles de la colonne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84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B0D4C-132A-C556-9966-880964C39D3A}"/>
              </a:ext>
            </a:extLst>
          </p:cNvPr>
          <p:cNvSpPr/>
          <p:nvPr/>
        </p:nvSpPr>
        <p:spPr>
          <a:xfrm flipV="1">
            <a:off x="5406547" y="6255544"/>
            <a:ext cx="1013305" cy="23512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7206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78B721E-EC61-3FFC-CF8A-323603EF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079" y="2432097"/>
            <a:ext cx="2996920" cy="2562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, diagramm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8835A7A-8627-9EBA-D3A8-EEC03A07A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81" y="2432097"/>
            <a:ext cx="5363323" cy="2562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Exemple 3 : </a:t>
            </a:r>
            <a:r>
              <a:rPr lang="fr-BE" i="1" err="1"/>
              <a:t>Fulfillment</a:t>
            </a:r>
            <a:endParaRPr lang="en-US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/>
              <a:t>Editer / sauvegarder le </a:t>
            </a:r>
            <a:r>
              <a:rPr lang="fr-BE" i="1"/>
              <a:t>Group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85</a:t>
            </a:fld>
            <a:endParaRPr lang="fr-FR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173">
            <a:off x="852698" y="3865147"/>
            <a:ext cx="648000" cy="1011587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6559058" y="368243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173">
            <a:off x="8276024" y="3249616"/>
            <a:ext cx="648000" cy="1011587"/>
          </a:xfrm>
          <a:prstGeom prst="rect">
            <a:avLst/>
          </a:prstGeom>
        </p:spPr>
      </p:pic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2880">
            <a:off x="9232122" y="4258015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542467" y="3436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450356" y="4718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2849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+mn-lt"/>
              </a:rPr>
              <a:t>Diffusion des synthèses statistiques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9923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Diffuser une synthèse statistique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87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48256" y="1374807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0" i="0">
                <a:solidFill>
                  <a:srgbClr val="5FA3B0"/>
                </a:solidFill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endParaRPr lang="fr-BE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75520" y="2135507"/>
            <a:ext cx="7992888" cy="21137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00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848256" y="4135023"/>
            <a:ext cx="7992888" cy="21948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000">
              <a:sym typeface="Wingdings" panose="05000000000000000000" pitchFamily="2" charset="2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561576" y="1715051"/>
            <a:ext cx="7352305" cy="1477328"/>
            <a:chOff x="5305135" y="6028113"/>
            <a:chExt cx="7352305" cy="1477328"/>
          </a:xfrm>
        </p:grpSpPr>
        <p:pic>
          <p:nvPicPr>
            <p:cNvPr id="11" name="Picture 3" descr="C:\Program Files\Microsoft Office\MEDIA\CAGCAT10\j0293236.wm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135" y="6163152"/>
              <a:ext cx="61118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610729" y="6028113"/>
              <a:ext cx="704671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>
                <a:buClr>
                  <a:schemeClr val="accent1"/>
                </a:buClr>
              </a:pPr>
              <a:r>
                <a:rPr lang="fr-BE"/>
                <a:t>Pour rappel, les synthèses statistiques créées dans </a:t>
              </a:r>
              <a:r>
                <a:rPr lang="fr-BE" i="1"/>
                <a:t>Oracle BIEEE </a:t>
              </a:r>
              <a:r>
                <a:rPr lang="fr-BE"/>
                <a:t>peuvent être diffusées sous différentes formes: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/>
                <a:t>Widget / Widget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/>
                <a:t>(</a:t>
              </a:r>
              <a:r>
                <a:rPr lang="fr-BE" i="1" err="1"/>
                <a:t>Scheduled</a:t>
              </a:r>
              <a:r>
                <a:rPr lang="fr-BE" i="1"/>
                <a:t>) Report </a:t>
              </a:r>
              <a:r>
                <a:rPr lang="fr-BE"/>
                <a:t>/ Rapport (planifié)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/>
                <a:t>(</a:t>
              </a:r>
              <a:r>
                <a:rPr lang="fr-BE" i="1" err="1"/>
                <a:t>Scheduled</a:t>
              </a:r>
              <a:r>
                <a:rPr lang="fr-BE" i="1"/>
                <a:t>) Dashboard </a:t>
              </a:r>
              <a:r>
                <a:rPr lang="fr-BE"/>
                <a:t>/ Tableau de bord (planifié)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95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135ECFBC-2347-F425-6458-68E71A55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6" y="1126943"/>
            <a:ext cx="5388790" cy="5303157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88ED34-0BEF-73F1-1CA0-7593E1A7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Découvrir le nouveau menu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97965C-BFF9-886C-409D-AA43A74B34C9}"/>
              </a:ext>
            </a:extLst>
          </p:cNvPr>
          <p:cNvSpPr txBox="1"/>
          <p:nvPr/>
        </p:nvSpPr>
        <p:spPr>
          <a:xfrm>
            <a:off x="5643073" y="2706440"/>
            <a:ext cx="6207273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500"/>
              <a:t>Barre de recherche qui permet d’interroger tous les contenus de la Analytics Object List (résultats variables selon les rôles)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3B72456-18AA-3330-29F5-95C86120513F}"/>
              </a:ext>
            </a:extLst>
          </p:cNvPr>
          <p:cNvSpPr txBox="1"/>
          <p:nvPr/>
        </p:nvSpPr>
        <p:spPr>
          <a:xfrm>
            <a:off x="5643073" y="3347345"/>
            <a:ext cx="63406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500"/>
              <a:t>Rapports ou </a:t>
            </a:r>
            <a:r>
              <a:rPr lang="fr-BE" sz="1500" err="1"/>
              <a:t>Dashboards</a:t>
            </a:r>
            <a:r>
              <a:rPr lang="fr-BE" sz="1500"/>
              <a:t> favoris personnels (à définir dans la liste </a:t>
            </a:r>
            <a:r>
              <a:rPr lang="fr-BE" sz="1500" err="1"/>
              <a:t>Shared</a:t>
            </a:r>
            <a:r>
              <a:rPr lang="fr-BE" sz="1500"/>
              <a:t> </a:t>
            </a:r>
            <a:r>
              <a:rPr lang="fr-BE" sz="1500" err="1"/>
              <a:t>With</a:t>
            </a:r>
            <a:r>
              <a:rPr lang="fr-BE" sz="1500"/>
              <a:t> Me)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24BBF3-4DA6-22B2-8480-BA8EB73FE918}"/>
              </a:ext>
            </a:extLst>
          </p:cNvPr>
          <p:cNvSpPr txBox="1"/>
          <p:nvPr/>
        </p:nvSpPr>
        <p:spPr>
          <a:xfrm>
            <a:off x="5613251" y="1376747"/>
            <a:ext cx="63406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500"/>
              <a:t>Analytics Object List (liste des rapports – </a:t>
            </a:r>
            <a:r>
              <a:rPr lang="fr-BE" sz="1500" err="1"/>
              <a:t>dashboards</a:t>
            </a:r>
            <a:r>
              <a:rPr lang="fr-BE" sz="1500"/>
              <a:t> – widgets etc. partagés dans ALMA) uniquement accessible aux « admin Analytics» pour gestion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E40FCB3-0981-426B-D23E-920F034D77D7}"/>
              </a:ext>
            </a:extLst>
          </p:cNvPr>
          <p:cNvSpPr txBox="1"/>
          <p:nvPr/>
        </p:nvSpPr>
        <p:spPr>
          <a:xfrm>
            <a:off x="5628162" y="2042626"/>
            <a:ext cx="63406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500"/>
              <a:t>Liste des rapports – </a:t>
            </a:r>
            <a:r>
              <a:rPr lang="fr-BE" sz="1500" err="1"/>
              <a:t>dashboards</a:t>
            </a:r>
            <a:r>
              <a:rPr lang="fr-BE" sz="1500"/>
              <a:t> – widgets auxquels les utilisateurs peuvent accéder (résultats variables selon les rôles)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B1B865-CB77-B41B-414F-2D2C6D14AE0A}"/>
              </a:ext>
            </a:extLst>
          </p:cNvPr>
          <p:cNvSpPr txBox="1"/>
          <p:nvPr/>
        </p:nvSpPr>
        <p:spPr>
          <a:xfrm>
            <a:off x="5643073" y="3999745"/>
            <a:ext cx="5321970" cy="3231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500"/>
              <a:t>Liens vers Alma Analytics (Oracle &gt; OAS) et Data </a:t>
            </a:r>
            <a:r>
              <a:rPr lang="fr-BE" sz="1500" err="1"/>
              <a:t>Visualization</a:t>
            </a:r>
            <a:r>
              <a:rPr lang="fr-BE" sz="1500"/>
              <a:t> (DV)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BA6382E-C366-5060-49E4-7754582DA507}"/>
              </a:ext>
            </a:extLst>
          </p:cNvPr>
          <p:cNvSpPr txBox="1"/>
          <p:nvPr/>
        </p:nvSpPr>
        <p:spPr>
          <a:xfrm>
            <a:off x="5654791" y="4837856"/>
            <a:ext cx="4101251" cy="3231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500"/>
              <a:t>Liens vers la liste des </a:t>
            </a:r>
            <a:r>
              <a:rPr lang="fr-BE" sz="1500" err="1"/>
              <a:t>Dashboards</a:t>
            </a:r>
            <a:r>
              <a:rPr lang="fr-BE" sz="1500"/>
              <a:t> OOTB d’Ex-Libris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995C137-E67E-9EE1-BCBF-5C13BCBA00E5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973047" y="2139379"/>
            <a:ext cx="2670026" cy="8440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830B780-31AA-A2EF-3169-0A417720765F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144622" y="2998825"/>
            <a:ext cx="1498451" cy="6255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16A92FE-2258-085C-3E2F-B258B345515C}"/>
              </a:ext>
            </a:extLst>
          </p:cNvPr>
          <p:cNvSpPr txBox="1"/>
          <p:nvPr/>
        </p:nvSpPr>
        <p:spPr>
          <a:xfrm>
            <a:off x="5654791" y="4428122"/>
            <a:ext cx="4473340" cy="3231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500"/>
              <a:t>Rapports ou </a:t>
            </a:r>
            <a:r>
              <a:rPr lang="fr-BE" sz="1500" err="1"/>
              <a:t>Dashboards</a:t>
            </a:r>
            <a:r>
              <a:rPr lang="fr-BE" sz="1500"/>
              <a:t> favoris partagés par les admin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73A3063-4052-E8A2-ADA2-0DBCCBF9F9D1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927740" y="3597073"/>
            <a:ext cx="1727051" cy="9926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908990A-9AB4-6361-35CF-26537342B65F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1800225" y="1576700"/>
            <a:ext cx="3813026" cy="77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DBAA501-8C41-7C56-05AD-C2092E666862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700836" y="1736279"/>
            <a:ext cx="3927326" cy="5833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D9C0FC3-11EE-F97F-1EDC-69CEDF206A99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1610972" y="2069250"/>
            <a:ext cx="4032101" cy="20920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06347317-A49E-BBA4-1823-E4F36C491B71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1874479" y="3057688"/>
            <a:ext cx="3780312" cy="19417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176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7B581-76F7-5D67-9B18-D66A708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Analytics Object List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1ABFE5-20C7-9F82-45FD-BDCBC25B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" y="1469635"/>
            <a:ext cx="9909905" cy="471209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79F00BFC-76E0-7FA2-3064-22078B3564B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2314576" y="1308053"/>
            <a:ext cx="2676525" cy="454072"/>
          </a:xfrm>
          <a:prstGeom prst="bentConnector3">
            <a:avLst>
              <a:gd name="adj1" fmla="val 99941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25EE3DD-6EAC-36BC-2D04-F115A71E23CC}"/>
              </a:ext>
            </a:extLst>
          </p:cNvPr>
          <p:cNvSpPr txBox="1"/>
          <p:nvPr/>
        </p:nvSpPr>
        <p:spPr>
          <a:xfrm>
            <a:off x="4991100" y="1146470"/>
            <a:ext cx="1675523" cy="3231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500"/>
              <a:t>Barre de recherche</a:t>
            </a: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9421A2EA-202F-6EA8-388C-07A591DC27E2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>
            <a:off x="2714625" y="2110172"/>
            <a:ext cx="7708204" cy="1007195"/>
          </a:xfrm>
          <a:prstGeom prst="bentConnector3">
            <a:avLst>
              <a:gd name="adj1" fmla="val 99963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65D1AA2A-1086-5018-A95D-0BD2B0DC9336}"/>
              </a:ext>
            </a:extLst>
          </p:cNvPr>
          <p:cNvSpPr txBox="1"/>
          <p:nvPr/>
        </p:nvSpPr>
        <p:spPr>
          <a:xfrm>
            <a:off x="10422829" y="2471035"/>
            <a:ext cx="1698029" cy="12926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300"/>
              <a:t>Tris par :</a:t>
            </a:r>
          </a:p>
          <a:p>
            <a:r>
              <a:rPr lang="fr-BE" sz="1300"/>
              <a:t>- Nom</a:t>
            </a:r>
          </a:p>
          <a:p>
            <a:r>
              <a:rPr lang="fr-BE" sz="1300"/>
              <a:t>- Dossier</a:t>
            </a:r>
          </a:p>
          <a:p>
            <a:r>
              <a:rPr lang="fr-BE" sz="1300"/>
              <a:t>- Créateur</a:t>
            </a:r>
          </a:p>
          <a:p>
            <a:r>
              <a:rPr lang="fr-BE" sz="1300"/>
              <a:t>- Date de création</a:t>
            </a:r>
          </a:p>
          <a:p>
            <a:r>
              <a:rPr lang="fr-BE" sz="1300"/>
              <a:t>- Date de modification</a:t>
            </a:r>
          </a:p>
        </p:txBody>
      </p: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566BBF5D-2C6D-B00B-B771-80F310EAAB4A}"/>
              </a:ext>
            </a:extLst>
          </p:cNvPr>
          <p:cNvCxnSpPr>
            <a:cxnSpLocks/>
            <a:stCxn id="37" idx="1"/>
          </p:cNvCxnSpPr>
          <p:nvPr/>
        </p:nvCxnSpPr>
        <p:spPr>
          <a:xfrm rot="10800000">
            <a:off x="3752850" y="2110172"/>
            <a:ext cx="6762750" cy="2882613"/>
          </a:xfrm>
          <a:prstGeom prst="bentConnector3">
            <a:avLst>
              <a:gd name="adj1" fmla="val 99953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15FE414-44E4-0DA6-BD63-2DC78B9A8CDA}"/>
              </a:ext>
            </a:extLst>
          </p:cNvPr>
          <p:cNvSpPr txBox="1"/>
          <p:nvPr/>
        </p:nvSpPr>
        <p:spPr>
          <a:xfrm>
            <a:off x="10515600" y="4446480"/>
            <a:ext cx="954107" cy="10926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300"/>
              <a:t>Filtres par :</a:t>
            </a:r>
          </a:p>
          <a:p>
            <a:r>
              <a:rPr lang="fr-BE" sz="1300"/>
              <a:t>- Type</a:t>
            </a:r>
          </a:p>
          <a:p>
            <a:r>
              <a:rPr lang="fr-BE" sz="1300"/>
              <a:t>- Outil</a:t>
            </a:r>
          </a:p>
          <a:p>
            <a:r>
              <a:rPr lang="fr-BE" sz="1300"/>
              <a:t>- Source</a:t>
            </a:r>
          </a:p>
          <a:p>
            <a:r>
              <a:rPr lang="fr-BE" sz="1300"/>
              <a:t>- Domaines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02D58D9-8F35-40A5-A0FC-2D3C66728793}"/>
              </a:ext>
            </a:extLst>
          </p:cNvPr>
          <p:cNvCxnSpPr>
            <a:cxnSpLocks/>
          </p:cNvCxnSpPr>
          <p:nvPr/>
        </p:nvCxnSpPr>
        <p:spPr>
          <a:xfrm>
            <a:off x="7439025" y="1093485"/>
            <a:ext cx="0" cy="1016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0DEEF546-0DC6-5C87-B077-E11E47E1A2B2}"/>
              </a:ext>
            </a:extLst>
          </p:cNvPr>
          <p:cNvSpPr txBox="1"/>
          <p:nvPr/>
        </p:nvSpPr>
        <p:spPr>
          <a:xfrm>
            <a:off x="7119158" y="770320"/>
            <a:ext cx="4602157" cy="3231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500"/>
              <a:t>Infos diverses (type d’objet, abonné ou non, en favoris…)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1C26A4-BEA7-B2D0-53EF-BB9C527C1B27}"/>
              </a:ext>
            </a:extLst>
          </p:cNvPr>
          <p:cNvSpPr txBox="1"/>
          <p:nvPr/>
        </p:nvSpPr>
        <p:spPr>
          <a:xfrm>
            <a:off x="10235877" y="1469635"/>
            <a:ext cx="1884981" cy="8925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Ajouter un nouvel objet (Primo/Alma) </a:t>
            </a:r>
          </a:p>
          <a:p>
            <a:r>
              <a:rPr lang="fr-BE" sz="1300"/>
              <a:t>Supprimer un objet coché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10A2CADF-13B7-DE15-F842-084B85DC2E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34327" y="1638299"/>
            <a:ext cx="2301550" cy="268397"/>
          </a:xfrm>
          <a:prstGeom prst="bentConnector3">
            <a:avLst>
              <a:gd name="adj1" fmla="val 100076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6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317D3A4-055D-454F-B3C6-F07243FC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3" y="1635126"/>
            <a:ext cx="2362200" cy="5086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BIEEE : page </a:t>
            </a:r>
            <a:r>
              <a:rPr lang="en-US" i="1"/>
              <a:t>Catalog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Deux</a:t>
            </a:r>
            <a:r>
              <a:rPr lang="en-US"/>
              <a:t> types de dossiers : </a:t>
            </a:r>
            <a:r>
              <a:rPr lang="en-US" err="1"/>
              <a:t>privés</a:t>
            </a:r>
            <a:r>
              <a:rPr lang="en-US"/>
              <a:t> et </a:t>
            </a:r>
            <a:r>
              <a:rPr lang="en-US" err="1"/>
              <a:t>partagés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50820" y="2220246"/>
            <a:ext cx="36308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Dossiers </a:t>
            </a:r>
            <a:r>
              <a:rPr lang="en-US" err="1"/>
              <a:t>privés</a:t>
            </a:r>
            <a:r>
              <a:rPr lang="en-US"/>
              <a:t> : </a:t>
            </a:r>
            <a:r>
              <a:rPr lang="en-US" err="1"/>
              <a:t>uniquement</a:t>
            </a:r>
            <a:r>
              <a:rPr lang="en-US"/>
              <a:t> </a:t>
            </a:r>
            <a:r>
              <a:rPr lang="en-US" err="1"/>
              <a:t>visibles</a:t>
            </a:r>
            <a:endParaRPr lang="en-US"/>
          </a:p>
          <a:p>
            <a:r>
              <a:rPr lang="en-US"/>
              <a:t>par </a:t>
            </a:r>
            <a:r>
              <a:rPr lang="en-US" err="1"/>
              <a:t>celui</a:t>
            </a:r>
            <a:r>
              <a:rPr lang="en-US"/>
              <a:t> qui les a </a:t>
            </a:r>
            <a:r>
              <a:rPr lang="en-US" err="1"/>
              <a:t>créés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50821" y="3288777"/>
            <a:ext cx="182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Dossiers </a:t>
            </a:r>
            <a:r>
              <a:rPr lang="en-US" err="1"/>
              <a:t>partagés</a:t>
            </a:r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5205100" y="3620211"/>
            <a:ext cx="41337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/>
              <a:t>Visibles par tous les clients Alma:</a:t>
            </a:r>
          </a:p>
          <a:p>
            <a:pPr marL="285750" indent="-285750">
              <a:buFontTx/>
              <a:buChar char="-"/>
            </a:pPr>
            <a:r>
              <a:rPr lang="fr-BE" sz="1600" i="1"/>
              <a:t>Alma, Rialto</a:t>
            </a:r>
            <a:r>
              <a:rPr lang="fr-BE" sz="1600"/>
              <a:t>: contiennent des synthèses statistiques créées par Ex-Libris</a:t>
            </a:r>
          </a:p>
          <a:p>
            <a:pPr marL="285750" indent="-285750">
              <a:buFontTx/>
              <a:buChar char="-"/>
            </a:pPr>
            <a:r>
              <a:rPr lang="fr-BE" sz="1600" i="1" err="1"/>
              <a:t>Community</a:t>
            </a:r>
            <a:r>
              <a:rPr lang="fr-BE" sz="1600"/>
              <a:t>: contient des synthèses créées par des institutions et mises à disposition de la communauté (organisées par institution)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205100" y="5220649"/>
            <a:ext cx="4147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/>
              <a:t>Visibles par l’</a:t>
            </a:r>
            <a:r>
              <a:rPr lang="fr-BE" b="1" err="1"/>
              <a:t>ULiège</a:t>
            </a:r>
            <a:r>
              <a:rPr lang="fr-BE" b="1"/>
              <a:t> uniquement:</a:t>
            </a:r>
          </a:p>
          <a:p>
            <a:pPr marL="285750" indent="-285750">
              <a:buFontTx/>
              <a:buChar char="-"/>
            </a:pPr>
            <a:r>
              <a:rPr lang="fr-BE" sz="1600" i="1" err="1"/>
              <a:t>University</a:t>
            </a:r>
            <a:r>
              <a:rPr lang="fr-BE" sz="1600" i="1"/>
              <a:t> of </a:t>
            </a:r>
            <a:r>
              <a:rPr lang="fr-BE" sz="1600" i="1" err="1"/>
              <a:t>Liege</a:t>
            </a:r>
            <a:r>
              <a:rPr lang="fr-BE" sz="1600"/>
              <a:t>: contient des synthèses statistiques créées par des membres de l’</a:t>
            </a:r>
            <a:r>
              <a:rPr lang="fr-BE" sz="1600" err="1"/>
              <a:t>ULiège</a:t>
            </a:r>
            <a:endParaRPr lang="fr-BE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4CCCE-9B89-2D8C-0725-ED8A030E0F8C}"/>
              </a:ext>
            </a:extLst>
          </p:cNvPr>
          <p:cNvSpPr/>
          <p:nvPr/>
        </p:nvSpPr>
        <p:spPr>
          <a:xfrm>
            <a:off x="5050819" y="2141384"/>
            <a:ext cx="3986738" cy="78704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33AB37-BF48-9D91-A377-C5C8C930D133}"/>
              </a:ext>
            </a:extLst>
          </p:cNvPr>
          <p:cNvSpPr/>
          <p:nvPr/>
        </p:nvSpPr>
        <p:spPr>
          <a:xfrm>
            <a:off x="5050819" y="3035476"/>
            <a:ext cx="4712306" cy="343199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D6E6E-871E-B50C-94EB-80152FBB6EFF}"/>
              </a:ext>
            </a:extLst>
          </p:cNvPr>
          <p:cNvSpPr/>
          <p:nvPr/>
        </p:nvSpPr>
        <p:spPr>
          <a:xfrm>
            <a:off x="1771656" y="1966681"/>
            <a:ext cx="2387652" cy="186012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29B10B-BD0C-F7CA-F0C7-AE3D7808E7E3}"/>
              </a:ext>
            </a:extLst>
          </p:cNvPr>
          <p:cNvSpPr/>
          <p:nvPr/>
        </p:nvSpPr>
        <p:spPr>
          <a:xfrm>
            <a:off x="1771653" y="3914527"/>
            <a:ext cx="2387652" cy="255294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77BD3F3-863A-99DF-401A-FBB437E4E5ED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flipH="1">
            <a:off x="4159308" y="2534908"/>
            <a:ext cx="891511" cy="3618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9595746-8B70-DCCF-460E-744642EB2898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flipH="1">
            <a:off x="4159305" y="4751476"/>
            <a:ext cx="891514" cy="439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751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7A0D5-C07D-7504-040D-E56D6F7B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Affichage d’un Objet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C95A15-A98F-9A97-0A1C-DE52F456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30287"/>
            <a:ext cx="7426363" cy="5532437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A8983024-2EDB-AA19-1034-A0053FD774D2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6781803" y="1383159"/>
            <a:ext cx="1973299" cy="57817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2D0051B-8B66-2BA6-90CA-BFC01283AFC5}"/>
              </a:ext>
            </a:extLst>
          </p:cNvPr>
          <p:cNvSpPr txBox="1"/>
          <p:nvPr/>
        </p:nvSpPr>
        <p:spPr>
          <a:xfrm>
            <a:off x="8755101" y="1615086"/>
            <a:ext cx="2913025" cy="6924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Naviguer dans les sections de l’affichage</a:t>
            </a:r>
          </a:p>
          <a:p>
            <a:r>
              <a:rPr lang="fr-BE" sz="1300"/>
              <a:t>Voir le rapport/Dashboard dans OAS</a:t>
            </a:r>
          </a:p>
          <a:p>
            <a:r>
              <a:rPr lang="fr-BE" sz="1300"/>
              <a:t>« … » (enlever de la liste/des favoris)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0948D3CD-1E6A-2C24-67A3-A2BCFD8E0624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>
            <a:off x="5581651" y="1890225"/>
            <a:ext cx="3173451" cy="72551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FD6B90C-1990-E6DD-74FF-87E4F5ECDCCB}"/>
              </a:ext>
            </a:extLst>
          </p:cNvPr>
          <p:cNvSpPr txBox="1"/>
          <p:nvPr/>
        </p:nvSpPr>
        <p:spPr>
          <a:xfrm>
            <a:off x="8755101" y="2369517"/>
            <a:ext cx="2913025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Propriétés : les admin peuvent modifier le titre et la description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9CF9AEA0-0515-10EE-2566-573B737624E4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895351" y="2610285"/>
            <a:ext cx="7859751" cy="545406"/>
          </a:xfrm>
          <a:prstGeom prst="bentConnector3">
            <a:avLst>
              <a:gd name="adj1" fmla="val 27338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7F0AAC1-3C52-81E4-C937-D1FE5D557A4C}"/>
              </a:ext>
            </a:extLst>
          </p:cNvPr>
          <p:cNvSpPr txBox="1"/>
          <p:nvPr/>
        </p:nvSpPr>
        <p:spPr>
          <a:xfrm>
            <a:off x="8755101" y="2909469"/>
            <a:ext cx="2913025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Partager avec un user Alma (qui le verra dans sa liste « </a:t>
            </a:r>
            <a:r>
              <a:rPr lang="fr-BE" sz="1300" err="1"/>
              <a:t>Shared</a:t>
            </a:r>
            <a:r>
              <a:rPr lang="fr-BE" sz="1300"/>
              <a:t> </a:t>
            </a:r>
            <a:r>
              <a:rPr lang="fr-BE" sz="1300" err="1"/>
              <a:t>with</a:t>
            </a:r>
            <a:r>
              <a:rPr lang="fr-BE" sz="1300"/>
              <a:t> me »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BFE8232D-C827-BB8B-6A4B-0F7450DC215C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>
            <a:off x="4476751" y="3074140"/>
            <a:ext cx="4278351" cy="717849"/>
          </a:xfrm>
          <a:prstGeom prst="bentConnector3">
            <a:avLst>
              <a:gd name="adj1" fmla="val 67588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0459121-C298-AA81-E094-53661F0F8F64}"/>
              </a:ext>
            </a:extLst>
          </p:cNvPr>
          <p:cNvSpPr txBox="1"/>
          <p:nvPr/>
        </p:nvSpPr>
        <p:spPr>
          <a:xfrm>
            <a:off x="8755101" y="3545766"/>
            <a:ext cx="2913025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Partager avec un ensemble de </a:t>
            </a:r>
            <a:r>
              <a:rPr lang="fr-BE" sz="1300" err="1"/>
              <a:t>users</a:t>
            </a:r>
            <a:r>
              <a:rPr lang="fr-BE" sz="1300"/>
              <a:t> Alma selon leurs rôles </a:t>
            </a:r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754A4355-6AB8-7EE1-1CEE-CAE3E968956E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>
            <a:off x="1095375" y="3809989"/>
            <a:ext cx="7659726" cy="5725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CC57FA1-0602-E4D2-FC01-EF288EE97808}"/>
              </a:ext>
            </a:extLst>
          </p:cNvPr>
          <p:cNvSpPr txBox="1"/>
          <p:nvPr/>
        </p:nvSpPr>
        <p:spPr>
          <a:xfrm>
            <a:off x="8755101" y="4136355"/>
            <a:ext cx="2913025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/>
              <a:t>Options de planification et de d’abonnement (détaillé plus loin)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F421FCF-4F9D-C45E-6B08-26D906A9D27E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5905500" y="5064063"/>
            <a:ext cx="2849601" cy="18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DCD1AA3-CD71-0760-384C-9D3EE4B281B0}"/>
              </a:ext>
            </a:extLst>
          </p:cNvPr>
          <p:cNvSpPr txBox="1"/>
          <p:nvPr/>
        </p:nvSpPr>
        <p:spPr>
          <a:xfrm>
            <a:off x="8755101" y="4836353"/>
            <a:ext cx="2913025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00" err="1"/>
              <a:t>Preview</a:t>
            </a:r>
            <a:r>
              <a:rPr lang="fr-BE" sz="1300"/>
              <a:t> du rapport/Dashboard (pas pour DV) + lien vers rapport complet</a:t>
            </a:r>
          </a:p>
        </p:txBody>
      </p:sp>
    </p:spTree>
    <p:extLst>
      <p:ext uri="{BB962C8B-B14F-4D97-AF65-F5344CB8AC3E}">
        <p14:creationId xmlns:p14="http://schemas.microsoft.com/office/powerpoint/2010/main" val="18578625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000BF-3589-2969-3B64-93024C52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Ajouter un Objet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A688B3-DA43-847E-CEB0-0FBB4074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00" y="1876762"/>
            <a:ext cx="1971950" cy="2810267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93F3FC-4D84-8A84-3624-D55C0BA3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74" y="1876762"/>
            <a:ext cx="1943371" cy="3219899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B4BE9-8C4E-24DE-5BD9-2AB668820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386" y="1876762"/>
            <a:ext cx="1733792" cy="2276793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40533F9-C201-E2A8-90AC-F1C1D58B15CA}"/>
              </a:ext>
            </a:extLst>
          </p:cNvPr>
          <p:cNvSpPr txBox="1"/>
          <p:nvPr/>
        </p:nvSpPr>
        <p:spPr>
          <a:xfrm>
            <a:off x="2512500" y="1487489"/>
            <a:ext cx="19559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500"/>
              <a:t>Sélectionner le dossier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E4F896-B709-7DEB-5BA9-408646ACC0BF}"/>
              </a:ext>
            </a:extLst>
          </p:cNvPr>
          <p:cNvSpPr txBox="1"/>
          <p:nvPr/>
        </p:nvSpPr>
        <p:spPr>
          <a:xfrm>
            <a:off x="5311174" y="1487489"/>
            <a:ext cx="1863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500"/>
              <a:t>Sélectionner un objet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489B93-CE8A-E9DA-04CC-BF674CBBC2CB}"/>
              </a:ext>
            </a:extLst>
          </p:cNvPr>
          <p:cNvSpPr txBox="1"/>
          <p:nvPr/>
        </p:nvSpPr>
        <p:spPr>
          <a:xfrm>
            <a:off x="7883386" y="1487488"/>
            <a:ext cx="18243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500"/>
              <a:t>Renommer si besoin</a:t>
            </a:r>
          </a:p>
        </p:txBody>
      </p:sp>
      <p:pic>
        <p:nvPicPr>
          <p:cNvPr id="3" name="Espace réservé du contenu 22">
            <a:extLst>
              <a:ext uri="{FF2B5EF4-FFF2-40B4-BE49-F238E27FC236}">
                <a16:creationId xmlns:a16="http://schemas.microsoft.com/office/drawing/2014/main" id="{5E4D9EBE-F9C9-DACC-CE7B-AAA7EFC89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59" y="3927433"/>
            <a:ext cx="648000" cy="1011587"/>
          </a:xfrm>
          <a:prstGeom prst="rect">
            <a:avLst/>
          </a:prstGeom>
        </p:spPr>
      </p:pic>
      <p:sp>
        <p:nvSpPr>
          <p:cNvPr id="5" name="Flèche droite 9">
            <a:extLst>
              <a:ext uri="{FF2B5EF4-FFF2-40B4-BE49-F238E27FC236}">
                <a16:creationId xmlns:a16="http://schemas.microsoft.com/office/drawing/2014/main" id="{A5399214-A355-CAF2-B85E-D7FE77893DF7}"/>
              </a:ext>
            </a:extLst>
          </p:cNvPr>
          <p:cNvSpPr/>
          <p:nvPr/>
        </p:nvSpPr>
        <p:spPr>
          <a:xfrm>
            <a:off x="4645490" y="2871142"/>
            <a:ext cx="5046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droite 9">
            <a:extLst>
              <a:ext uri="{FF2B5EF4-FFF2-40B4-BE49-F238E27FC236}">
                <a16:creationId xmlns:a16="http://schemas.microsoft.com/office/drawing/2014/main" id="{0A3A2FF0-8324-E8A4-DD87-F9A30EFFDCB7}"/>
              </a:ext>
            </a:extLst>
          </p:cNvPr>
          <p:cNvSpPr/>
          <p:nvPr/>
        </p:nvSpPr>
        <p:spPr>
          <a:xfrm>
            <a:off x="7367960" y="2924062"/>
            <a:ext cx="4057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13564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4CE3E-F870-ADEF-0C5B-590BF7A2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Planification et abonnement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BE074C-AA93-3DA3-4EC9-20434C73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40" y="2066745"/>
            <a:ext cx="8739888" cy="24521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</p:pic>
      <p:sp>
        <p:nvSpPr>
          <p:cNvPr id="19" name="Parenthèse fermante 18">
            <a:extLst>
              <a:ext uri="{FF2B5EF4-FFF2-40B4-BE49-F238E27FC236}">
                <a16:creationId xmlns:a16="http://schemas.microsoft.com/office/drawing/2014/main" id="{2D3B1A26-1FDC-27FE-63D4-678C21C1B6E5}"/>
              </a:ext>
            </a:extLst>
          </p:cNvPr>
          <p:cNvSpPr/>
          <p:nvPr/>
        </p:nvSpPr>
        <p:spPr>
          <a:xfrm rot="10800000">
            <a:off x="2529865" y="2085794"/>
            <a:ext cx="291658" cy="414337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Parenthèse fermante 19">
            <a:extLst>
              <a:ext uri="{FF2B5EF4-FFF2-40B4-BE49-F238E27FC236}">
                <a16:creationId xmlns:a16="http://schemas.microsoft.com/office/drawing/2014/main" id="{7280102F-2CEB-9F49-2322-A4FB6E4BC40E}"/>
              </a:ext>
            </a:extLst>
          </p:cNvPr>
          <p:cNvSpPr/>
          <p:nvPr/>
        </p:nvSpPr>
        <p:spPr>
          <a:xfrm rot="10800000">
            <a:off x="2529864" y="2606494"/>
            <a:ext cx="291658" cy="414337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Parenthèse fermante 20">
            <a:extLst>
              <a:ext uri="{FF2B5EF4-FFF2-40B4-BE49-F238E27FC236}">
                <a16:creationId xmlns:a16="http://schemas.microsoft.com/office/drawing/2014/main" id="{173447DB-52BB-BEBE-ACDB-0B2F5BAC0A90}"/>
              </a:ext>
            </a:extLst>
          </p:cNvPr>
          <p:cNvSpPr/>
          <p:nvPr/>
        </p:nvSpPr>
        <p:spPr>
          <a:xfrm rot="10800000">
            <a:off x="2529863" y="3127192"/>
            <a:ext cx="291658" cy="492442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Parenthèse fermante 21">
            <a:extLst>
              <a:ext uri="{FF2B5EF4-FFF2-40B4-BE49-F238E27FC236}">
                <a16:creationId xmlns:a16="http://schemas.microsoft.com/office/drawing/2014/main" id="{549F51DE-2A68-3710-BB62-92966024AB79}"/>
              </a:ext>
            </a:extLst>
          </p:cNvPr>
          <p:cNvSpPr/>
          <p:nvPr/>
        </p:nvSpPr>
        <p:spPr>
          <a:xfrm rot="10800000">
            <a:off x="2529863" y="3736794"/>
            <a:ext cx="291658" cy="414337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Parenthèse fermante 22">
            <a:extLst>
              <a:ext uri="{FF2B5EF4-FFF2-40B4-BE49-F238E27FC236}">
                <a16:creationId xmlns:a16="http://schemas.microsoft.com/office/drawing/2014/main" id="{78594B2A-D78A-4800-8417-D07137CE583C}"/>
              </a:ext>
            </a:extLst>
          </p:cNvPr>
          <p:cNvSpPr/>
          <p:nvPr/>
        </p:nvSpPr>
        <p:spPr>
          <a:xfrm rot="10800000">
            <a:off x="2529863" y="4264045"/>
            <a:ext cx="291658" cy="254839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441B55-664C-FCCD-CC43-96E48B356FF5}"/>
              </a:ext>
            </a:extLst>
          </p:cNvPr>
          <p:cNvSpPr txBox="1"/>
          <p:nvPr/>
        </p:nvSpPr>
        <p:spPr>
          <a:xfrm>
            <a:off x="15616" y="2146769"/>
            <a:ext cx="2487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Cocher pour planifier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C2CB014-0E1D-98AD-2A7F-B2C1141D622D}"/>
              </a:ext>
            </a:extLst>
          </p:cNvPr>
          <p:cNvSpPr txBox="1"/>
          <p:nvPr/>
        </p:nvSpPr>
        <p:spPr>
          <a:xfrm>
            <a:off x="15616" y="2676212"/>
            <a:ext cx="2487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Planification : voir dia suivante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C5AF763-4DE5-8B3D-2B82-0891C26436CE}"/>
              </a:ext>
            </a:extLst>
          </p:cNvPr>
          <p:cNvSpPr txBox="1"/>
          <p:nvPr/>
        </p:nvSpPr>
        <p:spPr>
          <a:xfrm>
            <a:off x="15616" y="3143724"/>
            <a:ext cx="2487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Format : voir dia suivante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7172060-9EC0-7640-948E-89C2DEE25CDD}"/>
              </a:ext>
            </a:extLst>
          </p:cNvPr>
          <p:cNvSpPr txBox="1"/>
          <p:nvPr/>
        </p:nvSpPr>
        <p:spPr>
          <a:xfrm>
            <a:off x="15616" y="3707278"/>
            <a:ext cx="2487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S’abonner ou gérer les abonnements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F65365-8E7F-AEC9-C607-449243937FE4}"/>
              </a:ext>
            </a:extLst>
          </p:cNvPr>
          <p:cNvSpPr txBox="1"/>
          <p:nvPr/>
        </p:nvSpPr>
        <p:spPr>
          <a:xfrm>
            <a:off x="0" y="4245270"/>
            <a:ext cx="2487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Gérer les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2306463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50E28-9548-5ABD-EB91-A1E935D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Planification et abonnement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C3D847-995D-36B2-5CC5-72C9B939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3" y="1178651"/>
            <a:ext cx="8430426" cy="31152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/>
        </p:spPr>
      </p:pic>
      <p:sp>
        <p:nvSpPr>
          <p:cNvPr id="7" name="Parenthèse fermante 6">
            <a:extLst>
              <a:ext uri="{FF2B5EF4-FFF2-40B4-BE49-F238E27FC236}">
                <a16:creationId xmlns:a16="http://schemas.microsoft.com/office/drawing/2014/main" id="{9668BDE1-C364-0930-985B-F34BCB876621}"/>
              </a:ext>
            </a:extLst>
          </p:cNvPr>
          <p:cNvSpPr/>
          <p:nvPr/>
        </p:nvSpPr>
        <p:spPr>
          <a:xfrm rot="10800000">
            <a:off x="2714589" y="1242689"/>
            <a:ext cx="291658" cy="1518984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Parenthèse fermante 7">
            <a:extLst>
              <a:ext uri="{FF2B5EF4-FFF2-40B4-BE49-F238E27FC236}">
                <a16:creationId xmlns:a16="http://schemas.microsoft.com/office/drawing/2014/main" id="{2A8BEDE0-8208-E539-3EDF-9CAEBCB52F66}"/>
              </a:ext>
            </a:extLst>
          </p:cNvPr>
          <p:cNvSpPr/>
          <p:nvPr/>
        </p:nvSpPr>
        <p:spPr>
          <a:xfrm rot="10800000">
            <a:off x="2714588" y="2825712"/>
            <a:ext cx="291658" cy="1468182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E26FD4-73C2-7B6C-98D2-0FDEE5A674EA}"/>
              </a:ext>
            </a:extLst>
          </p:cNvPr>
          <p:cNvSpPr txBox="1"/>
          <p:nvPr/>
        </p:nvSpPr>
        <p:spPr>
          <a:xfrm>
            <a:off x="226080" y="1655932"/>
            <a:ext cx="24871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Définir une récurrence (heure, jour, semaine, mois) puis indiquer une quantité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7F8832-3655-7F90-5BA6-81A699732A05}"/>
              </a:ext>
            </a:extLst>
          </p:cNvPr>
          <p:cNvSpPr txBox="1"/>
          <p:nvPr/>
        </p:nvSpPr>
        <p:spPr>
          <a:xfrm>
            <a:off x="129309" y="3113527"/>
            <a:ext cx="2487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Sélectionner un format (PDF, Excel, Texte, CSV) et cocher FTP pour une sauvegarde locale ou dans le cloud (en cours d’analyse)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BA05BB-A9E1-4D1A-CC6B-0712496F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47" y="4458144"/>
            <a:ext cx="8430426" cy="2045289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  <a:effectLst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C5B2FA-E5C7-15E5-3D1B-EBD560CD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62583"/>
            <a:ext cx="4725710" cy="1066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17E27BA9-0BA5-60A3-4B40-26BDA342A89C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V="1">
            <a:off x="10581988" y="5335733"/>
            <a:ext cx="778317" cy="298872"/>
          </a:xfrm>
          <a:prstGeom prst="bentConnector2">
            <a:avLst/>
          </a:prstGeom>
          <a:ln w="317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arenthèse fermante 15">
            <a:extLst>
              <a:ext uri="{FF2B5EF4-FFF2-40B4-BE49-F238E27FC236}">
                <a16:creationId xmlns:a16="http://schemas.microsoft.com/office/drawing/2014/main" id="{435D3EF5-24CE-4AD2-4FB4-067F3E25DEFD}"/>
              </a:ext>
            </a:extLst>
          </p:cNvPr>
          <p:cNvSpPr/>
          <p:nvPr/>
        </p:nvSpPr>
        <p:spPr>
          <a:xfrm rot="10800000">
            <a:off x="2714588" y="4467976"/>
            <a:ext cx="291658" cy="2045289"/>
          </a:xfrm>
          <a:prstGeom prst="righ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953C77-D565-39B9-2E16-CDD4BC64F122}"/>
              </a:ext>
            </a:extLst>
          </p:cNvPr>
          <p:cNvSpPr txBox="1"/>
          <p:nvPr/>
        </p:nvSpPr>
        <p:spPr>
          <a:xfrm>
            <a:off x="198372" y="5144371"/>
            <a:ext cx="24180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300"/>
              <a:t>Cliquer sur « Manage </a:t>
            </a:r>
            <a:r>
              <a:rPr lang="fr-BE" sz="1300" err="1"/>
              <a:t>Subscription</a:t>
            </a:r>
            <a:r>
              <a:rPr lang="fr-BE" sz="1300"/>
              <a:t> » puis sur « </a:t>
            </a:r>
            <a:r>
              <a:rPr lang="fr-BE" sz="1300" err="1"/>
              <a:t>Add</a:t>
            </a:r>
            <a:r>
              <a:rPr lang="fr-BE" sz="1300"/>
              <a:t> Row » et ajouter des </a:t>
            </a:r>
            <a:r>
              <a:rPr lang="fr-BE" sz="1300" err="1"/>
              <a:t>users</a:t>
            </a:r>
            <a:endParaRPr lang="fr-BE" sz="1300"/>
          </a:p>
        </p:txBody>
      </p:sp>
    </p:spTree>
    <p:extLst>
      <p:ext uri="{BB962C8B-B14F-4D97-AF65-F5344CB8AC3E}">
        <p14:creationId xmlns:p14="http://schemas.microsoft.com/office/powerpoint/2010/main" val="13990413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Diffuser une synthèse statistique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S’abonner à un rapport/</a:t>
            </a:r>
            <a:r>
              <a:rPr lang="fr-BE" i="1"/>
              <a:t>Dashboard</a:t>
            </a:r>
            <a:r>
              <a:rPr lang="fr-BE"/>
              <a:t> partagé via la liste « </a:t>
            </a:r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me"</a:t>
            </a:r>
          </a:p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94</a:t>
            </a:fld>
            <a:endParaRPr lang="fr-FR"/>
          </a:p>
        </p:txBody>
      </p:sp>
      <p:pic>
        <p:nvPicPr>
          <p:cNvPr id="7" name="Image 6" descr="Une image contenant texte, Police, capture d’écran, nombre&#10;&#10;Le contenu généré par l’IA peut être incorrect.">
            <a:extLst>
              <a:ext uri="{FF2B5EF4-FFF2-40B4-BE49-F238E27FC236}">
                <a16:creationId xmlns:a16="http://schemas.microsoft.com/office/drawing/2014/main" id="{4BECBE45-71BC-9761-DEC7-5CB3D54B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2035056"/>
            <a:ext cx="10620375" cy="4434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D313C-2B75-C292-BF2E-48C879BC1A79}"/>
              </a:ext>
            </a:extLst>
          </p:cNvPr>
          <p:cNvSpPr/>
          <p:nvPr/>
        </p:nvSpPr>
        <p:spPr>
          <a:xfrm>
            <a:off x="7229474" y="6033672"/>
            <a:ext cx="1508125" cy="2794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771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1"/>
              <a:t>Merci de votre attention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148424" y="5580772"/>
            <a:ext cx="4710201" cy="1004478"/>
          </a:xfrm>
        </p:spPr>
        <p:txBody>
          <a:bodyPr>
            <a:normAutofit/>
          </a:bodyPr>
          <a:lstStyle/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Nous contacter </a:t>
            </a:r>
            <a:r>
              <a:rPr lang="fr-FR" dirty="0"/>
              <a:t>:  </a:t>
            </a:r>
            <a:r>
              <a:rPr lang="fr-BE" dirty="0"/>
              <a:t>✉ </a:t>
            </a:r>
            <a:r>
              <a:rPr lang="fr-FR" dirty="0">
                <a:latin typeface="+mn-lt"/>
              </a:rPr>
              <a:t>alma-analytics@lists.ulg.ac.be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291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670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Microsoft Office PowerPoint</Application>
  <PresentationFormat>Grand écran</PresentationFormat>
  <Paragraphs>631</Paragraphs>
  <Slides>96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96</vt:i4>
      </vt:variant>
    </vt:vector>
  </HeadingPairs>
  <TitlesOfParts>
    <vt:vector size="103" baseType="lpstr">
      <vt:lpstr>Arial</vt:lpstr>
      <vt:lpstr>Calibri</vt:lpstr>
      <vt:lpstr>Lucida Grande</vt:lpstr>
      <vt:lpstr>Source Sans Pro</vt:lpstr>
      <vt:lpstr>Wingdings</vt:lpstr>
      <vt:lpstr>Thème Office</vt:lpstr>
      <vt:lpstr>1_Thème Office</vt:lpstr>
      <vt:lpstr>Alma - Analytics</vt:lpstr>
      <vt:lpstr>Analytics – Créer et éditer des rapports</vt:lpstr>
      <vt:lpstr>Table des matières</vt:lpstr>
      <vt:lpstr>L’environnement Oracle BIEEE </vt:lpstr>
      <vt:lpstr>Accéder à l’environnement Oracle BIEEE</vt:lpstr>
      <vt:lpstr>Oracle BIEEE : My Account</vt:lpstr>
      <vt:lpstr>Oracle BIEEE : page Home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raccourcis</vt:lpstr>
      <vt:lpstr>Oracle BIEEE : menu Create</vt:lpstr>
      <vt:lpstr>Oracle BIEEE : fonction Search</vt:lpstr>
      <vt:lpstr>Création d'un rapport Exemple 1 : Physical Items 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Filtres : compléments</vt:lpstr>
      <vt:lpstr>Filtres : compléments</vt:lpstr>
      <vt:lpstr>Filtres : compléments</vt:lpstr>
      <vt:lpstr>Création d'un rapport Exemple 2 : Fines and Fees 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Création d'un rapport 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Diffusion des synthèses statistiques</vt:lpstr>
      <vt:lpstr>Diffuser une synthèse statistique</vt:lpstr>
      <vt:lpstr>Découvrir le nouveau menu</vt:lpstr>
      <vt:lpstr>Analytics Object List</vt:lpstr>
      <vt:lpstr>Affichage d’un Objet</vt:lpstr>
      <vt:lpstr>Ajouter un Objet</vt:lpstr>
      <vt:lpstr>Planification et abonnement</vt:lpstr>
      <vt:lpstr>Planification et abonnement</vt:lpstr>
      <vt:lpstr>Diffuser une synthèse statistique</vt:lpstr>
      <vt:lpstr>Merci de votre attention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Lhoest Rémy</cp:lastModifiedBy>
  <cp:revision>1</cp:revision>
  <dcterms:created xsi:type="dcterms:W3CDTF">2018-04-18T15:28:21Z</dcterms:created>
  <dcterms:modified xsi:type="dcterms:W3CDTF">2026-01-21T09:45:16Z</dcterms:modified>
</cp:coreProperties>
</file>