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F9_C5E91909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07_3C9B8749.xml" ContentType="application/vnd.ms-powerpoint.comments+xml"/>
  <Override PartName="/ppt/comments/modernComment_205_EBB1E6CD.xml" ContentType="application/vnd.ms-powerpoint.comment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215_78D9D711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217_35857B61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216_818E1F9.xml" ContentType="application/vnd.ms-powerpoint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504" r:id="rId5"/>
    <p:sldId id="291" r:id="rId6"/>
    <p:sldId id="506" r:id="rId7"/>
    <p:sldId id="505" r:id="rId8"/>
    <p:sldId id="518" r:id="rId9"/>
    <p:sldId id="519" r:id="rId10"/>
    <p:sldId id="515" r:id="rId11"/>
    <p:sldId id="516" r:id="rId12"/>
    <p:sldId id="517" r:id="rId13"/>
    <p:sldId id="520" r:id="rId14"/>
    <p:sldId id="523" r:id="rId15"/>
    <p:sldId id="524" r:id="rId16"/>
    <p:sldId id="521" r:id="rId17"/>
    <p:sldId id="526" r:id="rId18"/>
    <p:sldId id="513" r:id="rId19"/>
    <p:sldId id="525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41" r:id="rId28"/>
    <p:sldId id="522" r:id="rId29"/>
    <p:sldId id="538" r:id="rId30"/>
    <p:sldId id="535" r:id="rId31"/>
    <p:sldId id="540" r:id="rId32"/>
    <p:sldId id="536" r:id="rId33"/>
    <p:sldId id="539" r:id="rId34"/>
    <p:sldId id="537" r:id="rId35"/>
    <p:sldId id="534" r:id="rId36"/>
    <p:sldId id="543" r:id="rId37"/>
    <p:sldId id="542" r:id="rId38"/>
    <p:sldId id="508" r:id="rId39"/>
  </p:sldIdLst>
  <p:sldSz cx="12192000" cy="6858000"/>
  <p:notesSz cx="6794500" cy="9931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7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FFF436-BBBC-3AF4-A322-8E0DFD562E2B}" name="Utilisateur invité" initials="Ui" userId="S::urn:spo:anon#7f61ac662c4e40ebf0ad70d467e5091be0c691169b4e72966eec5c689b419107::" providerId="AD"/>
  <p188:author id="{052E1356-D1E4-AE1D-F95F-C50D2F7C12BE}" name="Prosmans Fabienne" initials="PF" userId="S::fprosmans@uliege.be::d3d4e67e-d218-43fe-a47d-6bd648bf04d5" providerId="AD"/>
  <p188:author id="{5DCF5DBA-6B0C-5172-340B-DF71215DCF81}" name="Lhoest Rémy" initials="RL" userId="S::Remy.Lhoest@uliege.be::a082b7f1-8b59-4f35-9dff-8f8edb24495b" providerId="AD"/>
  <p188:author id="{9AAD16FE-6507-F726-8A10-2B364A218A84}" name="Prosmans Fabienne" initials="PF" userId="Prosmans Fabienn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 Renaville" initials="FR" lastIdx="8" clrIdx="0">
    <p:extLst>
      <p:ext uri="{19B8F6BF-5375-455C-9EA6-DF929625EA0E}">
        <p15:presenceInfo xmlns:p15="http://schemas.microsoft.com/office/powerpoint/2012/main" userId="François Renaville" providerId="None"/>
      </p:ext>
    </p:extLst>
  </p:cmAuthor>
  <p:cmAuthor id="2" name="Renaville François" initials="RF" lastIdx="1" clrIdx="1">
    <p:extLst>
      <p:ext uri="{19B8F6BF-5375-455C-9EA6-DF929625EA0E}">
        <p15:presenceInfo xmlns:p15="http://schemas.microsoft.com/office/powerpoint/2012/main" userId="Renaville Franç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8E2DE"/>
    <a:srgbClr val="00707F"/>
    <a:srgbClr val="CC0000"/>
    <a:srgbClr val="FDB603"/>
    <a:srgbClr val="5FA4B0"/>
    <a:srgbClr val="4B8B8E"/>
    <a:srgbClr val="5FA3B0"/>
    <a:srgbClr val="007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F578B-D145-408B-87EB-840F3E6F04D8}" v="1" dt="2026-01-09T09:50:02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46" autoAdjust="0"/>
  </p:normalViewPr>
  <p:slideViewPr>
    <p:cSldViewPr snapToGrid="0">
      <p:cViewPr varScale="1">
        <p:scale>
          <a:sx n="75" d="100"/>
          <a:sy n="75" d="100"/>
        </p:scale>
        <p:origin x="1914" y="60"/>
      </p:cViewPr>
      <p:guideLst>
        <p:guide orient="horz" pos="278"/>
        <p:guide orient="horz" pos="527"/>
        <p:guide orient="horz" pos="2137"/>
        <p:guide pos="7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hoest Rémy" userId="a082b7f1-8b59-4f35-9dff-8f8edb24495b" providerId="ADAL" clId="{FF69DC0E-1836-4A02-9011-3384CC6B6819}"/>
    <pc:docChg chg="custSel addSld modSld">
      <pc:chgData name="Lhoest Rémy" userId="a082b7f1-8b59-4f35-9dff-8f8edb24495b" providerId="ADAL" clId="{FF69DC0E-1836-4A02-9011-3384CC6B6819}" dt="2026-01-09T09:50:13.878" v="136"/>
      <pc:docMkLst>
        <pc:docMk/>
      </pc:docMkLst>
      <pc:sldChg chg="modSp add mod">
        <pc:chgData name="Lhoest Rémy" userId="a082b7f1-8b59-4f35-9dff-8f8edb24495b" providerId="ADAL" clId="{FF69DC0E-1836-4A02-9011-3384CC6B6819}" dt="2026-01-09T09:50:13.878" v="136"/>
        <pc:sldMkLst>
          <pc:docMk/>
          <pc:sldMk cId="2986215173" sldId="291"/>
        </pc:sldMkLst>
        <pc:spChg chg="mod">
          <ac:chgData name="Lhoest Rémy" userId="a082b7f1-8b59-4f35-9dff-8f8edb24495b" providerId="ADAL" clId="{FF69DC0E-1836-4A02-9011-3384CC6B6819}" dt="2026-01-09T09:50:13.878" v="136"/>
          <ac:spMkLst>
            <pc:docMk/>
            <pc:sldMk cId="2986215173" sldId="291"/>
            <ac:spMk id="5" creationId="{00000000-0000-0000-0000-000000000000}"/>
          </ac:spMkLst>
        </pc:spChg>
      </pc:sldChg>
      <pc:sldChg chg="modSp mod">
        <pc:chgData name="Lhoest Rémy" userId="a082b7f1-8b59-4f35-9dff-8f8edb24495b" providerId="ADAL" clId="{FF69DC0E-1836-4A02-9011-3384CC6B6819}" dt="2026-01-09T09:34:57.723" v="128" actId="20577"/>
        <pc:sldMkLst>
          <pc:docMk/>
          <pc:sldMk cId="3954304717" sldId="517"/>
        </pc:sldMkLst>
        <pc:spChg chg="mod">
          <ac:chgData name="Lhoest Rémy" userId="a082b7f1-8b59-4f35-9dff-8f8edb24495b" providerId="ADAL" clId="{FF69DC0E-1836-4A02-9011-3384CC6B6819}" dt="2026-01-09T09:34:57.723" v="128" actId="20577"/>
          <ac:spMkLst>
            <pc:docMk/>
            <pc:sldMk cId="3954304717" sldId="517"/>
            <ac:spMk id="11" creationId="{563165E4-2D72-6E6C-0374-AAC65420B1A9}"/>
          </ac:spMkLst>
        </pc:spChg>
      </pc:sldChg>
      <pc:sldChg chg="modSp mod modCm">
        <pc:chgData name="Lhoest Rémy" userId="a082b7f1-8b59-4f35-9dff-8f8edb24495b" providerId="ADAL" clId="{FF69DC0E-1836-4A02-9011-3384CC6B6819}" dt="2026-01-09T09:33:54.679" v="74" actId="20577"/>
        <pc:sldMkLst>
          <pc:docMk/>
          <pc:sldMk cId="1016825673" sldId="519"/>
        </pc:sldMkLst>
        <pc:spChg chg="mod">
          <ac:chgData name="Lhoest Rémy" userId="a082b7f1-8b59-4f35-9dff-8f8edb24495b" providerId="ADAL" clId="{FF69DC0E-1836-4A02-9011-3384CC6B6819}" dt="2026-01-09T09:33:54.679" v="74" actId="20577"/>
          <ac:spMkLst>
            <pc:docMk/>
            <pc:sldMk cId="1016825673" sldId="519"/>
            <ac:spMk id="5" creationId="{56DDFA06-4F8A-BC36-497D-C659BC8B447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FF69DC0E-1836-4A02-9011-3384CC6B6819}" dt="2026-01-09T09:33:54.679" v="74" actId="20577"/>
              <pc2:cmMkLst xmlns:pc2="http://schemas.microsoft.com/office/powerpoint/2019/9/main/command">
                <pc:docMk/>
                <pc:sldMk cId="1016825673" sldId="519"/>
                <pc2:cmMk id="{8888F956-1C7E-4013-989F-D57FEDC0B55F}"/>
              </pc2:cmMkLst>
            </pc226:cmChg>
          </p:ext>
        </pc:extLst>
      </pc:sldChg>
      <pc:sldChg chg="delSp modSp mod">
        <pc:chgData name="Lhoest Rémy" userId="a082b7f1-8b59-4f35-9dff-8f8edb24495b" providerId="ADAL" clId="{FF69DC0E-1836-4A02-9011-3384CC6B6819}" dt="2026-01-09T09:37:42.262" v="134" actId="1076"/>
        <pc:sldMkLst>
          <pc:docMk/>
          <pc:sldMk cId="135848441" sldId="534"/>
        </pc:sldMkLst>
        <pc:picChg chg="del mod">
          <ac:chgData name="Lhoest Rémy" userId="a082b7f1-8b59-4f35-9dff-8f8edb24495b" providerId="ADAL" clId="{FF69DC0E-1836-4A02-9011-3384CC6B6819}" dt="2026-01-09T09:37:35.385" v="133" actId="478"/>
          <ac:picMkLst>
            <pc:docMk/>
            <pc:sldMk cId="135848441" sldId="534"/>
            <ac:picMk id="9" creationId="{3A15CA14-704E-FADF-EB54-8DE5171F7FAC}"/>
          </ac:picMkLst>
        </pc:picChg>
        <pc:picChg chg="mod">
          <ac:chgData name="Lhoest Rémy" userId="a082b7f1-8b59-4f35-9dff-8f8edb24495b" providerId="ADAL" clId="{FF69DC0E-1836-4A02-9011-3384CC6B6819}" dt="2026-01-09T09:37:42.262" v="134" actId="1076"/>
          <ac:picMkLst>
            <pc:docMk/>
            <pc:sldMk cId="135848441" sldId="534"/>
            <ac:picMk id="11" creationId="{B5F07BA5-9D26-4693-5F61-3E22B5735775}"/>
          </ac:picMkLst>
        </pc:picChg>
      </pc:sldChg>
    </pc:docChg>
  </pc:docChgLst>
</pc:chgInfo>
</file>

<file path=ppt/comments/modernComment_1F9_C5E919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458938-1D3F-4DD3-B25F-01DDD1E56D8B}" authorId="{052E1356-D1E4-AE1D-F95F-C50D2F7C12BE}" status="resolved" created="2024-03-15T14:23:21.02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0387849" sldId="505"/>
      <ac:spMk id="3" creationId="{A5CD0F8A-A49F-874E-593F-ABAAEF2F3D4F}"/>
      <ac:txMk cp="0">
        <ac:context len="30" hash="2061190829"/>
      </ac:txMk>
    </ac:txMkLst>
    <p188:pos x="7858125" y="114300"/>
    <p188:txBody>
      <a:bodyPr/>
      <a:lstStyle/>
      <a:p>
        <a:r>
          <a:rPr lang="fr-FR"/>
          <a:t>Mettre les mêmes titres que dans l'agenda</a:t>
        </a:r>
      </a:p>
    </p188:txBody>
  </p188:cm>
</p188:cmLst>
</file>

<file path=ppt/comments/modernComment_205_EBB1E6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6B5C10D-6352-43EB-A8FE-EF501A063BB7}" authorId="{052E1356-D1E4-AE1D-F95F-C50D2F7C12BE}" status="resolved" created="2024-03-15T14:25:03.7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54304717" sldId="517"/>
      <ac:spMk id="5" creationId="{FB7D26E9-DE14-573F-7C07-88F097651935}"/>
      <ac:txMk cp="115" len="23">
        <ac:context len="264" hash="4127136264"/>
      </ac:txMk>
    </ac:txMkLst>
    <p188:pos x="7915275" y="552450"/>
    <p188:txBody>
      <a:bodyPr/>
      <a:lstStyle/>
      <a:p>
        <a:r>
          <a:rPr lang="fr-FR"/>
          <a:t>membres du GT Analytics</a:t>
        </a:r>
      </a:p>
    </p188:txBody>
  </p188:cm>
</p188:cmLst>
</file>

<file path=ppt/comments/modernComment_207_3C9B87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88F956-1C7E-4013-989F-D57FEDC0B55F}" authorId="{052E1356-D1E4-AE1D-F95F-C50D2F7C12BE}" status="resolved" created="2024-03-15T14:23:53.97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16825673" sldId="519"/>
      <ac:spMk id="5" creationId="{56DDFA06-4F8A-BC36-497D-C659BC8B4477}"/>
      <ac:txMk cp="423">
        <ac:context len="440" hash="2311791063"/>
      </ac:txMk>
    </ac:txMkLst>
    <p188:pos x="8067675" y="4362450"/>
    <p188:replyLst>
      <p188:reply id="{E28AA636-33E8-45FB-80F7-3D3DE8AAD17D}" authorId="{5DCF5DBA-6B0C-5172-340B-DF71215DCF81}" created="2024-03-25T09:50:12.469">
        <p188:txBody>
          <a:bodyPr/>
          <a:lstStyle/>
          <a:p>
            <a:r>
              <a:rPr lang="fr-BE"/>
              <a:t>Non je pensais au département acquisition (un rapport quantifie les items dans ce département en J+30)</a:t>
            </a:r>
          </a:p>
        </p188:txBody>
      </p188:reply>
      <p188:reply id="{D0B245EC-61F3-4042-BB52-16F11C8B6473}" authorId="{052E1356-D1E4-AE1D-F95F-C50D2F7C12BE}" created="2024-03-25T15:01:26.270">
        <p188:txBody>
          <a:bodyPr/>
          <a:lstStyle/>
          <a:p>
            <a:r>
              <a:rPr lang="fr-FR"/>
              <a:t>OK, le mettre entre parenthèse peut-être ?</a:t>
            </a:r>
          </a:p>
        </p188:txBody>
      </p188:reply>
    </p188:replyLst>
    <p188:txBody>
      <a:bodyPr/>
      <a:lstStyle/>
      <a:p>
        <a:r>
          <a:rPr lang="fr-FR"/>
          <a:t>Tu veux dire implantation ?</a:t>
        </a:r>
      </a:p>
    </p188:txBody>
  </p188:cm>
</p188:cmLst>
</file>

<file path=ppt/comments/modernComment_215_78D9D7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71C8C2-DFFD-4FD1-B81F-52C47573A36B}" authorId="{052E1356-D1E4-AE1D-F95F-C50D2F7C12BE}" status="resolved" created="2024-03-15T14:26:02.018">
    <pc:sldMkLst xmlns:pc="http://schemas.microsoft.com/office/powerpoint/2013/main/command">
      <pc:docMk/>
      <pc:sldMk cId="135901339" sldId="533"/>
    </pc:sldMkLst>
    <p188:replyLst>
      <p188:reply id="{508242A9-7C2E-400B-98AA-AC1528C1C666}" authorId="{5DCF5DBA-6B0C-5172-340B-DF71215DCF81}" created="2024-03-25T09:51:55.957">
        <p188:txBody>
          <a:bodyPr/>
          <a:lstStyle/>
          <a:p>
            <a:r>
              <a:rPr lang="fr-BE"/>
              <a:t>Je l'affiche plus tard dans la démo, à c"e stade je comptais dire qu'on y viendra plus tard.</a:t>
            </a:r>
          </a:p>
        </p188:txBody>
      </p188:reply>
    </p188:replyLst>
    <p188:txBody>
      <a:bodyPr/>
      <a:lstStyle/>
      <a:p>
        <a:r>
          <a:rPr lang="fr-FR"/>
          <a:t>J'ajouterais la capture d'un rapport et d'un dashboard</a:t>
        </a:r>
      </a:p>
    </p188:txBody>
  </p188:cm>
</p188:cmLst>
</file>

<file path=ppt/comments/modernComment_216_818E1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AD4532-6538-466E-A7DF-41E525851E47}" authorId="{052E1356-D1E4-AE1D-F95F-C50D2F7C12BE}" status="resolved" created="2024-03-25T15:06:22.20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5848441" sldId="534"/>
      <ac:spMk id="5" creationId="{5AF75DC0-9D76-27E3-0831-963B2E1AAA6A}"/>
      <ac:txMk cp="0" len="9">
        <ac:context len="23" hash="2334216017"/>
      </ac:txMk>
    </ac:txMkLst>
    <p188:pos x="5551714" y="217714"/>
    <p188:txBody>
      <a:bodyPr/>
      <a:lstStyle/>
      <a:p>
        <a:r>
          <a:rPr lang="fr-FR"/>
          <a:t>C'est "Dashboard Acquisitions"</a:t>
        </a:r>
      </a:p>
    </p188:txBody>
  </p188:cm>
  <p188:cm id="{FC970122-C9AA-4D5B-AD69-5A02BB56CA8C}" authorId="{052E1356-D1E4-AE1D-F95F-C50D2F7C12BE}" status="resolved" created="2024-03-25T15:07:10.03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5848441" sldId="534"/>
      <ac:spMk id="3" creationId="{27C85251-1FB8-EDA3-380C-3C9D5790274D}"/>
      <ac:txMk cp="29" len="68">
        <ac:context len="99" hash="502260374"/>
      </ac:txMk>
    </ac:txMkLst>
    <p188:pos x="7815942" y="751114"/>
    <p188:txBody>
      <a:bodyPr/>
      <a:lstStyle/>
      <a:p>
        <a:r>
          <a:rPr lang="fr-FR"/>
          <a:t>Pas tout à fait le même titre que dans le Dashboard : "Liste des ouvrages achetés à partir de l'année X et empruntés X fois"</a:t>
        </a:r>
      </a:p>
    </p188:txBody>
  </p188:cm>
</p188:cmLst>
</file>

<file path=ppt/comments/modernComment_217_35857B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721D73-3B27-4E9A-A6A6-C91155DCEB9C}" authorId="{052E1356-D1E4-AE1D-F95F-C50D2F7C12BE}" status="resolved" created="2024-03-15T14:44:50.85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97940321" sldId="535"/>
      <ac:spMk id="3" creationId="{07A28D55-358F-11A3-5131-078C17DF30F7}"/>
      <ac:txMk cp="124" len="28">
        <ac:context len="244" hash="806408245"/>
      </ac:txMk>
    </ac:txMkLst>
    <p188:pos x="9058275" y="3267075"/>
    <p188:txBody>
      <a:bodyPr/>
      <a:lstStyle/>
      <a:p>
        <a:r>
          <a:rPr lang="fr-FR"/>
          <a:t>Il faudrait aussi un filtre sur la bibliothèque propriétaire. Thierry vient de me faire remarquer qu'il faut le sélectionner au-dessus de la page ;-) C'est vendredi.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25T09:38:04.515" authorId="{5DCF5DBA-6B0C-5172-340B-DF71215DCF81}"/>
          </p223:rxn>
        </p223:reactions>
      </p:ext>
    </p188:extLst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EB3F9-B05D-4963-8B42-7AFAE332A8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AC6602-A1D3-4921-A6F1-54FC1062B0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Présentation d’Alma Analytics</a:t>
          </a:r>
          <a:endParaRPr lang="en-US" sz="2000"/>
        </a:p>
      </dgm:t>
    </dgm:pt>
    <dgm:pt modelId="{0C85A15F-331F-41B3-B4C3-0D3C828B4EE1}" type="parTrans" cxnId="{F82F50FA-B727-4CBB-9D22-C12173EE0852}">
      <dgm:prSet/>
      <dgm:spPr/>
      <dgm:t>
        <a:bodyPr/>
        <a:lstStyle/>
        <a:p>
          <a:endParaRPr lang="en-US" sz="2000"/>
        </a:p>
      </dgm:t>
    </dgm:pt>
    <dgm:pt modelId="{30818F77-8A67-4DA8-ADDF-EF164AF40EDA}" type="sibTrans" cxnId="{F82F50FA-B727-4CBB-9D22-C12173EE0852}">
      <dgm:prSet/>
      <dgm:spPr/>
      <dgm:t>
        <a:bodyPr/>
        <a:lstStyle/>
        <a:p>
          <a:endParaRPr lang="en-US" sz="2000"/>
        </a:p>
      </dgm:t>
    </dgm:pt>
    <dgm:pt modelId="{4F41FC77-DA80-4A9C-8845-759E5B8E42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Structure et format des données</a:t>
          </a:r>
          <a:endParaRPr lang="en-US" sz="2000"/>
        </a:p>
      </dgm:t>
    </dgm:pt>
    <dgm:pt modelId="{70614DC1-D548-412E-885B-DBF1382DFE0B}" type="parTrans" cxnId="{81062318-BA35-427A-A8A0-DC775F80D7B8}">
      <dgm:prSet/>
      <dgm:spPr/>
      <dgm:t>
        <a:bodyPr/>
        <a:lstStyle/>
        <a:p>
          <a:endParaRPr lang="en-US" sz="2000"/>
        </a:p>
      </dgm:t>
    </dgm:pt>
    <dgm:pt modelId="{EF96F0EE-82E8-4B44-B0FE-F81A17330122}" type="sibTrans" cxnId="{81062318-BA35-427A-A8A0-DC775F80D7B8}">
      <dgm:prSet/>
      <dgm:spPr/>
      <dgm:t>
        <a:bodyPr/>
        <a:lstStyle/>
        <a:p>
          <a:endParaRPr lang="en-US" sz="2000"/>
        </a:p>
      </dgm:t>
    </dgm:pt>
    <dgm:pt modelId="{166B111E-AFF7-45C9-A9F3-0865838C37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Démonstration</a:t>
          </a:r>
        </a:p>
      </dgm:t>
    </dgm:pt>
    <dgm:pt modelId="{F2830458-41CB-46AC-BD9D-C902C9EDB1A7}" type="parTrans" cxnId="{A60B2196-9397-45B7-A108-76AE5B6761E6}">
      <dgm:prSet/>
      <dgm:spPr/>
      <dgm:t>
        <a:bodyPr/>
        <a:lstStyle/>
        <a:p>
          <a:endParaRPr lang="en-US" sz="2000"/>
        </a:p>
      </dgm:t>
    </dgm:pt>
    <dgm:pt modelId="{71B203B6-F655-4ECC-8489-A7E270B6E3E9}" type="sibTrans" cxnId="{A60B2196-9397-45B7-A108-76AE5B6761E6}">
      <dgm:prSet/>
      <dgm:spPr/>
      <dgm:t>
        <a:bodyPr/>
        <a:lstStyle/>
        <a:p>
          <a:endParaRPr lang="en-US" sz="2000"/>
        </a:p>
      </dgm:t>
    </dgm:pt>
    <dgm:pt modelId="{7D6CDDAC-A9AA-4E0A-8CB9-CD75E81677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Présentation du GT Analytics</a:t>
          </a:r>
          <a:endParaRPr lang="en-US" sz="2000"/>
        </a:p>
      </dgm:t>
    </dgm:pt>
    <dgm:pt modelId="{75ADBA35-388D-47AB-B3FC-6E7B824EA57E}" type="sibTrans" cxnId="{703DF52A-F0B3-4C3A-9F5D-C2A4CB686DFC}">
      <dgm:prSet/>
      <dgm:spPr/>
      <dgm:t>
        <a:bodyPr/>
        <a:lstStyle/>
        <a:p>
          <a:endParaRPr lang="en-US" sz="2000"/>
        </a:p>
      </dgm:t>
    </dgm:pt>
    <dgm:pt modelId="{64461356-8C46-4575-8723-8725EA1308DB}" type="parTrans" cxnId="{703DF52A-F0B3-4C3A-9F5D-C2A4CB686DFC}">
      <dgm:prSet/>
      <dgm:spPr/>
      <dgm:t>
        <a:bodyPr/>
        <a:lstStyle/>
        <a:p>
          <a:endParaRPr lang="en-US" sz="2000"/>
        </a:p>
      </dgm:t>
    </dgm:pt>
    <dgm:pt modelId="{A0775060-97F4-478C-A519-B02AB6BF57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Questions/Réponses</a:t>
          </a:r>
        </a:p>
      </dgm:t>
    </dgm:pt>
    <dgm:pt modelId="{9D9B6B9D-F700-4FEE-A2AF-A7FE27CD6853}" type="parTrans" cxnId="{9B1633F2-6D02-49A3-B39E-DC0C5CE098CB}">
      <dgm:prSet/>
      <dgm:spPr/>
      <dgm:t>
        <a:bodyPr/>
        <a:lstStyle/>
        <a:p>
          <a:endParaRPr lang="fr-BE"/>
        </a:p>
      </dgm:t>
    </dgm:pt>
    <dgm:pt modelId="{091EF4A8-5DBD-40E8-A3EF-D6D3EB15EF68}" type="sibTrans" cxnId="{9B1633F2-6D02-49A3-B39E-DC0C5CE098CB}">
      <dgm:prSet/>
      <dgm:spPr/>
      <dgm:t>
        <a:bodyPr/>
        <a:lstStyle/>
        <a:p>
          <a:endParaRPr lang="fr-BE"/>
        </a:p>
      </dgm:t>
    </dgm:pt>
    <dgm:pt modelId="{F18A1936-2843-4319-84EE-965CEF63D5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Accès aux synthèses statistiques</a:t>
          </a:r>
          <a:endParaRPr lang="en-US" sz="2000"/>
        </a:p>
      </dgm:t>
    </dgm:pt>
    <dgm:pt modelId="{5B36C0C7-ADC9-418F-BF9E-FB3753127EBD}" type="sibTrans" cxnId="{9ACF1933-1D1F-47CE-B4EB-56B7CE28E8B5}">
      <dgm:prSet/>
      <dgm:spPr/>
      <dgm:t>
        <a:bodyPr/>
        <a:lstStyle/>
        <a:p>
          <a:endParaRPr lang="en-US" sz="2000"/>
        </a:p>
      </dgm:t>
    </dgm:pt>
    <dgm:pt modelId="{30A25945-84D4-4359-BD77-3FAB1F62D333}" type="parTrans" cxnId="{9ACF1933-1D1F-47CE-B4EB-56B7CE28E8B5}">
      <dgm:prSet/>
      <dgm:spPr/>
      <dgm:t>
        <a:bodyPr/>
        <a:lstStyle/>
        <a:p>
          <a:endParaRPr lang="en-US" sz="2000"/>
        </a:p>
      </dgm:t>
    </dgm:pt>
    <dgm:pt modelId="{C36B056D-2F27-49E9-A295-92B45F5558B8}" type="pres">
      <dgm:prSet presAssocID="{4F3EB3F9-B05D-4963-8B42-7AFAE332A8D3}" presName="root" presStyleCnt="0">
        <dgm:presLayoutVars>
          <dgm:dir/>
          <dgm:resizeHandles val="exact"/>
        </dgm:presLayoutVars>
      </dgm:prSet>
      <dgm:spPr/>
    </dgm:pt>
    <dgm:pt modelId="{3F73A0A3-DDF5-49EC-B03C-0316F804B2FB}" type="pres">
      <dgm:prSet presAssocID="{62AC6602-A1D3-4921-A6F1-54FC1062B022}" presName="compNode" presStyleCnt="0"/>
      <dgm:spPr/>
    </dgm:pt>
    <dgm:pt modelId="{98545D17-BC62-4A34-B685-8F270B82AFEB}" type="pres">
      <dgm:prSet presAssocID="{62AC6602-A1D3-4921-A6F1-54FC1062B022}" presName="bgRect" presStyleLbl="bgShp" presStyleIdx="0" presStyleCnt="6"/>
      <dgm:spPr>
        <a:solidFill>
          <a:srgbClr val="E8E2DE"/>
        </a:solidFill>
      </dgm:spPr>
    </dgm:pt>
    <dgm:pt modelId="{F99D8C7C-CA31-4347-9539-F35837F7B0E0}" type="pres">
      <dgm:prSet presAssocID="{62AC6602-A1D3-4921-A6F1-54FC1062B02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354E2E9-B601-46C7-BAA8-87E2240DADD0}" type="pres">
      <dgm:prSet presAssocID="{62AC6602-A1D3-4921-A6F1-54FC1062B022}" presName="spaceRect" presStyleCnt="0"/>
      <dgm:spPr/>
    </dgm:pt>
    <dgm:pt modelId="{642E7D0C-F461-41EA-80EB-05A6C38C3FD0}" type="pres">
      <dgm:prSet presAssocID="{62AC6602-A1D3-4921-A6F1-54FC1062B022}" presName="parTx" presStyleLbl="revTx" presStyleIdx="0" presStyleCnt="6">
        <dgm:presLayoutVars>
          <dgm:chMax val="0"/>
          <dgm:chPref val="0"/>
        </dgm:presLayoutVars>
      </dgm:prSet>
      <dgm:spPr/>
    </dgm:pt>
    <dgm:pt modelId="{39BF159F-9A40-4CF2-8FE7-804E4504185F}" type="pres">
      <dgm:prSet presAssocID="{30818F77-8A67-4DA8-ADDF-EF164AF40EDA}" presName="sibTrans" presStyleCnt="0"/>
      <dgm:spPr/>
    </dgm:pt>
    <dgm:pt modelId="{0418DDCE-81F7-4D0E-967E-3BF7CC4F193E}" type="pres">
      <dgm:prSet presAssocID="{7D6CDDAC-A9AA-4E0A-8CB9-CD75E81677B8}" presName="compNode" presStyleCnt="0"/>
      <dgm:spPr/>
    </dgm:pt>
    <dgm:pt modelId="{1D4AC97D-EC43-42D3-8AE6-B85A49DFF196}" type="pres">
      <dgm:prSet presAssocID="{7D6CDDAC-A9AA-4E0A-8CB9-CD75E81677B8}" presName="bgRect" presStyleLbl="bgShp" presStyleIdx="1" presStyleCnt="6" custLinFactNeighborX="-35185" custLinFactNeighborY="-1527"/>
      <dgm:spPr>
        <a:solidFill>
          <a:srgbClr val="E8E2DE"/>
        </a:solidFill>
      </dgm:spPr>
    </dgm:pt>
    <dgm:pt modelId="{20890F94-54A0-4D14-83C9-57BABA78DAF7}" type="pres">
      <dgm:prSet presAssocID="{7D6CDDAC-A9AA-4E0A-8CB9-CD75E81677B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8653225-D0E6-4BD3-8C12-1A0895B63C71}" type="pres">
      <dgm:prSet presAssocID="{7D6CDDAC-A9AA-4E0A-8CB9-CD75E81677B8}" presName="spaceRect" presStyleCnt="0"/>
      <dgm:spPr/>
    </dgm:pt>
    <dgm:pt modelId="{5EEEA180-1D5E-4D52-9345-50851DC0DC0D}" type="pres">
      <dgm:prSet presAssocID="{7D6CDDAC-A9AA-4E0A-8CB9-CD75E81677B8}" presName="parTx" presStyleLbl="revTx" presStyleIdx="1" presStyleCnt="6">
        <dgm:presLayoutVars>
          <dgm:chMax val="0"/>
          <dgm:chPref val="0"/>
        </dgm:presLayoutVars>
      </dgm:prSet>
      <dgm:spPr/>
    </dgm:pt>
    <dgm:pt modelId="{F805A337-4100-4B8B-AEFF-6DDF0C58C379}" type="pres">
      <dgm:prSet presAssocID="{75ADBA35-388D-47AB-B3FC-6E7B824EA57E}" presName="sibTrans" presStyleCnt="0"/>
      <dgm:spPr/>
    </dgm:pt>
    <dgm:pt modelId="{8D91FABD-75FA-4E5F-BEF3-5C1667A188B2}" type="pres">
      <dgm:prSet presAssocID="{4F41FC77-DA80-4A9C-8845-759E5B8E420D}" presName="compNode" presStyleCnt="0"/>
      <dgm:spPr/>
    </dgm:pt>
    <dgm:pt modelId="{444AD561-7B01-46A7-9B43-D23FB53B4E7D}" type="pres">
      <dgm:prSet presAssocID="{4F41FC77-DA80-4A9C-8845-759E5B8E420D}" presName="bgRect" presStyleLbl="bgShp" presStyleIdx="2" presStyleCnt="6"/>
      <dgm:spPr>
        <a:solidFill>
          <a:srgbClr val="E8E2DE"/>
        </a:solidFill>
      </dgm:spPr>
    </dgm:pt>
    <dgm:pt modelId="{EE995857-C594-4151-8A83-BD2181B0D86A}" type="pres">
      <dgm:prSet presAssocID="{4F41FC77-DA80-4A9C-8845-759E5B8E420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érarchie avec un remplissage uni"/>
        </a:ext>
      </dgm:extLst>
    </dgm:pt>
    <dgm:pt modelId="{C21926BF-82B0-42BE-B518-30415594F895}" type="pres">
      <dgm:prSet presAssocID="{4F41FC77-DA80-4A9C-8845-759E5B8E420D}" presName="spaceRect" presStyleCnt="0"/>
      <dgm:spPr/>
    </dgm:pt>
    <dgm:pt modelId="{9C040E9C-A178-4209-A9E3-386232DC5A1F}" type="pres">
      <dgm:prSet presAssocID="{4F41FC77-DA80-4A9C-8845-759E5B8E420D}" presName="parTx" presStyleLbl="revTx" presStyleIdx="2" presStyleCnt="6">
        <dgm:presLayoutVars>
          <dgm:chMax val="0"/>
          <dgm:chPref val="0"/>
        </dgm:presLayoutVars>
      </dgm:prSet>
      <dgm:spPr/>
    </dgm:pt>
    <dgm:pt modelId="{A2120653-C383-4C42-AC6A-0AFE6CD96CEF}" type="pres">
      <dgm:prSet presAssocID="{EF96F0EE-82E8-4B44-B0FE-F81A17330122}" presName="sibTrans" presStyleCnt="0"/>
      <dgm:spPr/>
    </dgm:pt>
    <dgm:pt modelId="{AD18B0E6-3130-48CC-9E85-2B2609A289CD}" type="pres">
      <dgm:prSet presAssocID="{F18A1936-2843-4319-84EE-965CEF63D5A8}" presName="compNode" presStyleCnt="0"/>
      <dgm:spPr/>
    </dgm:pt>
    <dgm:pt modelId="{60C99A18-34A5-4F18-B77D-FE123528F37C}" type="pres">
      <dgm:prSet presAssocID="{F18A1936-2843-4319-84EE-965CEF63D5A8}" presName="bgRect" presStyleLbl="bgShp" presStyleIdx="3" presStyleCnt="6" custLinFactNeighborX="-617"/>
      <dgm:spPr>
        <a:solidFill>
          <a:srgbClr val="E8E2DE"/>
        </a:solidFill>
      </dgm:spPr>
    </dgm:pt>
    <dgm:pt modelId="{5A5D72A4-FDB7-4EA1-ABCF-E5657E6C3C3B}" type="pres">
      <dgm:prSet presAssocID="{F18A1936-2843-4319-84EE-965CEF63D5A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é avec un remplissage uni"/>
        </a:ext>
      </dgm:extLst>
    </dgm:pt>
    <dgm:pt modelId="{024E71D1-A513-47CA-A194-EB2867B456C7}" type="pres">
      <dgm:prSet presAssocID="{F18A1936-2843-4319-84EE-965CEF63D5A8}" presName="spaceRect" presStyleCnt="0"/>
      <dgm:spPr/>
    </dgm:pt>
    <dgm:pt modelId="{7255DB7C-6203-4D71-AB31-2042F832613B}" type="pres">
      <dgm:prSet presAssocID="{F18A1936-2843-4319-84EE-965CEF63D5A8}" presName="parTx" presStyleLbl="revTx" presStyleIdx="3" presStyleCnt="6">
        <dgm:presLayoutVars>
          <dgm:chMax val="0"/>
          <dgm:chPref val="0"/>
        </dgm:presLayoutVars>
      </dgm:prSet>
      <dgm:spPr/>
    </dgm:pt>
    <dgm:pt modelId="{323F11B9-E7D0-4B47-8D72-8875B3C34DA1}" type="pres">
      <dgm:prSet presAssocID="{5B36C0C7-ADC9-418F-BF9E-FB3753127EBD}" presName="sibTrans" presStyleCnt="0"/>
      <dgm:spPr/>
    </dgm:pt>
    <dgm:pt modelId="{299C4BA1-F732-4C7D-8613-396EEA387475}" type="pres">
      <dgm:prSet presAssocID="{166B111E-AFF7-45C9-A9F3-0865838C3738}" presName="compNode" presStyleCnt="0"/>
      <dgm:spPr/>
    </dgm:pt>
    <dgm:pt modelId="{6959E5B8-5FCE-4225-90F1-96393AF9ADD3}" type="pres">
      <dgm:prSet presAssocID="{166B111E-AFF7-45C9-A9F3-0865838C3738}" presName="bgRect" presStyleLbl="bgShp" presStyleIdx="4" presStyleCnt="6"/>
      <dgm:spPr>
        <a:solidFill>
          <a:srgbClr val="E8E2DE"/>
        </a:solidFill>
      </dgm:spPr>
    </dgm:pt>
    <dgm:pt modelId="{7C6D2E8F-2A8E-4C16-A7C7-D86CF934EE4D}" type="pres">
      <dgm:prSet presAssocID="{166B111E-AFF7-45C9-A9F3-0865838C373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Œil avec un remplissage uni"/>
        </a:ext>
      </dgm:extLst>
    </dgm:pt>
    <dgm:pt modelId="{3B7B9960-E5F5-403D-A816-ECC53383289E}" type="pres">
      <dgm:prSet presAssocID="{166B111E-AFF7-45C9-A9F3-0865838C3738}" presName="spaceRect" presStyleCnt="0"/>
      <dgm:spPr/>
    </dgm:pt>
    <dgm:pt modelId="{45AC2A88-2418-41A7-8C4E-5BCA8FACFB64}" type="pres">
      <dgm:prSet presAssocID="{166B111E-AFF7-45C9-A9F3-0865838C3738}" presName="parTx" presStyleLbl="revTx" presStyleIdx="4" presStyleCnt="6">
        <dgm:presLayoutVars>
          <dgm:chMax val="0"/>
          <dgm:chPref val="0"/>
        </dgm:presLayoutVars>
      </dgm:prSet>
      <dgm:spPr/>
    </dgm:pt>
    <dgm:pt modelId="{48A962B6-7EA8-47F8-88C7-1C64A0269711}" type="pres">
      <dgm:prSet presAssocID="{71B203B6-F655-4ECC-8489-A7E270B6E3E9}" presName="sibTrans" presStyleCnt="0"/>
      <dgm:spPr/>
    </dgm:pt>
    <dgm:pt modelId="{EF073C18-DBED-4CDA-86B2-6E311D0756F5}" type="pres">
      <dgm:prSet presAssocID="{A0775060-97F4-478C-A519-B02AB6BF57F2}" presName="compNode" presStyleCnt="0"/>
      <dgm:spPr/>
    </dgm:pt>
    <dgm:pt modelId="{681C9AA4-DA26-4BD0-AD85-B45B94389EAE}" type="pres">
      <dgm:prSet presAssocID="{A0775060-97F4-478C-A519-B02AB6BF57F2}" presName="bgRect" presStyleLbl="bgShp" presStyleIdx="5" presStyleCnt="6"/>
      <dgm:spPr>
        <a:solidFill>
          <a:srgbClr val="E8E2DE"/>
        </a:solidFill>
      </dgm:spPr>
    </dgm:pt>
    <dgm:pt modelId="{6439F565-2BAD-473F-9517-EE2BCE1B51BA}" type="pres">
      <dgm:prSet presAssocID="{A0775060-97F4-478C-A519-B02AB6BF57F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avec un remplissage uni"/>
        </a:ext>
      </dgm:extLst>
    </dgm:pt>
    <dgm:pt modelId="{C8EE1E10-D982-4D1D-AFF7-382BE3D23F42}" type="pres">
      <dgm:prSet presAssocID="{A0775060-97F4-478C-A519-B02AB6BF57F2}" presName="spaceRect" presStyleCnt="0"/>
      <dgm:spPr/>
    </dgm:pt>
    <dgm:pt modelId="{080A4B1B-D805-4CEB-BC36-9A46E1DD71A1}" type="pres">
      <dgm:prSet presAssocID="{A0775060-97F4-478C-A519-B02AB6BF57F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36FBE07-EA45-4886-BD4F-9CADFFE16FD9}" type="presOf" srcId="{166B111E-AFF7-45C9-A9F3-0865838C3738}" destId="{45AC2A88-2418-41A7-8C4E-5BCA8FACFB64}" srcOrd="0" destOrd="0" presId="urn:microsoft.com/office/officeart/2018/2/layout/IconVerticalSolidList"/>
    <dgm:cxn modelId="{81062318-BA35-427A-A8A0-DC775F80D7B8}" srcId="{4F3EB3F9-B05D-4963-8B42-7AFAE332A8D3}" destId="{4F41FC77-DA80-4A9C-8845-759E5B8E420D}" srcOrd="2" destOrd="0" parTransId="{70614DC1-D548-412E-885B-DBF1382DFE0B}" sibTransId="{EF96F0EE-82E8-4B44-B0FE-F81A17330122}"/>
    <dgm:cxn modelId="{96F7F228-358C-491E-B80D-88E51C006C1B}" type="presOf" srcId="{A0775060-97F4-478C-A519-B02AB6BF57F2}" destId="{080A4B1B-D805-4CEB-BC36-9A46E1DD71A1}" srcOrd="0" destOrd="0" presId="urn:microsoft.com/office/officeart/2018/2/layout/IconVerticalSolidList"/>
    <dgm:cxn modelId="{703DF52A-F0B3-4C3A-9F5D-C2A4CB686DFC}" srcId="{4F3EB3F9-B05D-4963-8B42-7AFAE332A8D3}" destId="{7D6CDDAC-A9AA-4E0A-8CB9-CD75E81677B8}" srcOrd="1" destOrd="0" parTransId="{64461356-8C46-4575-8723-8725EA1308DB}" sibTransId="{75ADBA35-388D-47AB-B3FC-6E7B824EA57E}"/>
    <dgm:cxn modelId="{9ACF1933-1D1F-47CE-B4EB-56B7CE28E8B5}" srcId="{4F3EB3F9-B05D-4963-8B42-7AFAE332A8D3}" destId="{F18A1936-2843-4319-84EE-965CEF63D5A8}" srcOrd="3" destOrd="0" parTransId="{30A25945-84D4-4359-BD77-3FAB1F62D333}" sibTransId="{5B36C0C7-ADC9-418F-BF9E-FB3753127EBD}"/>
    <dgm:cxn modelId="{44AB0A41-4EE6-46FD-ABB8-8AB297445E6E}" type="presOf" srcId="{4F41FC77-DA80-4A9C-8845-759E5B8E420D}" destId="{9C040E9C-A178-4209-A9E3-386232DC5A1F}" srcOrd="0" destOrd="0" presId="urn:microsoft.com/office/officeart/2018/2/layout/IconVerticalSolidList"/>
    <dgm:cxn modelId="{32F9324B-34AD-4292-B199-253B5F049121}" type="presOf" srcId="{7D6CDDAC-A9AA-4E0A-8CB9-CD75E81677B8}" destId="{5EEEA180-1D5E-4D52-9345-50851DC0DC0D}" srcOrd="0" destOrd="0" presId="urn:microsoft.com/office/officeart/2018/2/layout/IconVerticalSolidList"/>
    <dgm:cxn modelId="{A7101D52-F1CD-4ADC-8C39-A0DF64B44253}" type="presOf" srcId="{F18A1936-2843-4319-84EE-965CEF63D5A8}" destId="{7255DB7C-6203-4D71-AB31-2042F832613B}" srcOrd="0" destOrd="0" presId="urn:microsoft.com/office/officeart/2018/2/layout/IconVerticalSolidList"/>
    <dgm:cxn modelId="{94B0978E-3E51-4EFE-80E2-7D955764EE56}" type="presOf" srcId="{4F3EB3F9-B05D-4963-8B42-7AFAE332A8D3}" destId="{C36B056D-2F27-49E9-A295-92B45F5558B8}" srcOrd="0" destOrd="0" presId="urn:microsoft.com/office/officeart/2018/2/layout/IconVerticalSolidList"/>
    <dgm:cxn modelId="{A60B2196-9397-45B7-A108-76AE5B6761E6}" srcId="{4F3EB3F9-B05D-4963-8B42-7AFAE332A8D3}" destId="{166B111E-AFF7-45C9-A9F3-0865838C3738}" srcOrd="4" destOrd="0" parTransId="{F2830458-41CB-46AC-BD9D-C902C9EDB1A7}" sibTransId="{71B203B6-F655-4ECC-8489-A7E270B6E3E9}"/>
    <dgm:cxn modelId="{151ED8C0-41FA-4348-AEE0-60F8D1F4AE61}" type="presOf" srcId="{62AC6602-A1D3-4921-A6F1-54FC1062B022}" destId="{642E7D0C-F461-41EA-80EB-05A6C38C3FD0}" srcOrd="0" destOrd="0" presId="urn:microsoft.com/office/officeart/2018/2/layout/IconVerticalSolidList"/>
    <dgm:cxn modelId="{9B1633F2-6D02-49A3-B39E-DC0C5CE098CB}" srcId="{4F3EB3F9-B05D-4963-8B42-7AFAE332A8D3}" destId="{A0775060-97F4-478C-A519-B02AB6BF57F2}" srcOrd="5" destOrd="0" parTransId="{9D9B6B9D-F700-4FEE-A2AF-A7FE27CD6853}" sibTransId="{091EF4A8-5DBD-40E8-A3EF-D6D3EB15EF68}"/>
    <dgm:cxn modelId="{F82F50FA-B727-4CBB-9D22-C12173EE0852}" srcId="{4F3EB3F9-B05D-4963-8B42-7AFAE332A8D3}" destId="{62AC6602-A1D3-4921-A6F1-54FC1062B022}" srcOrd="0" destOrd="0" parTransId="{0C85A15F-331F-41B3-B4C3-0D3C828B4EE1}" sibTransId="{30818F77-8A67-4DA8-ADDF-EF164AF40EDA}"/>
    <dgm:cxn modelId="{10517739-D772-43E0-86C6-1FB2006AEE79}" type="presParOf" srcId="{C36B056D-2F27-49E9-A295-92B45F5558B8}" destId="{3F73A0A3-DDF5-49EC-B03C-0316F804B2FB}" srcOrd="0" destOrd="0" presId="urn:microsoft.com/office/officeart/2018/2/layout/IconVerticalSolidList"/>
    <dgm:cxn modelId="{BC972954-DAAC-4197-B7CB-75BAC14BFA41}" type="presParOf" srcId="{3F73A0A3-DDF5-49EC-B03C-0316F804B2FB}" destId="{98545D17-BC62-4A34-B685-8F270B82AFEB}" srcOrd="0" destOrd="0" presId="urn:microsoft.com/office/officeart/2018/2/layout/IconVerticalSolidList"/>
    <dgm:cxn modelId="{55CF0AC3-DED7-4E0D-B2A0-FBECC7351921}" type="presParOf" srcId="{3F73A0A3-DDF5-49EC-B03C-0316F804B2FB}" destId="{F99D8C7C-CA31-4347-9539-F35837F7B0E0}" srcOrd="1" destOrd="0" presId="urn:microsoft.com/office/officeart/2018/2/layout/IconVerticalSolidList"/>
    <dgm:cxn modelId="{E0AADB32-5ECD-4005-B762-782B2D43FB66}" type="presParOf" srcId="{3F73A0A3-DDF5-49EC-B03C-0316F804B2FB}" destId="{A354E2E9-B601-46C7-BAA8-87E2240DADD0}" srcOrd="2" destOrd="0" presId="urn:microsoft.com/office/officeart/2018/2/layout/IconVerticalSolidList"/>
    <dgm:cxn modelId="{592390CB-6943-4D44-B6FA-5BBBA74D6364}" type="presParOf" srcId="{3F73A0A3-DDF5-49EC-B03C-0316F804B2FB}" destId="{642E7D0C-F461-41EA-80EB-05A6C38C3FD0}" srcOrd="3" destOrd="0" presId="urn:microsoft.com/office/officeart/2018/2/layout/IconVerticalSolidList"/>
    <dgm:cxn modelId="{8BB1A377-632A-4085-A005-C3B9FA9FCB75}" type="presParOf" srcId="{C36B056D-2F27-49E9-A295-92B45F5558B8}" destId="{39BF159F-9A40-4CF2-8FE7-804E4504185F}" srcOrd="1" destOrd="0" presId="urn:microsoft.com/office/officeart/2018/2/layout/IconVerticalSolidList"/>
    <dgm:cxn modelId="{A0C090C4-C8EE-40D7-B62D-CFB1C6200063}" type="presParOf" srcId="{C36B056D-2F27-49E9-A295-92B45F5558B8}" destId="{0418DDCE-81F7-4D0E-967E-3BF7CC4F193E}" srcOrd="2" destOrd="0" presId="urn:microsoft.com/office/officeart/2018/2/layout/IconVerticalSolidList"/>
    <dgm:cxn modelId="{005FA05E-CE1D-4D69-8EB3-5CEE285A2AAA}" type="presParOf" srcId="{0418DDCE-81F7-4D0E-967E-3BF7CC4F193E}" destId="{1D4AC97D-EC43-42D3-8AE6-B85A49DFF196}" srcOrd="0" destOrd="0" presId="urn:microsoft.com/office/officeart/2018/2/layout/IconVerticalSolidList"/>
    <dgm:cxn modelId="{241D5598-CFD6-456A-B969-7F526088E88C}" type="presParOf" srcId="{0418DDCE-81F7-4D0E-967E-3BF7CC4F193E}" destId="{20890F94-54A0-4D14-83C9-57BABA78DAF7}" srcOrd="1" destOrd="0" presId="urn:microsoft.com/office/officeart/2018/2/layout/IconVerticalSolidList"/>
    <dgm:cxn modelId="{2E1F8ED2-F2E6-440A-A43B-763B00E5A258}" type="presParOf" srcId="{0418DDCE-81F7-4D0E-967E-3BF7CC4F193E}" destId="{F8653225-D0E6-4BD3-8C12-1A0895B63C71}" srcOrd="2" destOrd="0" presId="urn:microsoft.com/office/officeart/2018/2/layout/IconVerticalSolidList"/>
    <dgm:cxn modelId="{4501FC92-CB9F-4A4E-A85E-CCE91442E885}" type="presParOf" srcId="{0418DDCE-81F7-4D0E-967E-3BF7CC4F193E}" destId="{5EEEA180-1D5E-4D52-9345-50851DC0DC0D}" srcOrd="3" destOrd="0" presId="urn:microsoft.com/office/officeart/2018/2/layout/IconVerticalSolidList"/>
    <dgm:cxn modelId="{79F75584-8B18-4AC0-8775-88A4A2EFBA55}" type="presParOf" srcId="{C36B056D-2F27-49E9-A295-92B45F5558B8}" destId="{F805A337-4100-4B8B-AEFF-6DDF0C58C379}" srcOrd="3" destOrd="0" presId="urn:microsoft.com/office/officeart/2018/2/layout/IconVerticalSolidList"/>
    <dgm:cxn modelId="{DA47A5BB-F984-4D37-892C-67D68BAA21FC}" type="presParOf" srcId="{C36B056D-2F27-49E9-A295-92B45F5558B8}" destId="{8D91FABD-75FA-4E5F-BEF3-5C1667A188B2}" srcOrd="4" destOrd="0" presId="urn:microsoft.com/office/officeart/2018/2/layout/IconVerticalSolidList"/>
    <dgm:cxn modelId="{27C86D21-341D-49D3-A42E-AB80B6E88D5B}" type="presParOf" srcId="{8D91FABD-75FA-4E5F-BEF3-5C1667A188B2}" destId="{444AD561-7B01-46A7-9B43-D23FB53B4E7D}" srcOrd="0" destOrd="0" presId="urn:microsoft.com/office/officeart/2018/2/layout/IconVerticalSolidList"/>
    <dgm:cxn modelId="{906CD25A-B0DC-4647-8A74-1FDA9A07E09C}" type="presParOf" srcId="{8D91FABD-75FA-4E5F-BEF3-5C1667A188B2}" destId="{EE995857-C594-4151-8A83-BD2181B0D86A}" srcOrd="1" destOrd="0" presId="urn:microsoft.com/office/officeart/2018/2/layout/IconVerticalSolidList"/>
    <dgm:cxn modelId="{F580E050-05A5-4C7E-BD38-110443B093AE}" type="presParOf" srcId="{8D91FABD-75FA-4E5F-BEF3-5C1667A188B2}" destId="{C21926BF-82B0-42BE-B518-30415594F895}" srcOrd="2" destOrd="0" presId="urn:microsoft.com/office/officeart/2018/2/layout/IconVerticalSolidList"/>
    <dgm:cxn modelId="{7127C5E6-800F-480A-84F1-809CB0181C9D}" type="presParOf" srcId="{8D91FABD-75FA-4E5F-BEF3-5C1667A188B2}" destId="{9C040E9C-A178-4209-A9E3-386232DC5A1F}" srcOrd="3" destOrd="0" presId="urn:microsoft.com/office/officeart/2018/2/layout/IconVerticalSolidList"/>
    <dgm:cxn modelId="{6FC93FA1-5FB9-4176-BCAF-732E7AD6AB37}" type="presParOf" srcId="{C36B056D-2F27-49E9-A295-92B45F5558B8}" destId="{A2120653-C383-4C42-AC6A-0AFE6CD96CEF}" srcOrd="5" destOrd="0" presId="urn:microsoft.com/office/officeart/2018/2/layout/IconVerticalSolidList"/>
    <dgm:cxn modelId="{E4C6449F-5204-45C9-B2DE-10832848353A}" type="presParOf" srcId="{C36B056D-2F27-49E9-A295-92B45F5558B8}" destId="{AD18B0E6-3130-48CC-9E85-2B2609A289CD}" srcOrd="6" destOrd="0" presId="urn:microsoft.com/office/officeart/2018/2/layout/IconVerticalSolidList"/>
    <dgm:cxn modelId="{BB09B0F7-49AD-4785-850E-13235EB1B8E2}" type="presParOf" srcId="{AD18B0E6-3130-48CC-9E85-2B2609A289CD}" destId="{60C99A18-34A5-4F18-B77D-FE123528F37C}" srcOrd="0" destOrd="0" presId="urn:microsoft.com/office/officeart/2018/2/layout/IconVerticalSolidList"/>
    <dgm:cxn modelId="{D16CA083-541D-4413-A0E6-F67AD3AF62F5}" type="presParOf" srcId="{AD18B0E6-3130-48CC-9E85-2B2609A289CD}" destId="{5A5D72A4-FDB7-4EA1-ABCF-E5657E6C3C3B}" srcOrd="1" destOrd="0" presId="urn:microsoft.com/office/officeart/2018/2/layout/IconVerticalSolidList"/>
    <dgm:cxn modelId="{3F8F0245-C29A-4409-8256-462447D97627}" type="presParOf" srcId="{AD18B0E6-3130-48CC-9E85-2B2609A289CD}" destId="{024E71D1-A513-47CA-A194-EB2867B456C7}" srcOrd="2" destOrd="0" presId="urn:microsoft.com/office/officeart/2018/2/layout/IconVerticalSolidList"/>
    <dgm:cxn modelId="{32B52790-A4D2-42E8-9F19-C129D219774A}" type="presParOf" srcId="{AD18B0E6-3130-48CC-9E85-2B2609A289CD}" destId="{7255DB7C-6203-4D71-AB31-2042F832613B}" srcOrd="3" destOrd="0" presId="urn:microsoft.com/office/officeart/2018/2/layout/IconVerticalSolidList"/>
    <dgm:cxn modelId="{1FAD8B54-180C-4783-80FD-340CF98344C7}" type="presParOf" srcId="{C36B056D-2F27-49E9-A295-92B45F5558B8}" destId="{323F11B9-E7D0-4B47-8D72-8875B3C34DA1}" srcOrd="7" destOrd="0" presId="urn:microsoft.com/office/officeart/2018/2/layout/IconVerticalSolidList"/>
    <dgm:cxn modelId="{720B2057-92E2-4372-8D83-9E1D23D39BE7}" type="presParOf" srcId="{C36B056D-2F27-49E9-A295-92B45F5558B8}" destId="{299C4BA1-F732-4C7D-8613-396EEA387475}" srcOrd="8" destOrd="0" presId="urn:microsoft.com/office/officeart/2018/2/layout/IconVerticalSolidList"/>
    <dgm:cxn modelId="{5D52A52D-09A3-4236-B8F3-F437A15ED283}" type="presParOf" srcId="{299C4BA1-F732-4C7D-8613-396EEA387475}" destId="{6959E5B8-5FCE-4225-90F1-96393AF9ADD3}" srcOrd="0" destOrd="0" presId="urn:microsoft.com/office/officeart/2018/2/layout/IconVerticalSolidList"/>
    <dgm:cxn modelId="{F46FD4F9-76C9-4F66-A2DF-FE2CFCCBC344}" type="presParOf" srcId="{299C4BA1-F732-4C7D-8613-396EEA387475}" destId="{7C6D2E8F-2A8E-4C16-A7C7-D86CF934EE4D}" srcOrd="1" destOrd="0" presId="urn:microsoft.com/office/officeart/2018/2/layout/IconVerticalSolidList"/>
    <dgm:cxn modelId="{B7C10C08-CB31-4E23-B4A4-5D3CAEB9A8D2}" type="presParOf" srcId="{299C4BA1-F732-4C7D-8613-396EEA387475}" destId="{3B7B9960-E5F5-403D-A816-ECC53383289E}" srcOrd="2" destOrd="0" presId="urn:microsoft.com/office/officeart/2018/2/layout/IconVerticalSolidList"/>
    <dgm:cxn modelId="{18DDD8A5-5E02-4286-BC9D-EA31FF8D0163}" type="presParOf" srcId="{299C4BA1-F732-4C7D-8613-396EEA387475}" destId="{45AC2A88-2418-41A7-8C4E-5BCA8FACFB64}" srcOrd="3" destOrd="0" presId="urn:microsoft.com/office/officeart/2018/2/layout/IconVerticalSolidList"/>
    <dgm:cxn modelId="{3AC2CC42-09AE-4456-B021-67F61A3A5B43}" type="presParOf" srcId="{C36B056D-2F27-49E9-A295-92B45F5558B8}" destId="{48A962B6-7EA8-47F8-88C7-1C64A0269711}" srcOrd="9" destOrd="0" presId="urn:microsoft.com/office/officeart/2018/2/layout/IconVerticalSolidList"/>
    <dgm:cxn modelId="{1A57FB01-B6DF-4EFD-BC04-677CE7347638}" type="presParOf" srcId="{C36B056D-2F27-49E9-A295-92B45F5558B8}" destId="{EF073C18-DBED-4CDA-86B2-6E311D0756F5}" srcOrd="10" destOrd="0" presId="urn:microsoft.com/office/officeart/2018/2/layout/IconVerticalSolidList"/>
    <dgm:cxn modelId="{856D1837-8C31-411C-A117-4125178C5F85}" type="presParOf" srcId="{EF073C18-DBED-4CDA-86B2-6E311D0756F5}" destId="{681C9AA4-DA26-4BD0-AD85-B45B94389EAE}" srcOrd="0" destOrd="0" presId="urn:microsoft.com/office/officeart/2018/2/layout/IconVerticalSolidList"/>
    <dgm:cxn modelId="{95078CCB-0121-420D-8BD5-1C51630B3B31}" type="presParOf" srcId="{EF073C18-DBED-4CDA-86B2-6E311D0756F5}" destId="{6439F565-2BAD-473F-9517-EE2BCE1B51BA}" srcOrd="1" destOrd="0" presId="urn:microsoft.com/office/officeart/2018/2/layout/IconVerticalSolidList"/>
    <dgm:cxn modelId="{FC45F521-E535-42A8-A538-5E202C3761C7}" type="presParOf" srcId="{EF073C18-DBED-4CDA-86B2-6E311D0756F5}" destId="{C8EE1E10-D982-4D1D-AFF7-382BE3D23F42}" srcOrd="2" destOrd="0" presId="urn:microsoft.com/office/officeart/2018/2/layout/IconVerticalSolidList"/>
    <dgm:cxn modelId="{4C48C018-4941-495A-825A-9D1835009850}" type="presParOf" srcId="{EF073C18-DBED-4CDA-86B2-6E311D0756F5}" destId="{080A4B1B-D805-4CEB-BC36-9A46E1DD71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4B121-6CCC-4624-A8FD-70B14567476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58058-9CCB-40A5-9696-1B28170C4DC3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Primo</a:t>
          </a:r>
          <a:endParaRPr lang="en-US" sz="1500">
            <a:solidFill>
              <a:schemeClr val="tx1"/>
            </a:solidFill>
          </a:endParaRPr>
        </a:p>
      </dgm:t>
    </dgm:pt>
    <dgm:pt modelId="{A40EBCD1-BFCE-40EF-8383-BC96D9A0CE30}" type="parTrans" cxnId="{5B018866-1249-4A54-8FE0-A43F69D0BF3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E6161582-FC75-46D8-BB99-F0E3315B1208}" type="sibTrans" cxnId="{5B018866-1249-4A54-8FE0-A43F69D0BF3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55684751-4C46-449C-A4F7-59296DEF7DF4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Alma</a:t>
          </a:r>
          <a:endParaRPr lang="en-US" sz="1500">
            <a:solidFill>
              <a:schemeClr val="tx1"/>
            </a:solidFill>
          </a:endParaRPr>
        </a:p>
      </dgm:t>
    </dgm:pt>
    <dgm:pt modelId="{DFBD8F1B-F491-4635-89D5-DAE377841119}" type="parTrans" cxnId="{26F97835-AB1C-4AAE-B4EE-41D160CB16D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1DF92CF9-86CF-4CBB-A676-B52E27668B47}" type="sibTrans" cxnId="{26F97835-AB1C-4AAE-B4EE-41D160CB16D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035A854-92C8-4B26-9742-74EE5A3B4036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E-Inventory</a:t>
          </a:r>
        </a:p>
      </dgm:t>
    </dgm:pt>
    <dgm:pt modelId="{42DDA45B-D8E8-4F7A-A6B6-6B15BEFE5B34}" type="parTrans" cxnId="{977C5D62-3586-4BEC-8A58-1BB194BFFCD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53CFED5E-A44F-462C-A82E-C1DB145EBD6D}" type="sibTrans" cxnId="{977C5D62-3586-4BEC-8A58-1BB194BFFCD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DDA6A7D-CB17-4EAD-940D-26A8CEC90560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Fulfillment</a:t>
          </a:r>
        </a:p>
      </dgm:t>
    </dgm:pt>
    <dgm:pt modelId="{09C3BC74-CB06-4A5F-A4D4-DEA7C8993213}" type="parTrans" cxnId="{9BB37259-8DE7-4E38-927A-D30A3AEDD44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0F352A8-E869-4BC4-BF3C-9734F5FC0122}" type="sibTrans" cxnId="{9BB37259-8DE7-4E38-927A-D30A3AEDD44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E577E71-A840-4891-80BA-707942E76992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Loan</a:t>
          </a:r>
        </a:p>
      </dgm:t>
    </dgm:pt>
    <dgm:pt modelId="{CF0CE6C8-AD97-422C-8BAB-2278FEA3F83B}" type="parTrans" cxnId="{BF97E1FA-BDB9-4F0D-A619-B2EE4067930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16FA2847-E5D7-4E5D-AEF4-EA7B4C02791A}" type="sibTrans" cxnId="{BF97E1FA-BDB9-4F0D-A619-B2EE4067930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55449BF-2961-4D2F-B083-A39B849E7ECD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Num</a:t>
          </a:r>
          <a:r>
            <a:rPr lang="fr-BE" sz="1500">
              <a:solidFill>
                <a:schemeClr val="tx1"/>
              </a:solidFill>
            </a:rPr>
            <a:t> of </a:t>
          </a:r>
          <a:r>
            <a:rPr lang="fr-BE" sz="1500" err="1">
              <a:solidFill>
                <a:schemeClr val="tx1"/>
              </a:solidFill>
            </a:rPr>
            <a:t>Loans</a:t>
          </a:r>
          <a:endParaRPr lang="en-US" sz="1500">
            <a:solidFill>
              <a:schemeClr val="tx1"/>
            </a:solidFill>
          </a:endParaRPr>
        </a:p>
      </dgm:t>
    </dgm:pt>
    <dgm:pt modelId="{CFF1CB2C-852F-43EC-8042-C69E4E7232BA}" type="parTrans" cxnId="{FA0DD10B-D80A-4553-95FC-7E127877892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3AE20DD-31E4-4D2C-8BF6-B304254AF0E4}" type="sibTrans" cxnId="{FA0DD10B-D80A-4553-95FC-7E127877892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0A1FDC1-0D44-475B-9B1C-CF9927AE67E2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Lost</a:t>
          </a:r>
          <a:endParaRPr lang="en-US" sz="1500">
            <a:solidFill>
              <a:schemeClr val="tx1"/>
            </a:solidFill>
          </a:endParaRPr>
        </a:p>
      </dgm:t>
    </dgm:pt>
    <dgm:pt modelId="{6AEFA14A-BE64-4C86-ADBB-BF057A3BD25C}" type="parTrans" cxnId="{4408D8B4-076C-465F-85BB-7FC478FBCA9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C3177F4-4D3D-4105-8A6F-3AEA960E8288}" type="sibTrans" cxnId="{4408D8B4-076C-465F-85BB-7FC478FBCA9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634C80FC-E8AA-40C1-984A-8B8F40E7C0E6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Etc.</a:t>
          </a:r>
        </a:p>
      </dgm:t>
    </dgm:pt>
    <dgm:pt modelId="{E0EF4F12-91CE-43A5-8BBD-ED02CF26F362}" type="parTrans" cxnId="{A1D6A2A9-8D50-4F81-B0DC-91DA12415BE7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A30CF1EA-D6E5-497F-A4FB-67AB81E3408B}" type="sibTrans" cxnId="{A1D6A2A9-8D50-4F81-B0DC-91DA12415BE7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C5D7DB1-DD82-4EFD-A571-D1EA5C766351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Loan Details</a:t>
          </a:r>
        </a:p>
      </dgm:t>
    </dgm:pt>
    <dgm:pt modelId="{F34A4E63-1610-4C9D-84CF-228C00B71DFE}" type="parTrans" cxnId="{28F3B6A0-BD7A-4619-AABB-E53A5AB9624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96539B4-90CE-4549-8F3B-B7388D924B08}" type="sibTrans" cxnId="{28F3B6A0-BD7A-4619-AABB-E53A5AB9624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00A7774-F89C-441B-8F41-D741179940FA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Barcode</a:t>
          </a:r>
          <a:endParaRPr lang="en-US" sz="1500">
            <a:solidFill>
              <a:schemeClr val="tx1"/>
            </a:solidFill>
          </a:endParaRPr>
        </a:p>
      </dgm:t>
    </dgm:pt>
    <dgm:pt modelId="{543CE6A6-5448-4F55-B3CC-CF34B18F7003}" type="parTrans" cxnId="{733EA4C2-323D-4D57-A500-6C17BB89C7B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FC4593C3-9475-4A42-834E-76D4C1A39222}" type="sibTrans" cxnId="{733EA4C2-323D-4D57-A500-6C17BB89C7B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0C085EE-7110-4D62-A446-BCAC75B1B207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Call </a:t>
          </a:r>
          <a:r>
            <a:rPr lang="fr-BE" sz="1500" err="1">
              <a:solidFill>
                <a:schemeClr val="tx1"/>
              </a:solidFill>
            </a:rPr>
            <a:t>Number</a:t>
          </a:r>
          <a:endParaRPr lang="en-US" sz="1500">
            <a:solidFill>
              <a:schemeClr val="tx1"/>
            </a:solidFill>
          </a:endParaRPr>
        </a:p>
      </dgm:t>
    </dgm:pt>
    <dgm:pt modelId="{C1AFFE41-4C6C-4D3A-BCDF-99BB98F37A7A}" type="parTrans" cxnId="{FE500173-A6B1-47AF-8C07-7ED0A6B0AB15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C66EF9FD-5963-40D1-BD20-D95B578ECF80}" type="sibTrans" cxnId="{FE500173-A6B1-47AF-8C07-7ED0A6B0AB15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FABD5244-FACE-4931-9EC5-C83E5A133828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Bib. Details</a:t>
          </a:r>
        </a:p>
      </dgm:t>
    </dgm:pt>
    <dgm:pt modelId="{1E5F660A-AC71-4306-A9FA-1ECCA32A1A55}" type="parTrans" cxnId="{AE55343C-6BAF-4465-BEB5-A1172995B70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7DB7152-C22B-4891-ABDC-E53839D03BCB}" type="sibTrans" cxnId="{AE55343C-6BAF-4465-BEB5-A1172995B70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790F772-E9DB-4C24-A6C3-EDCF4C2DF7AB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Etc.</a:t>
          </a:r>
        </a:p>
      </dgm:t>
    </dgm:pt>
    <dgm:pt modelId="{B273FFD0-3E65-4E3A-9048-0A38A1F9FC52}" type="parTrans" cxnId="{28DB868E-30ED-4AD9-949C-D7E1CC697B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0F76342-8A22-4F51-B17C-92D95DA29A6C}" type="sibTrans" cxnId="{28DB868E-30ED-4AD9-949C-D7E1CC697B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2A8C9AF-34C8-4ED9-9E07-C1629D3850A4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Physical Items</a:t>
          </a:r>
        </a:p>
      </dgm:t>
    </dgm:pt>
    <dgm:pt modelId="{383874EC-16CD-4D35-AA61-8630DCC50176}" type="parTrans" cxnId="{E0653C2C-6DE0-45A3-AFF8-224DFE228B9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D52C6C0-3DE6-4EB2-8EF6-F7B0F863107D}" type="sibTrans" cxnId="{E0653C2C-6DE0-45A3-AFF8-224DFE228B9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E002A29A-3602-4914-BB4E-C205BDA4E828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Etc.</a:t>
          </a:r>
          <a:endParaRPr lang="en-US" sz="1500">
            <a:solidFill>
              <a:schemeClr val="tx1"/>
            </a:solidFill>
          </a:endParaRPr>
        </a:p>
      </dgm:t>
    </dgm:pt>
    <dgm:pt modelId="{13260369-392F-4455-A13E-8A2E00391873}" type="parTrans" cxnId="{B3047A2E-198E-462A-82E4-8C4EC165957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DFA8A46-6A44-4F0E-8FE5-7626EE13A4BF}" type="sibTrans" cxnId="{B3047A2E-198E-462A-82E4-8C4EC165957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27BD1B5-EB2E-4817-AE21-54714C3C2305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Renewals</a:t>
          </a:r>
          <a:endParaRPr lang="en-US" sz="1500">
            <a:solidFill>
              <a:schemeClr val="tx1"/>
            </a:solidFill>
          </a:endParaRPr>
        </a:p>
      </dgm:t>
    </dgm:pt>
    <dgm:pt modelId="{492530D2-1F85-46CF-98B9-5F6503E11420}" type="sibTrans" cxnId="{013AB1B5-9D88-42B4-A692-06CF3B5EAB5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3D64587-FEA1-44C9-85B4-2A05533C358B}" type="parTrans" cxnId="{013AB1B5-9D88-42B4-A692-06CF3B5EAB5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0E90D63-34E9-44B2-A3F9-383D476AD6F3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Etc.</a:t>
          </a:r>
          <a:endParaRPr lang="en-US" sz="1500">
            <a:solidFill>
              <a:schemeClr val="tx1"/>
            </a:solidFill>
          </a:endParaRPr>
        </a:p>
      </dgm:t>
    </dgm:pt>
    <dgm:pt modelId="{008EA36B-DC0F-4CD7-8E03-DD816AA5B302}" type="parTrans" cxnId="{C21BF5FD-E636-4E68-8A79-C129712E9446}">
      <dgm:prSet/>
      <dgm:spPr/>
      <dgm:t>
        <a:bodyPr/>
        <a:lstStyle/>
        <a:p>
          <a:endParaRPr lang="fr-BE"/>
        </a:p>
      </dgm:t>
    </dgm:pt>
    <dgm:pt modelId="{B8C28031-1369-4431-85E4-C98AA4B89A5A}" type="sibTrans" cxnId="{C21BF5FD-E636-4E68-8A79-C129712E9446}">
      <dgm:prSet/>
      <dgm:spPr/>
      <dgm:t>
        <a:bodyPr/>
        <a:lstStyle/>
        <a:p>
          <a:endParaRPr lang="fr-BE"/>
        </a:p>
      </dgm:t>
    </dgm:pt>
    <dgm:pt modelId="{4B5D1246-06BA-4A2C-B058-F2F6EC30E338}" type="pres">
      <dgm:prSet presAssocID="{4B54B121-6CCC-4624-A8FD-70B1456747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7CEA02-058E-4C89-8C62-7C554BB56535}" type="pres">
      <dgm:prSet presAssocID="{8E358058-9CCB-40A5-9696-1B28170C4DC3}" presName="hierRoot1" presStyleCnt="0">
        <dgm:presLayoutVars>
          <dgm:hierBranch val="init"/>
        </dgm:presLayoutVars>
      </dgm:prSet>
      <dgm:spPr/>
    </dgm:pt>
    <dgm:pt modelId="{D62A7B48-8EBC-4ACE-8950-44F9E3CD4C12}" type="pres">
      <dgm:prSet presAssocID="{8E358058-9CCB-40A5-9696-1B28170C4DC3}" presName="rootComposite1" presStyleCnt="0"/>
      <dgm:spPr/>
    </dgm:pt>
    <dgm:pt modelId="{79C5CE7A-FC2C-48EE-B817-01E5E56896A3}" type="pres">
      <dgm:prSet presAssocID="{8E358058-9CCB-40A5-9696-1B28170C4DC3}" presName="rootText1" presStyleLbl="node0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B1E6CC13-CBAE-465C-8A6E-BC291405F88C}" type="pres">
      <dgm:prSet presAssocID="{8E358058-9CCB-40A5-9696-1B28170C4DC3}" presName="rootConnector1" presStyleLbl="node1" presStyleIdx="0" presStyleCnt="0"/>
      <dgm:spPr/>
    </dgm:pt>
    <dgm:pt modelId="{18F3FBEB-0C22-455C-8434-5420CAE7E6F0}" type="pres">
      <dgm:prSet presAssocID="{8E358058-9CCB-40A5-9696-1B28170C4DC3}" presName="hierChild2" presStyleCnt="0"/>
      <dgm:spPr/>
    </dgm:pt>
    <dgm:pt modelId="{6987E804-B568-415F-9F8C-18A11998C728}" type="pres">
      <dgm:prSet presAssocID="{8E358058-9CCB-40A5-9696-1B28170C4DC3}" presName="hierChild3" presStyleCnt="0"/>
      <dgm:spPr/>
    </dgm:pt>
    <dgm:pt modelId="{5F142677-2497-4CA6-9139-7D37D8D7D436}" type="pres">
      <dgm:prSet presAssocID="{55684751-4C46-449C-A4F7-59296DEF7DF4}" presName="hierRoot1" presStyleCnt="0">
        <dgm:presLayoutVars>
          <dgm:hierBranch val="init"/>
        </dgm:presLayoutVars>
      </dgm:prSet>
      <dgm:spPr/>
    </dgm:pt>
    <dgm:pt modelId="{967C3FCB-64EB-4AF2-B9AC-81F02450F262}" type="pres">
      <dgm:prSet presAssocID="{55684751-4C46-449C-A4F7-59296DEF7DF4}" presName="rootComposite1" presStyleCnt="0"/>
      <dgm:spPr/>
    </dgm:pt>
    <dgm:pt modelId="{12C3CA27-8BC8-42F7-9236-361E5DB00362}" type="pres">
      <dgm:prSet presAssocID="{55684751-4C46-449C-A4F7-59296DEF7DF4}" presName="rootText1" presStyleLbl="node0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CC6ECDDC-8F73-4177-BCFE-513A1973837E}" type="pres">
      <dgm:prSet presAssocID="{55684751-4C46-449C-A4F7-59296DEF7DF4}" presName="rootConnector1" presStyleLbl="node1" presStyleIdx="0" presStyleCnt="0"/>
      <dgm:spPr/>
    </dgm:pt>
    <dgm:pt modelId="{131F4BD2-A628-4629-8296-B4D84278423A}" type="pres">
      <dgm:prSet presAssocID="{55684751-4C46-449C-A4F7-59296DEF7DF4}" presName="hierChild2" presStyleCnt="0"/>
      <dgm:spPr/>
    </dgm:pt>
    <dgm:pt modelId="{3A83051F-7E74-42B0-B18C-16B3498E5DB9}" type="pres">
      <dgm:prSet presAssocID="{42DDA45B-D8E8-4F7A-A6B6-6B15BEFE5B34}" presName="Name64" presStyleLbl="parChTrans1D2" presStyleIdx="0" presStyleCnt="4"/>
      <dgm:spPr/>
    </dgm:pt>
    <dgm:pt modelId="{9B63EA38-8BD9-4CC8-8FB4-05E3DF89DE75}" type="pres">
      <dgm:prSet presAssocID="{4035A854-92C8-4B26-9742-74EE5A3B4036}" presName="hierRoot2" presStyleCnt="0">
        <dgm:presLayoutVars>
          <dgm:hierBranch val="init"/>
        </dgm:presLayoutVars>
      </dgm:prSet>
      <dgm:spPr/>
    </dgm:pt>
    <dgm:pt modelId="{B91C48D7-6B8D-4F72-BFCF-FEA9295D7D9C}" type="pres">
      <dgm:prSet presAssocID="{4035A854-92C8-4B26-9742-74EE5A3B4036}" presName="rootComposite" presStyleCnt="0"/>
      <dgm:spPr/>
    </dgm:pt>
    <dgm:pt modelId="{D885264A-A6A4-44B7-B7A0-546CBAA70F7D}" type="pres">
      <dgm:prSet presAssocID="{4035A854-92C8-4B26-9742-74EE5A3B4036}" presName="rootText" presStyleLbl="node2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9E1B48AA-E687-4D75-9E14-ADDD54778438}" type="pres">
      <dgm:prSet presAssocID="{4035A854-92C8-4B26-9742-74EE5A3B4036}" presName="rootConnector" presStyleLbl="node2" presStyleIdx="0" presStyleCnt="4"/>
      <dgm:spPr/>
    </dgm:pt>
    <dgm:pt modelId="{5DF8CB54-8C5C-413E-956A-EB8F3CE7F325}" type="pres">
      <dgm:prSet presAssocID="{4035A854-92C8-4B26-9742-74EE5A3B4036}" presName="hierChild4" presStyleCnt="0"/>
      <dgm:spPr/>
    </dgm:pt>
    <dgm:pt modelId="{E5821C2C-2669-4FEA-9FA9-94CA66661F0B}" type="pres">
      <dgm:prSet presAssocID="{4035A854-92C8-4B26-9742-74EE5A3B4036}" presName="hierChild5" presStyleCnt="0"/>
      <dgm:spPr/>
    </dgm:pt>
    <dgm:pt modelId="{55724148-B23E-46A0-AECC-77B7D5A15D3C}" type="pres">
      <dgm:prSet presAssocID="{09C3BC74-CB06-4A5F-A4D4-DEA7C8993213}" presName="Name64" presStyleLbl="parChTrans1D2" presStyleIdx="1" presStyleCnt="4"/>
      <dgm:spPr/>
    </dgm:pt>
    <dgm:pt modelId="{F9824535-6996-4CAB-B52C-DE47822A941B}" type="pres">
      <dgm:prSet presAssocID="{8DDA6A7D-CB17-4EAD-940D-26A8CEC90560}" presName="hierRoot2" presStyleCnt="0">
        <dgm:presLayoutVars>
          <dgm:hierBranch val="init"/>
        </dgm:presLayoutVars>
      </dgm:prSet>
      <dgm:spPr/>
    </dgm:pt>
    <dgm:pt modelId="{14FC18CC-3A03-40D8-BF0F-C7326B2CEF73}" type="pres">
      <dgm:prSet presAssocID="{8DDA6A7D-CB17-4EAD-940D-26A8CEC90560}" presName="rootComposite" presStyleCnt="0"/>
      <dgm:spPr/>
    </dgm:pt>
    <dgm:pt modelId="{EFAE33A5-C49D-4EC8-BA9B-53618D516AEB}" type="pres">
      <dgm:prSet presAssocID="{8DDA6A7D-CB17-4EAD-940D-26A8CEC90560}" presName="rootText" presStyleLbl="node2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0F37BF45-D53E-434A-B826-B98130184B0F}" type="pres">
      <dgm:prSet presAssocID="{8DDA6A7D-CB17-4EAD-940D-26A8CEC90560}" presName="rootConnector" presStyleLbl="node2" presStyleIdx="1" presStyleCnt="4"/>
      <dgm:spPr/>
    </dgm:pt>
    <dgm:pt modelId="{A5FA7001-987C-4DEF-8990-8FB64EE87F3C}" type="pres">
      <dgm:prSet presAssocID="{8DDA6A7D-CB17-4EAD-940D-26A8CEC90560}" presName="hierChild4" presStyleCnt="0"/>
      <dgm:spPr/>
    </dgm:pt>
    <dgm:pt modelId="{B009B896-C200-4661-B1CF-08C11CBEC001}" type="pres">
      <dgm:prSet presAssocID="{CF0CE6C8-AD97-422C-8BAB-2278FEA3F83B}" presName="Name64" presStyleLbl="parChTrans1D3" presStyleIdx="0" presStyleCnt="4"/>
      <dgm:spPr/>
    </dgm:pt>
    <dgm:pt modelId="{8FF02E47-808D-4A99-A30E-603E0D67493E}" type="pres">
      <dgm:prSet presAssocID="{4E577E71-A840-4891-80BA-707942E76992}" presName="hierRoot2" presStyleCnt="0">
        <dgm:presLayoutVars>
          <dgm:hierBranch val="init"/>
        </dgm:presLayoutVars>
      </dgm:prSet>
      <dgm:spPr/>
    </dgm:pt>
    <dgm:pt modelId="{41982447-979D-4763-BDF7-B262E308D8C1}" type="pres">
      <dgm:prSet presAssocID="{4E577E71-A840-4891-80BA-707942E76992}" presName="rootComposite" presStyleCnt="0"/>
      <dgm:spPr/>
    </dgm:pt>
    <dgm:pt modelId="{59487FDD-13CE-4E7F-9113-A1E059CA98B5}" type="pres">
      <dgm:prSet presAssocID="{4E577E71-A840-4891-80BA-707942E76992}" presName="rootText" presStyleLbl="node3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D19EC7E0-46C9-4280-98A1-E8ED4E67DEA1}" type="pres">
      <dgm:prSet presAssocID="{4E577E71-A840-4891-80BA-707942E76992}" presName="rootConnector" presStyleLbl="node3" presStyleIdx="0" presStyleCnt="4"/>
      <dgm:spPr/>
    </dgm:pt>
    <dgm:pt modelId="{7F9627A5-D0D1-4BAF-B564-A28F796E0D6E}" type="pres">
      <dgm:prSet presAssocID="{4E577E71-A840-4891-80BA-707942E76992}" presName="hierChild4" presStyleCnt="0"/>
      <dgm:spPr/>
    </dgm:pt>
    <dgm:pt modelId="{77903FD5-F6A1-4009-9C21-E1B214DDC92D}" type="pres">
      <dgm:prSet presAssocID="{CFF1CB2C-852F-43EC-8042-C69E4E7232BA}" presName="Name64" presStyleLbl="parChTrans1D4" presStyleIdx="0" presStyleCnt="7"/>
      <dgm:spPr/>
    </dgm:pt>
    <dgm:pt modelId="{1B035925-B39A-4D8E-9C3F-3607AA9D8E14}" type="pres">
      <dgm:prSet presAssocID="{255449BF-2961-4D2F-B083-A39B849E7ECD}" presName="hierRoot2" presStyleCnt="0">
        <dgm:presLayoutVars>
          <dgm:hierBranch val="init"/>
        </dgm:presLayoutVars>
      </dgm:prSet>
      <dgm:spPr/>
    </dgm:pt>
    <dgm:pt modelId="{D6E674B8-6B91-47F6-BA82-0D8E2A20912F}" type="pres">
      <dgm:prSet presAssocID="{255449BF-2961-4D2F-B083-A39B849E7ECD}" presName="rootComposite" presStyleCnt="0"/>
      <dgm:spPr/>
    </dgm:pt>
    <dgm:pt modelId="{83C5BD18-F5B6-4A08-B57E-C87A20A57561}" type="pres">
      <dgm:prSet presAssocID="{255449BF-2961-4D2F-B083-A39B849E7ECD}" presName="rootText" presStyleLbl="node4" presStyleIdx="0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1338F5D1-26A9-4A6A-9540-9C2ED55224F6}" type="pres">
      <dgm:prSet presAssocID="{255449BF-2961-4D2F-B083-A39B849E7ECD}" presName="rootConnector" presStyleLbl="node4" presStyleIdx="0" presStyleCnt="7"/>
      <dgm:spPr/>
    </dgm:pt>
    <dgm:pt modelId="{F3A337A9-B094-459A-9BB0-14CED944ED3A}" type="pres">
      <dgm:prSet presAssocID="{255449BF-2961-4D2F-B083-A39B849E7ECD}" presName="hierChild4" presStyleCnt="0"/>
      <dgm:spPr/>
    </dgm:pt>
    <dgm:pt modelId="{C54E5F6A-A328-462C-A1FE-9ECE690931E4}" type="pres">
      <dgm:prSet presAssocID="{255449BF-2961-4D2F-B083-A39B849E7ECD}" presName="hierChild5" presStyleCnt="0"/>
      <dgm:spPr/>
    </dgm:pt>
    <dgm:pt modelId="{E6294431-E30F-4BD7-91BA-E8BD62E5E0E4}" type="pres">
      <dgm:prSet presAssocID="{33D64587-FEA1-44C9-85B4-2A05533C358B}" presName="Name64" presStyleLbl="parChTrans1D4" presStyleIdx="1" presStyleCnt="7"/>
      <dgm:spPr/>
    </dgm:pt>
    <dgm:pt modelId="{EE57AB67-01EB-4897-B589-DAB76E6F8A15}" type="pres">
      <dgm:prSet presAssocID="{227BD1B5-EB2E-4817-AE21-54714C3C2305}" presName="hierRoot2" presStyleCnt="0">
        <dgm:presLayoutVars>
          <dgm:hierBranch val="init"/>
        </dgm:presLayoutVars>
      </dgm:prSet>
      <dgm:spPr/>
    </dgm:pt>
    <dgm:pt modelId="{2374C1BB-5FBE-4149-8D60-AF4565CCDD0F}" type="pres">
      <dgm:prSet presAssocID="{227BD1B5-EB2E-4817-AE21-54714C3C2305}" presName="rootComposite" presStyleCnt="0"/>
      <dgm:spPr/>
    </dgm:pt>
    <dgm:pt modelId="{41E56B9E-4818-42E8-9554-29B55625ADB6}" type="pres">
      <dgm:prSet presAssocID="{227BD1B5-EB2E-4817-AE21-54714C3C2305}" presName="rootText" presStyleLbl="node4" presStyleIdx="1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145A5FD3-EE0C-4935-8C63-FEBCA1EC3B2D}" type="pres">
      <dgm:prSet presAssocID="{227BD1B5-EB2E-4817-AE21-54714C3C2305}" presName="rootConnector" presStyleLbl="node4" presStyleIdx="1" presStyleCnt="7"/>
      <dgm:spPr/>
    </dgm:pt>
    <dgm:pt modelId="{F969AEC5-34FB-493D-9507-790516423C0C}" type="pres">
      <dgm:prSet presAssocID="{227BD1B5-EB2E-4817-AE21-54714C3C2305}" presName="hierChild4" presStyleCnt="0"/>
      <dgm:spPr/>
    </dgm:pt>
    <dgm:pt modelId="{9ED1D429-3986-4807-9218-806A4B58108C}" type="pres">
      <dgm:prSet presAssocID="{227BD1B5-EB2E-4817-AE21-54714C3C2305}" presName="hierChild5" presStyleCnt="0"/>
      <dgm:spPr/>
    </dgm:pt>
    <dgm:pt modelId="{9436DDBD-ED03-4A1F-922D-0B082F3ECF17}" type="pres">
      <dgm:prSet presAssocID="{6AEFA14A-BE64-4C86-ADBB-BF057A3BD25C}" presName="Name64" presStyleLbl="parChTrans1D4" presStyleIdx="2" presStyleCnt="7"/>
      <dgm:spPr/>
    </dgm:pt>
    <dgm:pt modelId="{97CBBF2A-369A-4AEF-9FFD-996CB10B3B88}" type="pres">
      <dgm:prSet presAssocID="{90A1FDC1-0D44-475B-9B1C-CF9927AE67E2}" presName="hierRoot2" presStyleCnt="0">
        <dgm:presLayoutVars>
          <dgm:hierBranch val="init"/>
        </dgm:presLayoutVars>
      </dgm:prSet>
      <dgm:spPr/>
    </dgm:pt>
    <dgm:pt modelId="{971CCFDB-5F7D-4E17-8DFA-5FD2CD5954C1}" type="pres">
      <dgm:prSet presAssocID="{90A1FDC1-0D44-475B-9B1C-CF9927AE67E2}" presName="rootComposite" presStyleCnt="0"/>
      <dgm:spPr/>
    </dgm:pt>
    <dgm:pt modelId="{E45F39D2-2360-4311-8FBE-41004FDEF048}" type="pres">
      <dgm:prSet presAssocID="{90A1FDC1-0D44-475B-9B1C-CF9927AE67E2}" presName="rootText" presStyleLbl="node4" presStyleIdx="2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037C8CE4-3078-4021-8961-33F6CA629B4E}" type="pres">
      <dgm:prSet presAssocID="{90A1FDC1-0D44-475B-9B1C-CF9927AE67E2}" presName="rootConnector" presStyleLbl="node4" presStyleIdx="2" presStyleCnt="7"/>
      <dgm:spPr/>
    </dgm:pt>
    <dgm:pt modelId="{569F29FA-3C8B-4310-A99F-66C37D93ECF2}" type="pres">
      <dgm:prSet presAssocID="{90A1FDC1-0D44-475B-9B1C-CF9927AE67E2}" presName="hierChild4" presStyleCnt="0"/>
      <dgm:spPr/>
    </dgm:pt>
    <dgm:pt modelId="{04C7E80C-4C23-4BC2-862C-787BEFA68790}" type="pres">
      <dgm:prSet presAssocID="{90A1FDC1-0D44-475B-9B1C-CF9927AE67E2}" presName="hierChild5" presStyleCnt="0"/>
      <dgm:spPr/>
    </dgm:pt>
    <dgm:pt modelId="{432E02C6-844C-4085-B246-7FFC5087C3FA}" type="pres">
      <dgm:prSet presAssocID="{E0EF4F12-91CE-43A5-8BBD-ED02CF26F362}" presName="Name64" presStyleLbl="parChTrans1D4" presStyleIdx="3" presStyleCnt="7"/>
      <dgm:spPr/>
    </dgm:pt>
    <dgm:pt modelId="{2EEF7853-989B-42A6-B646-09D6578FC200}" type="pres">
      <dgm:prSet presAssocID="{634C80FC-E8AA-40C1-984A-8B8F40E7C0E6}" presName="hierRoot2" presStyleCnt="0">
        <dgm:presLayoutVars>
          <dgm:hierBranch val="init"/>
        </dgm:presLayoutVars>
      </dgm:prSet>
      <dgm:spPr/>
    </dgm:pt>
    <dgm:pt modelId="{F344AD6E-E178-409E-B99D-009A153E86FA}" type="pres">
      <dgm:prSet presAssocID="{634C80FC-E8AA-40C1-984A-8B8F40E7C0E6}" presName="rootComposite" presStyleCnt="0"/>
      <dgm:spPr/>
    </dgm:pt>
    <dgm:pt modelId="{1BE51531-878E-4EB8-A5B4-01C4E3ECB803}" type="pres">
      <dgm:prSet presAssocID="{634C80FC-E8AA-40C1-984A-8B8F40E7C0E6}" presName="rootText" presStyleLbl="node4" presStyleIdx="3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77CBAFCA-A25D-4F2F-A540-C43A767FE569}" type="pres">
      <dgm:prSet presAssocID="{634C80FC-E8AA-40C1-984A-8B8F40E7C0E6}" presName="rootConnector" presStyleLbl="node4" presStyleIdx="3" presStyleCnt="7"/>
      <dgm:spPr/>
    </dgm:pt>
    <dgm:pt modelId="{658031EA-F496-4633-B61F-3D17258A2729}" type="pres">
      <dgm:prSet presAssocID="{634C80FC-E8AA-40C1-984A-8B8F40E7C0E6}" presName="hierChild4" presStyleCnt="0"/>
      <dgm:spPr/>
    </dgm:pt>
    <dgm:pt modelId="{7FA4F026-259E-4CB1-9ADC-7971230CAB7D}" type="pres">
      <dgm:prSet presAssocID="{634C80FC-E8AA-40C1-984A-8B8F40E7C0E6}" presName="hierChild5" presStyleCnt="0"/>
      <dgm:spPr/>
    </dgm:pt>
    <dgm:pt modelId="{C78BE44A-8713-4AE4-BD94-B2A4E72AD454}" type="pres">
      <dgm:prSet presAssocID="{4E577E71-A840-4891-80BA-707942E76992}" presName="hierChild5" presStyleCnt="0"/>
      <dgm:spPr/>
    </dgm:pt>
    <dgm:pt modelId="{DAF5B076-03FF-46AB-8CE5-E158B4E7A109}" type="pres">
      <dgm:prSet presAssocID="{F34A4E63-1610-4C9D-84CF-228C00B71DFE}" presName="Name64" presStyleLbl="parChTrans1D3" presStyleIdx="1" presStyleCnt="4"/>
      <dgm:spPr/>
    </dgm:pt>
    <dgm:pt modelId="{7D2B0F59-429A-4DB8-B297-945CDE122385}" type="pres">
      <dgm:prSet presAssocID="{8C5D7DB1-DD82-4EFD-A571-D1EA5C766351}" presName="hierRoot2" presStyleCnt="0">
        <dgm:presLayoutVars>
          <dgm:hierBranch val="init"/>
        </dgm:presLayoutVars>
      </dgm:prSet>
      <dgm:spPr/>
    </dgm:pt>
    <dgm:pt modelId="{EEC5F89A-95CE-4BAC-B937-24138746C8D4}" type="pres">
      <dgm:prSet presAssocID="{8C5D7DB1-DD82-4EFD-A571-D1EA5C766351}" presName="rootComposite" presStyleCnt="0"/>
      <dgm:spPr/>
    </dgm:pt>
    <dgm:pt modelId="{BB479090-AE01-4668-A715-7BFF1F2C51F4}" type="pres">
      <dgm:prSet presAssocID="{8C5D7DB1-DD82-4EFD-A571-D1EA5C766351}" presName="rootText" presStyleLbl="node3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F7A4018D-7EE6-4DB9-A209-7DEC93259023}" type="pres">
      <dgm:prSet presAssocID="{8C5D7DB1-DD82-4EFD-A571-D1EA5C766351}" presName="rootConnector" presStyleLbl="node3" presStyleIdx="1" presStyleCnt="4"/>
      <dgm:spPr/>
    </dgm:pt>
    <dgm:pt modelId="{3599D0ED-D376-499B-B733-EB55E35E544C}" type="pres">
      <dgm:prSet presAssocID="{8C5D7DB1-DD82-4EFD-A571-D1EA5C766351}" presName="hierChild4" presStyleCnt="0"/>
      <dgm:spPr/>
    </dgm:pt>
    <dgm:pt modelId="{D44FD8FD-F326-42B5-9513-DE638EFBB1A8}" type="pres">
      <dgm:prSet presAssocID="{543CE6A6-5448-4F55-B3CC-CF34B18F7003}" presName="Name64" presStyleLbl="parChTrans1D4" presStyleIdx="4" presStyleCnt="7"/>
      <dgm:spPr/>
    </dgm:pt>
    <dgm:pt modelId="{E420105C-97C7-4B64-8D13-250025FF8F29}" type="pres">
      <dgm:prSet presAssocID="{700A7774-F89C-441B-8F41-D741179940FA}" presName="hierRoot2" presStyleCnt="0">
        <dgm:presLayoutVars>
          <dgm:hierBranch val="init"/>
        </dgm:presLayoutVars>
      </dgm:prSet>
      <dgm:spPr/>
    </dgm:pt>
    <dgm:pt modelId="{B847B79E-BFCF-40E7-94FB-889611A8CEC3}" type="pres">
      <dgm:prSet presAssocID="{700A7774-F89C-441B-8F41-D741179940FA}" presName="rootComposite" presStyleCnt="0"/>
      <dgm:spPr/>
    </dgm:pt>
    <dgm:pt modelId="{63E28FA8-C23F-4E25-AA27-49D69F969F4F}" type="pres">
      <dgm:prSet presAssocID="{700A7774-F89C-441B-8F41-D741179940FA}" presName="rootText" presStyleLbl="node4" presStyleIdx="4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F5DC62B3-D080-4198-910E-CC0C47994C3B}" type="pres">
      <dgm:prSet presAssocID="{700A7774-F89C-441B-8F41-D741179940FA}" presName="rootConnector" presStyleLbl="node4" presStyleIdx="4" presStyleCnt="7"/>
      <dgm:spPr/>
    </dgm:pt>
    <dgm:pt modelId="{0D970619-0E7A-4AED-B777-9701F90EE4E3}" type="pres">
      <dgm:prSet presAssocID="{700A7774-F89C-441B-8F41-D741179940FA}" presName="hierChild4" presStyleCnt="0"/>
      <dgm:spPr/>
    </dgm:pt>
    <dgm:pt modelId="{A8A733EE-5DF6-42E4-BB6E-9F81499D098D}" type="pres">
      <dgm:prSet presAssocID="{700A7774-F89C-441B-8F41-D741179940FA}" presName="hierChild5" presStyleCnt="0"/>
      <dgm:spPr/>
    </dgm:pt>
    <dgm:pt modelId="{47FA92DA-0E55-4E31-811B-4F28DCC57178}" type="pres">
      <dgm:prSet presAssocID="{C1AFFE41-4C6C-4D3A-BCDF-99BB98F37A7A}" presName="Name64" presStyleLbl="parChTrans1D4" presStyleIdx="5" presStyleCnt="7"/>
      <dgm:spPr/>
    </dgm:pt>
    <dgm:pt modelId="{96BDB2E2-0676-47FE-8659-9D9695696319}" type="pres">
      <dgm:prSet presAssocID="{D0C085EE-7110-4D62-A446-BCAC75B1B207}" presName="hierRoot2" presStyleCnt="0">
        <dgm:presLayoutVars>
          <dgm:hierBranch val="init"/>
        </dgm:presLayoutVars>
      </dgm:prSet>
      <dgm:spPr/>
    </dgm:pt>
    <dgm:pt modelId="{41114C21-B165-40D9-85C8-D5CABDEDED78}" type="pres">
      <dgm:prSet presAssocID="{D0C085EE-7110-4D62-A446-BCAC75B1B207}" presName="rootComposite" presStyleCnt="0"/>
      <dgm:spPr/>
    </dgm:pt>
    <dgm:pt modelId="{7B1ACC2B-5854-426B-AB03-769AC101BF7C}" type="pres">
      <dgm:prSet presAssocID="{D0C085EE-7110-4D62-A446-BCAC75B1B207}" presName="rootText" presStyleLbl="node4" presStyleIdx="5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5D6BF51F-6081-4757-B24F-69D777B7F3F5}" type="pres">
      <dgm:prSet presAssocID="{D0C085EE-7110-4D62-A446-BCAC75B1B207}" presName="rootConnector" presStyleLbl="node4" presStyleIdx="5" presStyleCnt="7"/>
      <dgm:spPr/>
    </dgm:pt>
    <dgm:pt modelId="{E3BBA631-219D-4E63-864F-4AE4C3D531C8}" type="pres">
      <dgm:prSet presAssocID="{D0C085EE-7110-4D62-A446-BCAC75B1B207}" presName="hierChild4" presStyleCnt="0"/>
      <dgm:spPr/>
    </dgm:pt>
    <dgm:pt modelId="{A1EFBB99-7FAA-48A9-81BD-BA2663082410}" type="pres">
      <dgm:prSet presAssocID="{D0C085EE-7110-4D62-A446-BCAC75B1B207}" presName="hierChild5" presStyleCnt="0"/>
      <dgm:spPr/>
    </dgm:pt>
    <dgm:pt modelId="{226C279E-999D-45BA-A1A1-DDE7A3B6F579}" type="pres">
      <dgm:prSet presAssocID="{008EA36B-DC0F-4CD7-8E03-DD816AA5B302}" presName="Name64" presStyleLbl="parChTrans1D4" presStyleIdx="6" presStyleCnt="7"/>
      <dgm:spPr/>
    </dgm:pt>
    <dgm:pt modelId="{A0A590E2-BD3F-4646-A868-F3BC4E050210}" type="pres">
      <dgm:prSet presAssocID="{30E90D63-34E9-44B2-A3F9-383D476AD6F3}" presName="hierRoot2" presStyleCnt="0">
        <dgm:presLayoutVars>
          <dgm:hierBranch val="init"/>
        </dgm:presLayoutVars>
      </dgm:prSet>
      <dgm:spPr/>
    </dgm:pt>
    <dgm:pt modelId="{08236B59-69CA-41C7-8B74-4EB0ED1C8E79}" type="pres">
      <dgm:prSet presAssocID="{30E90D63-34E9-44B2-A3F9-383D476AD6F3}" presName="rootComposite" presStyleCnt="0"/>
      <dgm:spPr/>
    </dgm:pt>
    <dgm:pt modelId="{4AA203D0-4E78-49CC-ACF8-54F349ED00A4}" type="pres">
      <dgm:prSet presAssocID="{30E90D63-34E9-44B2-A3F9-383D476AD6F3}" presName="rootText" presStyleLbl="node4" presStyleIdx="6" presStyleCnt="7">
        <dgm:presLayoutVars>
          <dgm:chPref val="3"/>
        </dgm:presLayoutVars>
      </dgm:prSet>
      <dgm:spPr/>
    </dgm:pt>
    <dgm:pt modelId="{C7C6AAB3-6AA6-470E-9FB2-9DECCFD14E05}" type="pres">
      <dgm:prSet presAssocID="{30E90D63-34E9-44B2-A3F9-383D476AD6F3}" presName="rootConnector" presStyleLbl="node4" presStyleIdx="6" presStyleCnt="7"/>
      <dgm:spPr/>
    </dgm:pt>
    <dgm:pt modelId="{00B0E921-0958-44BD-A42D-29612929C7FD}" type="pres">
      <dgm:prSet presAssocID="{30E90D63-34E9-44B2-A3F9-383D476AD6F3}" presName="hierChild4" presStyleCnt="0"/>
      <dgm:spPr/>
    </dgm:pt>
    <dgm:pt modelId="{76EEA67E-5945-43C6-855D-E9CE460EB479}" type="pres">
      <dgm:prSet presAssocID="{30E90D63-34E9-44B2-A3F9-383D476AD6F3}" presName="hierChild5" presStyleCnt="0"/>
      <dgm:spPr/>
    </dgm:pt>
    <dgm:pt modelId="{38FA6777-0C16-4C76-9EA6-F9399595B9B7}" type="pres">
      <dgm:prSet presAssocID="{8C5D7DB1-DD82-4EFD-A571-D1EA5C766351}" presName="hierChild5" presStyleCnt="0"/>
      <dgm:spPr/>
    </dgm:pt>
    <dgm:pt modelId="{A162502D-79EF-4171-AB38-5B353F2BAB0B}" type="pres">
      <dgm:prSet presAssocID="{1E5F660A-AC71-4306-A9FA-1ECCA32A1A55}" presName="Name64" presStyleLbl="parChTrans1D3" presStyleIdx="2" presStyleCnt="4"/>
      <dgm:spPr/>
    </dgm:pt>
    <dgm:pt modelId="{80606FA8-702E-4B09-AC3D-EBFB07872452}" type="pres">
      <dgm:prSet presAssocID="{FABD5244-FACE-4931-9EC5-C83E5A133828}" presName="hierRoot2" presStyleCnt="0">
        <dgm:presLayoutVars>
          <dgm:hierBranch val="init"/>
        </dgm:presLayoutVars>
      </dgm:prSet>
      <dgm:spPr/>
    </dgm:pt>
    <dgm:pt modelId="{D8344B9A-145C-4FCD-BDB8-4B4FA2E2DDD1}" type="pres">
      <dgm:prSet presAssocID="{FABD5244-FACE-4931-9EC5-C83E5A133828}" presName="rootComposite" presStyleCnt="0"/>
      <dgm:spPr/>
    </dgm:pt>
    <dgm:pt modelId="{401578E9-BBE5-44B6-AD60-D11E0BADD854}" type="pres">
      <dgm:prSet presAssocID="{FABD5244-FACE-4931-9EC5-C83E5A133828}" presName="rootText" presStyleLbl="node3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2AB43BA0-81B8-4371-9510-EF04C48B255C}" type="pres">
      <dgm:prSet presAssocID="{FABD5244-FACE-4931-9EC5-C83E5A133828}" presName="rootConnector" presStyleLbl="node3" presStyleIdx="2" presStyleCnt="4"/>
      <dgm:spPr/>
    </dgm:pt>
    <dgm:pt modelId="{D291770D-7A65-45A8-A2CC-9A3744633F80}" type="pres">
      <dgm:prSet presAssocID="{FABD5244-FACE-4931-9EC5-C83E5A133828}" presName="hierChild4" presStyleCnt="0"/>
      <dgm:spPr/>
    </dgm:pt>
    <dgm:pt modelId="{BA8D0328-7A5D-406B-B9C0-88F2BBA2A262}" type="pres">
      <dgm:prSet presAssocID="{FABD5244-FACE-4931-9EC5-C83E5A133828}" presName="hierChild5" presStyleCnt="0"/>
      <dgm:spPr/>
    </dgm:pt>
    <dgm:pt modelId="{0E77E587-22DB-4355-A9A8-604131B19DBB}" type="pres">
      <dgm:prSet presAssocID="{B273FFD0-3E65-4E3A-9048-0A38A1F9FC52}" presName="Name64" presStyleLbl="parChTrans1D3" presStyleIdx="3" presStyleCnt="4"/>
      <dgm:spPr/>
    </dgm:pt>
    <dgm:pt modelId="{3BEC6177-B4D6-4BC3-B79B-B07020AAA1DB}" type="pres">
      <dgm:prSet presAssocID="{2790F772-E9DB-4C24-A6C3-EDCF4C2DF7AB}" presName="hierRoot2" presStyleCnt="0">
        <dgm:presLayoutVars>
          <dgm:hierBranch val="init"/>
        </dgm:presLayoutVars>
      </dgm:prSet>
      <dgm:spPr/>
    </dgm:pt>
    <dgm:pt modelId="{1BAAD228-CEA1-4F89-A3CD-B6E51B1E2961}" type="pres">
      <dgm:prSet presAssocID="{2790F772-E9DB-4C24-A6C3-EDCF4C2DF7AB}" presName="rootComposite" presStyleCnt="0"/>
      <dgm:spPr/>
    </dgm:pt>
    <dgm:pt modelId="{EE765C58-9ED7-4043-8B8A-62793E03E2A7}" type="pres">
      <dgm:prSet presAssocID="{2790F772-E9DB-4C24-A6C3-EDCF4C2DF7AB}" presName="rootText" presStyleLbl="node3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4AB80EAB-8EF5-4329-8984-2A0334EB9F16}" type="pres">
      <dgm:prSet presAssocID="{2790F772-E9DB-4C24-A6C3-EDCF4C2DF7AB}" presName="rootConnector" presStyleLbl="node3" presStyleIdx="3" presStyleCnt="4"/>
      <dgm:spPr/>
    </dgm:pt>
    <dgm:pt modelId="{93FC4E5B-233F-49EB-BB81-758C3AF5FB87}" type="pres">
      <dgm:prSet presAssocID="{2790F772-E9DB-4C24-A6C3-EDCF4C2DF7AB}" presName="hierChild4" presStyleCnt="0"/>
      <dgm:spPr/>
    </dgm:pt>
    <dgm:pt modelId="{EFB57BA6-D6CB-4358-BD36-D8EA97E43AFA}" type="pres">
      <dgm:prSet presAssocID="{2790F772-E9DB-4C24-A6C3-EDCF4C2DF7AB}" presName="hierChild5" presStyleCnt="0"/>
      <dgm:spPr/>
    </dgm:pt>
    <dgm:pt modelId="{23D52FE2-3D43-49CB-828B-AB4D60938F59}" type="pres">
      <dgm:prSet presAssocID="{8DDA6A7D-CB17-4EAD-940D-26A8CEC90560}" presName="hierChild5" presStyleCnt="0"/>
      <dgm:spPr/>
    </dgm:pt>
    <dgm:pt modelId="{AF5D2DDC-3BA4-4328-843B-7C279CD06C3C}" type="pres">
      <dgm:prSet presAssocID="{383874EC-16CD-4D35-AA61-8630DCC50176}" presName="Name64" presStyleLbl="parChTrans1D2" presStyleIdx="2" presStyleCnt="4"/>
      <dgm:spPr/>
    </dgm:pt>
    <dgm:pt modelId="{B798506E-2A9C-4DD3-A093-AE169FAF32BB}" type="pres">
      <dgm:prSet presAssocID="{92A8C9AF-34C8-4ED9-9E07-C1629D3850A4}" presName="hierRoot2" presStyleCnt="0">
        <dgm:presLayoutVars>
          <dgm:hierBranch val="init"/>
        </dgm:presLayoutVars>
      </dgm:prSet>
      <dgm:spPr/>
    </dgm:pt>
    <dgm:pt modelId="{25F174C6-F53A-4BF3-86CF-D99E91981DA6}" type="pres">
      <dgm:prSet presAssocID="{92A8C9AF-34C8-4ED9-9E07-C1629D3850A4}" presName="rootComposite" presStyleCnt="0"/>
      <dgm:spPr/>
    </dgm:pt>
    <dgm:pt modelId="{A9762087-2FDC-45FD-8A84-52C9C31DAA79}" type="pres">
      <dgm:prSet presAssocID="{92A8C9AF-34C8-4ED9-9E07-C1629D3850A4}" presName="rootText" presStyleLbl="node2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F38CF06F-52D8-422C-9447-4AECB56FFDFD}" type="pres">
      <dgm:prSet presAssocID="{92A8C9AF-34C8-4ED9-9E07-C1629D3850A4}" presName="rootConnector" presStyleLbl="node2" presStyleIdx="2" presStyleCnt="4"/>
      <dgm:spPr/>
    </dgm:pt>
    <dgm:pt modelId="{0B5FD76C-801C-4519-AD21-2EC3E4F424C2}" type="pres">
      <dgm:prSet presAssocID="{92A8C9AF-34C8-4ED9-9E07-C1629D3850A4}" presName="hierChild4" presStyleCnt="0"/>
      <dgm:spPr/>
    </dgm:pt>
    <dgm:pt modelId="{A8D34EEF-705D-4633-94A1-8617C6F96358}" type="pres">
      <dgm:prSet presAssocID="{92A8C9AF-34C8-4ED9-9E07-C1629D3850A4}" presName="hierChild5" presStyleCnt="0"/>
      <dgm:spPr/>
    </dgm:pt>
    <dgm:pt modelId="{B89398CE-02F5-4372-AA2F-98E5CA6F3D4F}" type="pres">
      <dgm:prSet presAssocID="{13260369-392F-4455-A13E-8A2E00391873}" presName="Name64" presStyleLbl="parChTrans1D2" presStyleIdx="3" presStyleCnt="4"/>
      <dgm:spPr/>
    </dgm:pt>
    <dgm:pt modelId="{28DF11CA-EB2C-4ABF-AA15-97ADAE044886}" type="pres">
      <dgm:prSet presAssocID="{E002A29A-3602-4914-BB4E-C205BDA4E828}" presName="hierRoot2" presStyleCnt="0">
        <dgm:presLayoutVars>
          <dgm:hierBranch val="init"/>
        </dgm:presLayoutVars>
      </dgm:prSet>
      <dgm:spPr/>
    </dgm:pt>
    <dgm:pt modelId="{D15AD7DC-C27A-494C-8ED5-C83DEAD890C0}" type="pres">
      <dgm:prSet presAssocID="{E002A29A-3602-4914-BB4E-C205BDA4E828}" presName="rootComposite" presStyleCnt="0"/>
      <dgm:spPr/>
    </dgm:pt>
    <dgm:pt modelId="{5039D83D-C229-40B4-8B4B-C30776E83B15}" type="pres">
      <dgm:prSet presAssocID="{E002A29A-3602-4914-BB4E-C205BDA4E828}" presName="rootText" presStyleLbl="node2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40B99C2F-0BE6-4B40-8859-5BEB605B234E}" type="pres">
      <dgm:prSet presAssocID="{E002A29A-3602-4914-BB4E-C205BDA4E828}" presName="rootConnector" presStyleLbl="node2" presStyleIdx="3" presStyleCnt="4"/>
      <dgm:spPr/>
    </dgm:pt>
    <dgm:pt modelId="{5DA20CA8-DD30-4DC0-A2E8-F12731B4FEFD}" type="pres">
      <dgm:prSet presAssocID="{E002A29A-3602-4914-BB4E-C205BDA4E828}" presName="hierChild4" presStyleCnt="0"/>
      <dgm:spPr/>
    </dgm:pt>
    <dgm:pt modelId="{A6DF759C-EEC0-48CB-9BF7-3238264B98D8}" type="pres">
      <dgm:prSet presAssocID="{E002A29A-3602-4914-BB4E-C205BDA4E828}" presName="hierChild5" presStyleCnt="0"/>
      <dgm:spPr/>
    </dgm:pt>
    <dgm:pt modelId="{244682C8-9115-41C5-ABCC-9DE0A2DC3A04}" type="pres">
      <dgm:prSet presAssocID="{55684751-4C46-449C-A4F7-59296DEF7DF4}" presName="hierChild3" presStyleCnt="0"/>
      <dgm:spPr/>
    </dgm:pt>
  </dgm:ptLst>
  <dgm:cxnLst>
    <dgm:cxn modelId="{6CE0A500-628D-4145-86C4-359B9E7D2488}" type="presOf" srcId="{255449BF-2961-4D2F-B083-A39B849E7ECD}" destId="{83C5BD18-F5B6-4A08-B57E-C87A20A57561}" srcOrd="0" destOrd="0" presId="urn:microsoft.com/office/officeart/2009/3/layout/HorizontalOrganizationChart"/>
    <dgm:cxn modelId="{6DA34609-31A9-41EA-A4D9-B9346E5F5AF0}" type="presOf" srcId="{90A1FDC1-0D44-475B-9B1C-CF9927AE67E2}" destId="{037C8CE4-3078-4021-8961-33F6CA629B4E}" srcOrd="1" destOrd="0" presId="urn:microsoft.com/office/officeart/2009/3/layout/HorizontalOrganizationChart"/>
    <dgm:cxn modelId="{FA0DD10B-D80A-4553-95FC-7E127877892F}" srcId="{4E577E71-A840-4891-80BA-707942E76992}" destId="{255449BF-2961-4D2F-B083-A39B849E7ECD}" srcOrd="0" destOrd="0" parTransId="{CFF1CB2C-852F-43EC-8042-C69E4E7232BA}" sibTransId="{23AE20DD-31E4-4D2C-8BF6-B304254AF0E4}"/>
    <dgm:cxn modelId="{0A9AC50F-925D-4484-8BE1-E9536A5B7E08}" type="presOf" srcId="{8C5D7DB1-DD82-4EFD-A571-D1EA5C766351}" destId="{BB479090-AE01-4668-A715-7BFF1F2C51F4}" srcOrd="0" destOrd="0" presId="urn:microsoft.com/office/officeart/2009/3/layout/HorizontalOrganizationChart"/>
    <dgm:cxn modelId="{5E8EB711-6997-4D4D-A91C-62BE3DEDBE89}" type="presOf" srcId="{E002A29A-3602-4914-BB4E-C205BDA4E828}" destId="{40B99C2F-0BE6-4B40-8859-5BEB605B234E}" srcOrd="1" destOrd="0" presId="urn:microsoft.com/office/officeart/2009/3/layout/HorizontalOrganizationChart"/>
    <dgm:cxn modelId="{996FF715-6BE1-481A-B378-F084421BEF65}" type="presOf" srcId="{13260369-392F-4455-A13E-8A2E00391873}" destId="{B89398CE-02F5-4372-AA2F-98E5CA6F3D4F}" srcOrd="0" destOrd="0" presId="urn:microsoft.com/office/officeart/2009/3/layout/HorizontalOrganizationChart"/>
    <dgm:cxn modelId="{B2427E17-A2C5-4700-A851-744BE473FAE5}" type="presOf" srcId="{92A8C9AF-34C8-4ED9-9E07-C1629D3850A4}" destId="{F38CF06F-52D8-422C-9447-4AECB56FFDFD}" srcOrd="1" destOrd="0" presId="urn:microsoft.com/office/officeart/2009/3/layout/HorizontalOrganizationChart"/>
    <dgm:cxn modelId="{94072B18-70CF-48FC-B4DF-68956972FF06}" type="presOf" srcId="{E002A29A-3602-4914-BB4E-C205BDA4E828}" destId="{5039D83D-C229-40B4-8B4B-C30776E83B15}" srcOrd="0" destOrd="0" presId="urn:microsoft.com/office/officeart/2009/3/layout/HorizontalOrganizationChart"/>
    <dgm:cxn modelId="{41B64019-0D64-4724-8696-3667C461A14C}" type="presOf" srcId="{634C80FC-E8AA-40C1-984A-8B8F40E7C0E6}" destId="{1BE51531-878E-4EB8-A5B4-01C4E3ECB803}" srcOrd="0" destOrd="0" presId="urn:microsoft.com/office/officeart/2009/3/layout/HorizontalOrganizationChart"/>
    <dgm:cxn modelId="{8A99061E-6DE1-4877-804B-2F9D63290646}" type="presOf" srcId="{4E577E71-A840-4891-80BA-707942E76992}" destId="{D19EC7E0-46C9-4280-98A1-E8ED4E67DEA1}" srcOrd="1" destOrd="0" presId="urn:microsoft.com/office/officeart/2009/3/layout/HorizontalOrganizationChart"/>
    <dgm:cxn modelId="{3E093120-5BAC-4A2A-B240-46A88FDE9705}" type="presOf" srcId="{543CE6A6-5448-4F55-B3CC-CF34B18F7003}" destId="{D44FD8FD-F326-42B5-9513-DE638EFBB1A8}" srcOrd="0" destOrd="0" presId="urn:microsoft.com/office/officeart/2009/3/layout/HorizontalOrganizationChart"/>
    <dgm:cxn modelId="{ECE3422A-4553-4C9B-95B7-F3EFE5656EFC}" type="presOf" srcId="{8E358058-9CCB-40A5-9696-1B28170C4DC3}" destId="{B1E6CC13-CBAE-465C-8A6E-BC291405F88C}" srcOrd="1" destOrd="0" presId="urn:microsoft.com/office/officeart/2009/3/layout/HorizontalOrganizationChart"/>
    <dgm:cxn modelId="{E0653C2C-6DE0-45A3-AFF8-224DFE228B9C}" srcId="{55684751-4C46-449C-A4F7-59296DEF7DF4}" destId="{92A8C9AF-34C8-4ED9-9E07-C1629D3850A4}" srcOrd="2" destOrd="0" parTransId="{383874EC-16CD-4D35-AA61-8630DCC50176}" sibTransId="{3D52C6C0-3DE6-4EB2-8EF6-F7B0F863107D}"/>
    <dgm:cxn modelId="{B3047A2E-198E-462A-82E4-8C4EC1659570}" srcId="{55684751-4C46-449C-A4F7-59296DEF7DF4}" destId="{E002A29A-3602-4914-BB4E-C205BDA4E828}" srcOrd="3" destOrd="0" parTransId="{13260369-392F-4455-A13E-8A2E00391873}" sibTransId="{8DFA8A46-6A44-4F0E-8FE5-7626EE13A4BF}"/>
    <dgm:cxn modelId="{E37B0F30-FCFD-412A-AB4C-9FE6F0936187}" type="presOf" srcId="{CFF1CB2C-852F-43EC-8042-C69E4E7232BA}" destId="{77903FD5-F6A1-4009-9C21-E1B214DDC92D}" srcOrd="0" destOrd="0" presId="urn:microsoft.com/office/officeart/2009/3/layout/HorizontalOrganizationChart"/>
    <dgm:cxn modelId="{EDC59630-9600-4AB3-B565-349242E5F8CF}" type="presOf" srcId="{33D64587-FEA1-44C9-85B4-2A05533C358B}" destId="{E6294431-E30F-4BD7-91BA-E8BD62E5E0E4}" srcOrd="0" destOrd="0" presId="urn:microsoft.com/office/officeart/2009/3/layout/HorizontalOrganizationChart"/>
    <dgm:cxn modelId="{67A0DF31-279A-45AC-9C92-A11371EF38C0}" type="presOf" srcId="{4035A854-92C8-4B26-9742-74EE5A3B4036}" destId="{9E1B48AA-E687-4D75-9E14-ADDD54778438}" srcOrd="1" destOrd="0" presId="urn:microsoft.com/office/officeart/2009/3/layout/HorizontalOrganizationChart"/>
    <dgm:cxn modelId="{967D9232-2AF0-432F-AB81-BE463E24108E}" type="presOf" srcId="{55684751-4C46-449C-A4F7-59296DEF7DF4}" destId="{12C3CA27-8BC8-42F7-9236-361E5DB00362}" srcOrd="0" destOrd="0" presId="urn:microsoft.com/office/officeart/2009/3/layout/HorizontalOrganizationChart"/>
    <dgm:cxn modelId="{26F97835-AB1C-4AAE-B4EE-41D160CB16DC}" srcId="{4B54B121-6CCC-4624-A8FD-70B145674768}" destId="{55684751-4C46-449C-A4F7-59296DEF7DF4}" srcOrd="1" destOrd="0" parTransId="{DFBD8F1B-F491-4635-89D5-DAE377841119}" sibTransId="{1DF92CF9-86CF-4CBB-A676-B52E27668B47}"/>
    <dgm:cxn modelId="{298DF935-86FB-470C-B641-4729342E7FF0}" type="presOf" srcId="{CF0CE6C8-AD97-422C-8BAB-2278FEA3F83B}" destId="{B009B896-C200-4661-B1CF-08C11CBEC001}" srcOrd="0" destOrd="0" presId="urn:microsoft.com/office/officeart/2009/3/layout/HorizontalOrganizationChart"/>
    <dgm:cxn modelId="{AE55343C-6BAF-4465-BEB5-A1172995B70A}" srcId="{8DDA6A7D-CB17-4EAD-940D-26A8CEC90560}" destId="{FABD5244-FACE-4931-9EC5-C83E5A133828}" srcOrd="2" destOrd="0" parTransId="{1E5F660A-AC71-4306-A9FA-1ECCA32A1A55}" sibTransId="{47DB7152-C22B-4891-ABDC-E53839D03BCB}"/>
    <dgm:cxn modelId="{E6A9613C-91DC-4914-BC5B-5C972E92CF66}" type="presOf" srcId="{F34A4E63-1610-4C9D-84CF-228C00B71DFE}" destId="{DAF5B076-03FF-46AB-8CE5-E158B4E7A109}" srcOrd="0" destOrd="0" presId="urn:microsoft.com/office/officeart/2009/3/layout/HorizontalOrganizationChart"/>
    <dgm:cxn modelId="{6721F93F-B1FC-40FB-ACF6-73A171D91185}" type="presOf" srcId="{55684751-4C46-449C-A4F7-59296DEF7DF4}" destId="{CC6ECDDC-8F73-4177-BCFE-513A1973837E}" srcOrd="1" destOrd="0" presId="urn:microsoft.com/office/officeart/2009/3/layout/HorizontalOrganizationChart"/>
    <dgm:cxn modelId="{85D3E940-0CFB-4B34-8BD7-31A1A7CC73D8}" type="presOf" srcId="{383874EC-16CD-4D35-AA61-8630DCC50176}" destId="{AF5D2DDC-3BA4-4328-843B-7C279CD06C3C}" srcOrd="0" destOrd="0" presId="urn:microsoft.com/office/officeart/2009/3/layout/HorizontalOrganizationChart"/>
    <dgm:cxn modelId="{977C5D62-3586-4BEC-8A58-1BB194BFFCDB}" srcId="{55684751-4C46-449C-A4F7-59296DEF7DF4}" destId="{4035A854-92C8-4B26-9742-74EE5A3B4036}" srcOrd="0" destOrd="0" parTransId="{42DDA45B-D8E8-4F7A-A6B6-6B15BEFE5B34}" sibTransId="{53CFED5E-A44F-462C-A82E-C1DB145EBD6D}"/>
    <dgm:cxn modelId="{5B018866-1249-4A54-8FE0-A43F69D0BF38}" srcId="{4B54B121-6CCC-4624-A8FD-70B145674768}" destId="{8E358058-9CCB-40A5-9696-1B28170C4DC3}" srcOrd="0" destOrd="0" parTransId="{A40EBCD1-BFCE-40EF-8383-BC96D9A0CE30}" sibTransId="{E6161582-FC75-46D8-BB99-F0E3315B1208}"/>
    <dgm:cxn modelId="{3F5C6448-9D2C-476C-A88A-5DA00E4C9154}" type="presOf" srcId="{700A7774-F89C-441B-8F41-D741179940FA}" destId="{63E28FA8-C23F-4E25-AA27-49D69F969F4F}" srcOrd="0" destOrd="0" presId="urn:microsoft.com/office/officeart/2009/3/layout/HorizontalOrganizationChart"/>
    <dgm:cxn modelId="{04942149-4B7B-4AC9-8E20-E3F29248F6EC}" type="presOf" srcId="{8DDA6A7D-CB17-4EAD-940D-26A8CEC90560}" destId="{EFAE33A5-C49D-4EC8-BA9B-53618D516AEB}" srcOrd="0" destOrd="0" presId="urn:microsoft.com/office/officeart/2009/3/layout/HorizontalOrganizationChart"/>
    <dgm:cxn modelId="{67ED114A-5849-4B25-A676-42C18CE91F41}" type="presOf" srcId="{6AEFA14A-BE64-4C86-ADBB-BF057A3BD25C}" destId="{9436DDBD-ED03-4A1F-922D-0B082F3ECF17}" srcOrd="0" destOrd="0" presId="urn:microsoft.com/office/officeart/2009/3/layout/HorizontalOrganizationChart"/>
    <dgm:cxn modelId="{9CB4CB6A-102F-4752-A714-FA34C7761DB3}" type="presOf" srcId="{B273FFD0-3E65-4E3A-9048-0A38A1F9FC52}" destId="{0E77E587-22DB-4355-A9A8-604131B19DBB}" srcOrd="0" destOrd="0" presId="urn:microsoft.com/office/officeart/2009/3/layout/HorizontalOrganizationChart"/>
    <dgm:cxn modelId="{2FE50D52-F4B1-4378-946E-5BCB41626FF6}" type="presOf" srcId="{D0C085EE-7110-4D62-A446-BCAC75B1B207}" destId="{7B1ACC2B-5854-426B-AB03-769AC101BF7C}" srcOrd="0" destOrd="0" presId="urn:microsoft.com/office/officeart/2009/3/layout/HorizontalOrganizationChart"/>
    <dgm:cxn modelId="{FE500173-A6B1-47AF-8C07-7ED0A6B0AB15}" srcId="{8C5D7DB1-DD82-4EFD-A571-D1EA5C766351}" destId="{D0C085EE-7110-4D62-A446-BCAC75B1B207}" srcOrd="1" destOrd="0" parTransId="{C1AFFE41-4C6C-4D3A-BCDF-99BB98F37A7A}" sibTransId="{C66EF9FD-5963-40D1-BD20-D95B578ECF80}"/>
    <dgm:cxn modelId="{E899DF57-AAC1-4005-8AF1-A930C545E08F}" type="presOf" srcId="{2790F772-E9DB-4C24-A6C3-EDCF4C2DF7AB}" destId="{EE765C58-9ED7-4043-8B8A-62793E03E2A7}" srcOrd="0" destOrd="0" presId="urn:microsoft.com/office/officeart/2009/3/layout/HorizontalOrganizationChart"/>
    <dgm:cxn modelId="{9BB37259-8DE7-4E38-927A-D30A3AEDD44B}" srcId="{55684751-4C46-449C-A4F7-59296DEF7DF4}" destId="{8DDA6A7D-CB17-4EAD-940D-26A8CEC90560}" srcOrd="1" destOrd="0" parTransId="{09C3BC74-CB06-4A5F-A4D4-DEA7C8993213}" sibTransId="{90F352A8-E869-4BC4-BF3C-9734F5FC0122}"/>
    <dgm:cxn modelId="{353C4F81-55D5-4044-AB27-331540DD3F0E}" type="presOf" srcId="{FABD5244-FACE-4931-9EC5-C83E5A133828}" destId="{2AB43BA0-81B8-4371-9510-EF04C48B255C}" srcOrd="1" destOrd="0" presId="urn:microsoft.com/office/officeart/2009/3/layout/HorizontalOrganizationChart"/>
    <dgm:cxn modelId="{4423E382-CD86-4C72-BC9C-0B5FE238CAF8}" type="presOf" srcId="{634C80FC-E8AA-40C1-984A-8B8F40E7C0E6}" destId="{77CBAFCA-A25D-4F2F-A540-C43A767FE569}" srcOrd="1" destOrd="0" presId="urn:microsoft.com/office/officeart/2009/3/layout/HorizontalOrganizationChart"/>
    <dgm:cxn modelId="{28DB868E-30ED-4AD9-949C-D7E1CC697B76}" srcId="{8DDA6A7D-CB17-4EAD-940D-26A8CEC90560}" destId="{2790F772-E9DB-4C24-A6C3-EDCF4C2DF7AB}" srcOrd="3" destOrd="0" parTransId="{B273FFD0-3E65-4E3A-9048-0A38A1F9FC52}" sibTransId="{D0F76342-8A22-4F51-B17C-92D95DA29A6C}"/>
    <dgm:cxn modelId="{C32D5B8F-02E5-4834-A2CA-41573FB2BBED}" type="presOf" srcId="{4035A854-92C8-4B26-9742-74EE5A3B4036}" destId="{D885264A-A6A4-44B7-B7A0-546CBAA70F7D}" srcOrd="0" destOrd="0" presId="urn:microsoft.com/office/officeart/2009/3/layout/HorizontalOrganizationChart"/>
    <dgm:cxn modelId="{6DCF3496-A66C-425B-8462-824FDFAA35E1}" type="presOf" srcId="{8DDA6A7D-CB17-4EAD-940D-26A8CEC90560}" destId="{0F37BF45-D53E-434A-B826-B98130184B0F}" srcOrd="1" destOrd="0" presId="urn:microsoft.com/office/officeart/2009/3/layout/HorizontalOrganizationChart"/>
    <dgm:cxn modelId="{940B6999-BA4B-4553-B72F-712838F8BD13}" type="presOf" srcId="{90A1FDC1-0D44-475B-9B1C-CF9927AE67E2}" destId="{E45F39D2-2360-4311-8FBE-41004FDEF048}" srcOrd="0" destOrd="0" presId="urn:microsoft.com/office/officeart/2009/3/layout/HorizontalOrganizationChart"/>
    <dgm:cxn modelId="{D0886B99-DCC0-4C0A-8A5C-EFE6686926CD}" type="presOf" srcId="{C1AFFE41-4C6C-4D3A-BCDF-99BB98F37A7A}" destId="{47FA92DA-0E55-4E31-811B-4F28DCC57178}" srcOrd="0" destOrd="0" presId="urn:microsoft.com/office/officeart/2009/3/layout/HorizontalOrganizationChart"/>
    <dgm:cxn modelId="{D43C5D9C-DF36-4485-B53E-8F725BE15A5C}" type="presOf" srcId="{30E90D63-34E9-44B2-A3F9-383D476AD6F3}" destId="{4AA203D0-4E78-49CC-ACF8-54F349ED00A4}" srcOrd="0" destOrd="0" presId="urn:microsoft.com/office/officeart/2009/3/layout/HorizontalOrganizationChart"/>
    <dgm:cxn modelId="{A16DA8A0-DB04-401E-B370-461689ED35A9}" type="presOf" srcId="{227BD1B5-EB2E-4817-AE21-54714C3C2305}" destId="{145A5FD3-EE0C-4935-8C63-FEBCA1EC3B2D}" srcOrd="1" destOrd="0" presId="urn:microsoft.com/office/officeart/2009/3/layout/HorizontalOrganizationChart"/>
    <dgm:cxn modelId="{28F3B6A0-BD7A-4619-AABB-E53A5AB96243}" srcId="{8DDA6A7D-CB17-4EAD-940D-26A8CEC90560}" destId="{8C5D7DB1-DD82-4EFD-A571-D1EA5C766351}" srcOrd="1" destOrd="0" parTransId="{F34A4E63-1610-4C9D-84CF-228C00B71DFE}" sibTransId="{796539B4-90CE-4549-8F3B-B7388D924B08}"/>
    <dgm:cxn modelId="{3FD476A7-D5F3-43DC-9E37-B3E820CD2854}" type="presOf" srcId="{255449BF-2961-4D2F-B083-A39B849E7ECD}" destId="{1338F5D1-26A9-4A6A-9540-9C2ED55224F6}" srcOrd="1" destOrd="0" presId="urn:microsoft.com/office/officeart/2009/3/layout/HorizontalOrganizationChart"/>
    <dgm:cxn modelId="{A1D6A2A9-8D50-4F81-B0DC-91DA12415BE7}" srcId="{4E577E71-A840-4891-80BA-707942E76992}" destId="{634C80FC-E8AA-40C1-984A-8B8F40E7C0E6}" srcOrd="3" destOrd="0" parTransId="{E0EF4F12-91CE-43A5-8BBD-ED02CF26F362}" sibTransId="{A30CF1EA-D6E5-497F-A4FB-67AB81E3408B}"/>
    <dgm:cxn modelId="{8E7CD4A9-3C63-49B2-B5B7-6C4825A38761}" type="presOf" srcId="{E0EF4F12-91CE-43A5-8BBD-ED02CF26F362}" destId="{432E02C6-844C-4085-B246-7FFC5087C3FA}" srcOrd="0" destOrd="0" presId="urn:microsoft.com/office/officeart/2009/3/layout/HorizontalOrganizationChart"/>
    <dgm:cxn modelId="{298C8BAB-E13E-47F7-930F-9F0669E9F839}" type="presOf" srcId="{8E358058-9CCB-40A5-9696-1B28170C4DC3}" destId="{79C5CE7A-FC2C-48EE-B817-01E5E56896A3}" srcOrd="0" destOrd="0" presId="urn:microsoft.com/office/officeart/2009/3/layout/HorizontalOrganizationChart"/>
    <dgm:cxn modelId="{4408D8B4-076C-465F-85BB-7FC478FBCA9F}" srcId="{4E577E71-A840-4891-80BA-707942E76992}" destId="{90A1FDC1-0D44-475B-9B1C-CF9927AE67E2}" srcOrd="2" destOrd="0" parTransId="{6AEFA14A-BE64-4C86-ADBB-BF057A3BD25C}" sibTransId="{7C3177F4-4D3D-4105-8A6F-3AEA960E8288}"/>
    <dgm:cxn modelId="{013AB1B5-9D88-42B4-A692-06CF3B5EAB54}" srcId="{4E577E71-A840-4891-80BA-707942E76992}" destId="{227BD1B5-EB2E-4817-AE21-54714C3C2305}" srcOrd="1" destOrd="0" parTransId="{33D64587-FEA1-44C9-85B4-2A05533C358B}" sibTransId="{492530D2-1F85-46CF-98B9-5F6503E11420}"/>
    <dgm:cxn modelId="{733EA4C2-323D-4D57-A500-6C17BB89C7BB}" srcId="{8C5D7DB1-DD82-4EFD-A571-D1EA5C766351}" destId="{700A7774-F89C-441B-8F41-D741179940FA}" srcOrd="0" destOrd="0" parTransId="{543CE6A6-5448-4F55-B3CC-CF34B18F7003}" sibTransId="{FC4593C3-9475-4A42-834E-76D4C1A39222}"/>
    <dgm:cxn modelId="{08A4E9C5-151D-48F8-9E26-6623884785FE}" type="presOf" srcId="{8C5D7DB1-DD82-4EFD-A571-D1EA5C766351}" destId="{F7A4018D-7EE6-4DB9-A209-7DEC93259023}" srcOrd="1" destOrd="0" presId="urn:microsoft.com/office/officeart/2009/3/layout/HorizontalOrganizationChart"/>
    <dgm:cxn modelId="{25B4B7C8-928E-4856-A105-ADFA840520A1}" type="presOf" srcId="{09C3BC74-CB06-4A5F-A4D4-DEA7C8993213}" destId="{55724148-B23E-46A0-AECC-77B7D5A15D3C}" srcOrd="0" destOrd="0" presId="urn:microsoft.com/office/officeart/2009/3/layout/HorizontalOrganizationChart"/>
    <dgm:cxn modelId="{5672EBCF-D7C5-44AA-BA99-ED1D71ADB694}" type="presOf" srcId="{4E577E71-A840-4891-80BA-707942E76992}" destId="{59487FDD-13CE-4E7F-9113-A1E059CA98B5}" srcOrd="0" destOrd="0" presId="urn:microsoft.com/office/officeart/2009/3/layout/HorizontalOrganizationChart"/>
    <dgm:cxn modelId="{7C7DB2DA-9BCC-49AC-ABB3-6DD5DA218B1D}" type="presOf" srcId="{1E5F660A-AC71-4306-A9FA-1ECCA32A1A55}" destId="{A162502D-79EF-4171-AB38-5B353F2BAB0B}" srcOrd="0" destOrd="0" presId="urn:microsoft.com/office/officeart/2009/3/layout/HorizontalOrganizationChart"/>
    <dgm:cxn modelId="{5E387BDB-81BF-4780-9FD4-94E735CE1021}" type="presOf" srcId="{D0C085EE-7110-4D62-A446-BCAC75B1B207}" destId="{5D6BF51F-6081-4757-B24F-69D777B7F3F5}" srcOrd="1" destOrd="0" presId="urn:microsoft.com/office/officeart/2009/3/layout/HorizontalOrganizationChart"/>
    <dgm:cxn modelId="{6AAB91DE-75AB-4406-9EEA-1007C89E7068}" type="presOf" srcId="{92A8C9AF-34C8-4ED9-9E07-C1629D3850A4}" destId="{A9762087-2FDC-45FD-8A84-52C9C31DAA79}" srcOrd="0" destOrd="0" presId="urn:microsoft.com/office/officeart/2009/3/layout/HorizontalOrganizationChart"/>
    <dgm:cxn modelId="{92B0E2DE-EE42-4852-8E4D-519EF89DE024}" type="presOf" srcId="{30E90D63-34E9-44B2-A3F9-383D476AD6F3}" destId="{C7C6AAB3-6AA6-470E-9FB2-9DECCFD14E05}" srcOrd="1" destOrd="0" presId="urn:microsoft.com/office/officeart/2009/3/layout/HorizontalOrganizationChart"/>
    <dgm:cxn modelId="{65A4C4E1-A6A1-46D1-8B0E-0D0C81EAE95D}" type="presOf" srcId="{700A7774-F89C-441B-8F41-D741179940FA}" destId="{F5DC62B3-D080-4198-910E-CC0C47994C3B}" srcOrd="1" destOrd="0" presId="urn:microsoft.com/office/officeart/2009/3/layout/HorizontalOrganizationChart"/>
    <dgm:cxn modelId="{AC9DD4E6-BC6A-4BA4-B871-35703DD1D575}" type="presOf" srcId="{FABD5244-FACE-4931-9EC5-C83E5A133828}" destId="{401578E9-BBE5-44B6-AD60-D11E0BADD854}" srcOrd="0" destOrd="0" presId="urn:microsoft.com/office/officeart/2009/3/layout/HorizontalOrganizationChart"/>
    <dgm:cxn modelId="{16F8AAE7-F124-44F6-AEEC-BE48FC97D6A2}" type="presOf" srcId="{4B54B121-6CCC-4624-A8FD-70B145674768}" destId="{4B5D1246-06BA-4A2C-B058-F2F6EC30E338}" srcOrd="0" destOrd="0" presId="urn:microsoft.com/office/officeart/2009/3/layout/HorizontalOrganizationChart"/>
    <dgm:cxn modelId="{79D844F5-635D-4FE3-B868-ED56AB86EA99}" type="presOf" srcId="{2790F772-E9DB-4C24-A6C3-EDCF4C2DF7AB}" destId="{4AB80EAB-8EF5-4329-8984-2A0334EB9F16}" srcOrd="1" destOrd="0" presId="urn:microsoft.com/office/officeart/2009/3/layout/HorizontalOrganizationChart"/>
    <dgm:cxn modelId="{BF97E1FA-BDB9-4F0D-A619-B2EE40679308}" srcId="{8DDA6A7D-CB17-4EAD-940D-26A8CEC90560}" destId="{4E577E71-A840-4891-80BA-707942E76992}" srcOrd="0" destOrd="0" parTransId="{CF0CE6C8-AD97-422C-8BAB-2278FEA3F83B}" sibTransId="{16FA2847-E5D7-4E5D-AEF4-EA7B4C02791A}"/>
    <dgm:cxn modelId="{239C7BFC-2AC5-4420-BC75-AAABAA156487}" type="presOf" srcId="{227BD1B5-EB2E-4817-AE21-54714C3C2305}" destId="{41E56B9E-4818-42E8-9554-29B55625ADB6}" srcOrd="0" destOrd="0" presId="urn:microsoft.com/office/officeart/2009/3/layout/HorizontalOrganizationChart"/>
    <dgm:cxn modelId="{0FECF4FC-A953-4C88-BC10-73B9A6D06EF9}" type="presOf" srcId="{42DDA45B-D8E8-4F7A-A6B6-6B15BEFE5B34}" destId="{3A83051F-7E74-42B0-B18C-16B3498E5DB9}" srcOrd="0" destOrd="0" presId="urn:microsoft.com/office/officeart/2009/3/layout/HorizontalOrganizationChart"/>
    <dgm:cxn modelId="{539F4FFD-D901-468A-AB8B-ADB0C7F72229}" type="presOf" srcId="{008EA36B-DC0F-4CD7-8E03-DD816AA5B302}" destId="{226C279E-999D-45BA-A1A1-DDE7A3B6F579}" srcOrd="0" destOrd="0" presId="urn:microsoft.com/office/officeart/2009/3/layout/HorizontalOrganizationChart"/>
    <dgm:cxn modelId="{C21BF5FD-E636-4E68-8A79-C129712E9446}" srcId="{8C5D7DB1-DD82-4EFD-A571-D1EA5C766351}" destId="{30E90D63-34E9-44B2-A3F9-383D476AD6F3}" srcOrd="2" destOrd="0" parTransId="{008EA36B-DC0F-4CD7-8E03-DD816AA5B302}" sibTransId="{B8C28031-1369-4431-85E4-C98AA4B89A5A}"/>
    <dgm:cxn modelId="{EC748A25-B018-445E-BA4A-AE2E340E478A}" type="presParOf" srcId="{4B5D1246-06BA-4A2C-B058-F2F6EC30E338}" destId="{567CEA02-058E-4C89-8C62-7C554BB56535}" srcOrd="0" destOrd="0" presId="urn:microsoft.com/office/officeart/2009/3/layout/HorizontalOrganizationChart"/>
    <dgm:cxn modelId="{856E6840-66EE-4A97-ACDA-51D531AF8EF1}" type="presParOf" srcId="{567CEA02-058E-4C89-8C62-7C554BB56535}" destId="{D62A7B48-8EBC-4ACE-8950-44F9E3CD4C12}" srcOrd="0" destOrd="0" presId="urn:microsoft.com/office/officeart/2009/3/layout/HorizontalOrganizationChart"/>
    <dgm:cxn modelId="{5E0AE404-9A64-4F96-8817-D9BD6815B1B4}" type="presParOf" srcId="{D62A7B48-8EBC-4ACE-8950-44F9E3CD4C12}" destId="{79C5CE7A-FC2C-48EE-B817-01E5E56896A3}" srcOrd="0" destOrd="0" presId="urn:microsoft.com/office/officeart/2009/3/layout/HorizontalOrganizationChart"/>
    <dgm:cxn modelId="{FC396726-C251-44A1-8F5A-6C84B3E37A2D}" type="presParOf" srcId="{D62A7B48-8EBC-4ACE-8950-44F9E3CD4C12}" destId="{B1E6CC13-CBAE-465C-8A6E-BC291405F88C}" srcOrd="1" destOrd="0" presId="urn:microsoft.com/office/officeart/2009/3/layout/HorizontalOrganizationChart"/>
    <dgm:cxn modelId="{928083B0-6052-46E9-89CD-9ADB3FD571CC}" type="presParOf" srcId="{567CEA02-058E-4C89-8C62-7C554BB56535}" destId="{18F3FBEB-0C22-455C-8434-5420CAE7E6F0}" srcOrd="1" destOrd="0" presId="urn:microsoft.com/office/officeart/2009/3/layout/HorizontalOrganizationChart"/>
    <dgm:cxn modelId="{1936C910-62DC-46E6-A1AA-13B843ED9A03}" type="presParOf" srcId="{567CEA02-058E-4C89-8C62-7C554BB56535}" destId="{6987E804-B568-415F-9F8C-18A11998C728}" srcOrd="2" destOrd="0" presId="urn:microsoft.com/office/officeart/2009/3/layout/HorizontalOrganizationChart"/>
    <dgm:cxn modelId="{C8BA80F0-C06E-47B1-85B1-3D5CAB84E8C2}" type="presParOf" srcId="{4B5D1246-06BA-4A2C-B058-F2F6EC30E338}" destId="{5F142677-2497-4CA6-9139-7D37D8D7D436}" srcOrd="1" destOrd="0" presId="urn:microsoft.com/office/officeart/2009/3/layout/HorizontalOrganizationChart"/>
    <dgm:cxn modelId="{904157AD-2714-4BC7-BB71-980113821496}" type="presParOf" srcId="{5F142677-2497-4CA6-9139-7D37D8D7D436}" destId="{967C3FCB-64EB-4AF2-B9AC-81F02450F262}" srcOrd="0" destOrd="0" presId="urn:microsoft.com/office/officeart/2009/3/layout/HorizontalOrganizationChart"/>
    <dgm:cxn modelId="{60B4C796-DDB1-46FA-A8D5-A77352749910}" type="presParOf" srcId="{967C3FCB-64EB-4AF2-B9AC-81F02450F262}" destId="{12C3CA27-8BC8-42F7-9236-361E5DB00362}" srcOrd="0" destOrd="0" presId="urn:microsoft.com/office/officeart/2009/3/layout/HorizontalOrganizationChart"/>
    <dgm:cxn modelId="{1E1ACFDE-6BC7-48E4-9A87-256062FF2710}" type="presParOf" srcId="{967C3FCB-64EB-4AF2-B9AC-81F02450F262}" destId="{CC6ECDDC-8F73-4177-BCFE-513A1973837E}" srcOrd="1" destOrd="0" presId="urn:microsoft.com/office/officeart/2009/3/layout/HorizontalOrganizationChart"/>
    <dgm:cxn modelId="{81443FE5-9593-4FFE-9171-70B5B49A5797}" type="presParOf" srcId="{5F142677-2497-4CA6-9139-7D37D8D7D436}" destId="{131F4BD2-A628-4629-8296-B4D84278423A}" srcOrd="1" destOrd="0" presId="urn:microsoft.com/office/officeart/2009/3/layout/HorizontalOrganizationChart"/>
    <dgm:cxn modelId="{094D35BF-2E68-4D9C-9CDF-3B32A3BF6EB8}" type="presParOf" srcId="{131F4BD2-A628-4629-8296-B4D84278423A}" destId="{3A83051F-7E74-42B0-B18C-16B3498E5DB9}" srcOrd="0" destOrd="0" presId="urn:microsoft.com/office/officeart/2009/3/layout/HorizontalOrganizationChart"/>
    <dgm:cxn modelId="{A276374E-AE55-46E2-A372-AF4F28E87255}" type="presParOf" srcId="{131F4BD2-A628-4629-8296-B4D84278423A}" destId="{9B63EA38-8BD9-4CC8-8FB4-05E3DF89DE75}" srcOrd="1" destOrd="0" presId="urn:microsoft.com/office/officeart/2009/3/layout/HorizontalOrganizationChart"/>
    <dgm:cxn modelId="{77669020-3AF5-4D8C-8F7F-47AE02FF26E4}" type="presParOf" srcId="{9B63EA38-8BD9-4CC8-8FB4-05E3DF89DE75}" destId="{B91C48D7-6B8D-4F72-BFCF-FEA9295D7D9C}" srcOrd="0" destOrd="0" presId="urn:microsoft.com/office/officeart/2009/3/layout/HorizontalOrganizationChart"/>
    <dgm:cxn modelId="{6933AF40-52DB-49BA-8B39-F47237C67C8A}" type="presParOf" srcId="{B91C48D7-6B8D-4F72-BFCF-FEA9295D7D9C}" destId="{D885264A-A6A4-44B7-B7A0-546CBAA70F7D}" srcOrd="0" destOrd="0" presId="urn:microsoft.com/office/officeart/2009/3/layout/HorizontalOrganizationChart"/>
    <dgm:cxn modelId="{3DD8925C-C21D-4214-BB00-0AE1C45C4621}" type="presParOf" srcId="{B91C48D7-6B8D-4F72-BFCF-FEA9295D7D9C}" destId="{9E1B48AA-E687-4D75-9E14-ADDD54778438}" srcOrd="1" destOrd="0" presId="urn:microsoft.com/office/officeart/2009/3/layout/HorizontalOrganizationChart"/>
    <dgm:cxn modelId="{FF851312-14FD-488E-B560-702888D2CBA8}" type="presParOf" srcId="{9B63EA38-8BD9-4CC8-8FB4-05E3DF89DE75}" destId="{5DF8CB54-8C5C-413E-956A-EB8F3CE7F325}" srcOrd="1" destOrd="0" presId="urn:microsoft.com/office/officeart/2009/3/layout/HorizontalOrganizationChart"/>
    <dgm:cxn modelId="{D180D3D4-32D7-435E-BED8-7F104327F80F}" type="presParOf" srcId="{9B63EA38-8BD9-4CC8-8FB4-05E3DF89DE75}" destId="{E5821C2C-2669-4FEA-9FA9-94CA66661F0B}" srcOrd="2" destOrd="0" presId="urn:microsoft.com/office/officeart/2009/3/layout/HorizontalOrganizationChart"/>
    <dgm:cxn modelId="{395E442B-3DCF-4026-B086-C127AF92F86C}" type="presParOf" srcId="{131F4BD2-A628-4629-8296-B4D84278423A}" destId="{55724148-B23E-46A0-AECC-77B7D5A15D3C}" srcOrd="2" destOrd="0" presId="urn:microsoft.com/office/officeart/2009/3/layout/HorizontalOrganizationChart"/>
    <dgm:cxn modelId="{AE0307F6-ABF9-418B-B239-EFDB58D6B10B}" type="presParOf" srcId="{131F4BD2-A628-4629-8296-B4D84278423A}" destId="{F9824535-6996-4CAB-B52C-DE47822A941B}" srcOrd="3" destOrd="0" presId="urn:microsoft.com/office/officeart/2009/3/layout/HorizontalOrganizationChart"/>
    <dgm:cxn modelId="{DD5FD72C-0C03-4315-84D5-FFDE98B60704}" type="presParOf" srcId="{F9824535-6996-4CAB-B52C-DE47822A941B}" destId="{14FC18CC-3A03-40D8-BF0F-C7326B2CEF73}" srcOrd="0" destOrd="0" presId="urn:microsoft.com/office/officeart/2009/3/layout/HorizontalOrganizationChart"/>
    <dgm:cxn modelId="{96D5DF1A-4DFE-49D2-A167-1356AE026092}" type="presParOf" srcId="{14FC18CC-3A03-40D8-BF0F-C7326B2CEF73}" destId="{EFAE33A5-C49D-4EC8-BA9B-53618D516AEB}" srcOrd="0" destOrd="0" presId="urn:microsoft.com/office/officeart/2009/3/layout/HorizontalOrganizationChart"/>
    <dgm:cxn modelId="{8FDBC2A3-CCF5-425F-9539-012351D9D69E}" type="presParOf" srcId="{14FC18CC-3A03-40D8-BF0F-C7326B2CEF73}" destId="{0F37BF45-D53E-434A-B826-B98130184B0F}" srcOrd="1" destOrd="0" presId="urn:microsoft.com/office/officeart/2009/3/layout/HorizontalOrganizationChart"/>
    <dgm:cxn modelId="{D538A3AE-3AF4-464C-8D9C-CC9B5FF04A7B}" type="presParOf" srcId="{F9824535-6996-4CAB-B52C-DE47822A941B}" destId="{A5FA7001-987C-4DEF-8990-8FB64EE87F3C}" srcOrd="1" destOrd="0" presId="urn:microsoft.com/office/officeart/2009/3/layout/HorizontalOrganizationChart"/>
    <dgm:cxn modelId="{B16BE47D-0578-4304-A03A-EAEA89CA2C6B}" type="presParOf" srcId="{A5FA7001-987C-4DEF-8990-8FB64EE87F3C}" destId="{B009B896-C200-4661-B1CF-08C11CBEC001}" srcOrd="0" destOrd="0" presId="urn:microsoft.com/office/officeart/2009/3/layout/HorizontalOrganizationChart"/>
    <dgm:cxn modelId="{9BBEC71E-B17D-47EE-99FC-8521FB3D0CA5}" type="presParOf" srcId="{A5FA7001-987C-4DEF-8990-8FB64EE87F3C}" destId="{8FF02E47-808D-4A99-A30E-603E0D67493E}" srcOrd="1" destOrd="0" presId="urn:microsoft.com/office/officeart/2009/3/layout/HorizontalOrganizationChart"/>
    <dgm:cxn modelId="{35A29652-C2C8-433E-9EE4-EFF75DC05924}" type="presParOf" srcId="{8FF02E47-808D-4A99-A30E-603E0D67493E}" destId="{41982447-979D-4763-BDF7-B262E308D8C1}" srcOrd="0" destOrd="0" presId="urn:microsoft.com/office/officeart/2009/3/layout/HorizontalOrganizationChart"/>
    <dgm:cxn modelId="{3A86904E-E294-4DC5-803B-D011FDD48129}" type="presParOf" srcId="{41982447-979D-4763-BDF7-B262E308D8C1}" destId="{59487FDD-13CE-4E7F-9113-A1E059CA98B5}" srcOrd="0" destOrd="0" presId="urn:microsoft.com/office/officeart/2009/3/layout/HorizontalOrganizationChart"/>
    <dgm:cxn modelId="{E8F244D8-BF12-4E80-957D-C957287864DD}" type="presParOf" srcId="{41982447-979D-4763-BDF7-B262E308D8C1}" destId="{D19EC7E0-46C9-4280-98A1-E8ED4E67DEA1}" srcOrd="1" destOrd="0" presId="urn:microsoft.com/office/officeart/2009/3/layout/HorizontalOrganizationChart"/>
    <dgm:cxn modelId="{28EB1A1E-0657-4CE9-B641-3D8375394994}" type="presParOf" srcId="{8FF02E47-808D-4A99-A30E-603E0D67493E}" destId="{7F9627A5-D0D1-4BAF-B564-A28F796E0D6E}" srcOrd="1" destOrd="0" presId="urn:microsoft.com/office/officeart/2009/3/layout/HorizontalOrganizationChart"/>
    <dgm:cxn modelId="{FBF18A98-173F-4203-9BF5-6A3DF694E225}" type="presParOf" srcId="{7F9627A5-D0D1-4BAF-B564-A28F796E0D6E}" destId="{77903FD5-F6A1-4009-9C21-E1B214DDC92D}" srcOrd="0" destOrd="0" presId="urn:microsoft.com/office/officeart/2009/3/layout/HorizontalOrganizationChart"/>
    <dgm:cxn modelId="{FF61D97A-62FA-4830-9737-A4FE658AC3F2}" type="presParOf" srcId="{7F9627A5-D0D1-4BAF-B564-A28F796E0D6E}" destId="{1B035925-B39A-4D8E-9C3F-3607AA9D8E14}" srcOrd="1" destOrd="0" presId="urn:microsoft.com/office/officeart/2009/3/layout/HorizontalOrganizationChart"/>
    <dgm:cxn modelId="{CDE5E127-0927-485C-BB8A-8F36AEBC5AE0}" type="presParOf" srcId="{1B035925-B39A-4D8E-9C3F-3607AA9D8E14}" destId="{D6E674B8-6B91-47F6-BA82-0D8E2A20912F}" srcOrd="0" destOrd="0" presId="urn:microsoft.com/office/officeart/2009/3/layout/HorizontalOrganizationChart"/>
    <dgm:cxn modelId="{574CFB08-BF63-4A21-8B14-AB3DBADAE869}" type="presParOf" srcId="{D6E674B8-6B91-47F6-BA82-0D8E2A20912F}" destId="{83C5BD18-F5B6-4A08-B57E-C87A20A57561}" srcOrd="0" destOrd="0" presId="urn:microsoft.com/office/officeart/2009/3/layout/HorizontalOrganizationChart"/>
    <dgm:cxn modelId="{D5595C50-6749-4D89-9BFD-0FCBD47DA6D2}" type="presParOf" srcId="{D6E674B8-6B91-47F6-BA82-0D8E2A20912F}" destId="{1338F5D1-26A9-4A6A-9540-9C2ED55224F6}" srcOrd="1" destOrd="0" presId="urn:microsoft.com/office/officeart/2009/3/layout/HorizontalOrganizationChart"/>
    <dgm:cxn modelId="{05C64A35-C59A-4CA9-97B8-6770114F81C9}" type="presParOf" srcId="{1B035925-B39A-4D8E-9C3F-3607AA9D8E14}" destId="{F3A337A9-B094-459A-9BB0-14CED944ED3A}" srcOrd="1" destOrd="0" presId="urn:microsoft.com/office/officeart/2009/3/layout/HorizontalOrganizationChart"/>
    <dgm:cxn modelId="{26D499E3-897C-4907-9985-FE72801693BA}" type="presParOf" srcId="{1B035925-B39A-4D8E-9C3F-3607AA9D8E14}" destId="{C54E5F6A-A328-462C-A1FE-9ECE690931E4}" srcOrd="2" destOrd="0" presId="urn:microsoft.com/office/officeart/2009/3/layout/HorizontalOrganizationChart"/>
    <dgm:cxn modelId="{8F4CA812-8A5A-400D-9B79-17A044D7EAE9}" type="presParOf" srcId="{7F9627A5-D0D1-4BAF-B564-A28F796E0D6E}" destId="{E6294431-E30F-4BD7-91BA-E8BD62E5E0E4}" srcOrd="2" destOrd="0" presId="urn:microsoft.com/office/officeart/2009/3/layout/HorizontalOrganizationChart"/>
    <dgm:cxn modelId="{3A247166-63DC-45C3-ACD0-5A4D0497BDD0}" type="presParOf" srcId="{7F9627A5-D0D1-4BAF-B564-A28F796E0D6E}" destId="{EE57AB67-01EB-4897-B589-DAB76E6F8A15}" srcOrd="3" destOrd="0" presId="urn:microsoft.com/office/officeart/2009/3/layout/HorizontalOrganizationChart"/>
    <dgm:cxn modelId="{14D4774F-ACAF-46ED-9A5F-4542E76CA48B}" type="presParOf" srcId="{EE57AB67-01EB-4897-B589-DAB76E6F8A15}" destId="{2374C1BB-5FBE-4149-8D60-AF4565CCDD0F}" srcOrd="0" destOrd="0" presId="urn:microsoft.com/office/officeart/2009/3/layout/HorizontalOrganizationChart"/>
    <dgm:cxn modelId="{5FBB9837-3645-4024-8EF6-155477A4802A}" type="presParOf" srcId="{2374C1BB-5FBE-4149-8D60-AF4565CCDD0F}" destId="{41E56B9E-4818-42E8-9554-29B55625ADB6}" srcOrd="0" destOrd="0" presId="urn:microsoft.com/office/officeart/2009/3/layout/HorizontalOrganizationChart"/>
    <dgm:cxn modelId="{099D583B-5AFE-41D5-8852-EC94A3EEE125}" type="presParOf" srcId="{2374C1BB-5FBE-4149-8D60-AF4565CCDD0F}" destId="{145A5FD3-EE0C-4935-8C63-FEBCA1EC3B2D}" srcOrd="1" destOrd="0" presId="urn:microsoft.com/office/officeart/2009/3/layout/HorizontalOrganizationChart"/>
    <dgm:cxn modelId="{50BEA011-543E-441F-8087-4D6EEAC20A5E}" type="presParOf" srcId="{EE57AB67-01EB-4897-B589-DAB76E6F8A15}" destId="{F969AEC5-34FB-493D-9507-790516423C0C}" srcOrd="1" destOrd="0" presId="urn:microsoft.com/office/officeart/2009/3/layout/HorizontalOrganizationChart"/>
    <dgm:cxn modelId="{16497156-8210-4E52-BEF8-1A59140CC29D}" type="presParOf" srcId="{EE57AB67-01EB-4897-B589-DAB76E6F8A15}" destId="{9ED1D429-3986-4807-9218-806A4B58108C}" srcOrd="2" destOrd="0" presId="urn:microsoft.com/office/officeart/2009/3/layout/HorizontalOrganizationChart"/>
    <dgm:cxn modelId="{EF4685AB-C1D3-4225-801D-EDD197AFB998}" type="presParOf" srcId="{7F9627A5-D0D1-4BAF-B564-A28F796E0D6E}" destId="{9436DDBD-ED03-4A1F-922D-0B082F3ECF17}" srcOrd="4" destOrd="0" presId="urn:microsoft.com/office/officeart/2009/3/layout/HorizontalOrganizationChart"/>
    <dgm:cxn modelId="{7DB8490F-4A77-46B9-828A-25534920B8E7}" type="presParOf" srcId="{7F9627A5-D0D1-4BAF-B564-A28F796E0D6E}" destId="{97CBBF2A-369A-4AEF-9FFD-996CB10B3B88}" srcOrd="5" destOrd="0" presId="urn:microsoft.com/office/officeart/2009/3/layout/HorizontalOrganizationChart"/>
    <dgm:cxn modelId="{3B75904C-B96C-4F9A-A757-ED60F0DEEC95}" type="presParOf" srcId="{97CBBF2A-369A-4AEF-9FFD-996CB10B3B88}" destId="{971CCFDB-5F7D-4E17-8DFA-5FD2CD5954C1}" srcOrd="0" destOrd="0" presId="urn:microsoft.com/office/officeart/2009/3/layout/HorizontalOrganizationChart"/>
    <dgm:cxn modelId="{386C05FD-6124-474A-88D2-8F8EAAEE5694}" type="presParOf" srcId="{971CCFDB-5F7D-4E17-8DFA-5FD2CD5954C1}" destId="{E45F39D2-2360-4311-8FBE-41004FDEF048}" srcOrd="0" destOrd="0" presId="urn:microsoft.com/office/officeart/2009/3/layout/HorizontalOrganizationChart"/>
    <dgm:cxn modelId="{121222F1-9DF2-400C-8154-93A6167B2091}" type="presParOf" srcId="{971CCFDB-5F7D-4E17-8DFA-5FD2CD5954C1}" destId="{037C8CE4-3078-4021-8961-33F6CA629B4E}" srcOrd="1" destOrd="0" presId="urn:microsoft.com/office/officeart/2009/3/layout/HorizontalOrganizationChart"/>
    <dgm:cxn modelId="{1F667D5E-3AB0-4E86-B1A3-6DC5206ECDAF}" type="presParOf" srcId="{97CBBF2A-369A-4AEF-9FFD-996CB10B3B88}" destId="{569F29FA-3C8B-4310-A99F-66C37D93ECF2}" srcOrd="1" destOrd="0" presId="urn:microsoft.com/office/officeart/2009/3/layout/HorizontalOrganizationChart"/>
    <dgm:cxn modelId="{F89A8016-E788-4468-9855-C3D2ACF19E73}" type="presParOf" srcId="{97CBBF2A-369A-4AEF-9FFD-996CB10B3B88}" destId="{04C7E80C-4C23-4BC2-862C-787BEFA68790}" srcOrd="2" destOrd="0" presId="urn:microsoft.com/office/officeart/2009/3/layout/HorizontalOrganizationChart"/>
    <dgm:cxn modelId="{06F263A3-5822-475E-A1E7-C37955A13D2B}" type="presParOf" srcId="{7F9627A5-D0D1-4BAF-B564-A28F796E0D6E}" destId="{432E02C6-844C-4085-B246-7FFC5087C3FA}" srcOrd="6" destOrd="0" presId="urn:microsoft.com/office/officeart/2009/3/layout/HorizontalOrganizationChart"/>
    <dgm:cxn modelId="{C81D5A6F-22ED-445B-AB84-2A32C8400BA7}" type="presParOf" srcId="{7F9627A5-D0D1-4BAF-B564-A28F796E0D6E}" destId="{2EEF7853-989B-42A6-B646-09D6578FC200}" srcOrd="7" destOrd="0" presId="urn:microsoft.com/office/officeart/2009/3/layout/HorizontalOrganizationChart"/>
    <dgm:cxn modelId="{5EBDA337-22C3-4A2E-802C-969F93E62FB2}" type="presParOf" srcId="{2EEF7853-989B-42A6-B646-09D6578FC200}" destId="{F344AD6E-E178-409E-B99D-009A153E86FA}" srcOrd="0" destOrd="0" presId="urn:microsoft.com/office/officeart/2009/3/layout/HorizontalOrganizationChart"/>
    <dgm:cxn modelId="{0D803F6A-3D66-44F4-8ED2-3EECB6AC81FB}" type="presParOf" srcId="{F344AD6E-E178-409E-B99D-009A153E86FA}" destId="{1BE51531-878E-4EB8-A5B4-01C4E3ECB803}" srcOrd="0" destOrd="0" presId="urn:microsoft.com/office/officeart/2009/3/layout/HorizontalOrganizationChart"/>
    <dgm:cxn modelId="{B8C766EC-3670-45B3-AF56-332BBD7BBDC4}" type="presParOf" srcId="{F344AD6E-E178-409E-B99D-009A153E86FA}" destId="{77CBAFCA-A25D-4F2F-A540-C43A767FE569}" srcOrd="1" destOrd="0" presId="urn:microsoft.com/office/officeart/2009/3/layout/HorizontalOrganizationChart"/>
    <dgm:cxn modelId="{D754C0CE-6B4A-4EF5-8273-4EA76AD4679D}" type="presParOf" srcId="{2EEF7853-989B-42A6-B646-09D6578FC200}" destId="{658031EA-F496-4633-B61F-3D17258A2729}" srcOrd="1" destOrd="0" presId="urn:microsoft.com/office/officeart/2009/3/layout/HorizontalOrganizationChart"/>
    <dgm:cxn modelId="{B2D94007-DCAF-44F5-88B9-707A288E1C69}" type="presParOf" srcId="{2EEF7853-989B-42A6-B646-09D6578FC200}" destId="{7FA4F026-259E-4CB1-9ADC-7971230CAB7D}" srcOrd="2" destOrd="0" presId="urn:microsoft.com/office/officeart/2009/3/layout/HorizontalOrganizationChart"/>
    <dgm:cxn modelId="{33C883DB-410F-406A-8E2F-EBEDBF4A9081}" type="presParOf" srcId="{8FF02E47-808D-4A99-A30E-603E0D67493E}" destId="{C78BE44A-8713-4AE4-BD94-B2A4E72AD454}" srcOrd="2" destOrd="0" presId="urn:microsoft.com/office/officeart/2009/3/layout/HorizontalOrganizationChart"/>
    <dgm:cxn modelId="{828A1475-2663-4EE3-B8DB-671C5EFB8E16}" type="presParOf" srcId="{A5FA7001-987C-4DEF-8990-8FB64EE87F3C}" destId="{DAF5B076-03FF-46AB-8CE5-E158B4E7A109}" srcOrd="2" destOrd="0" presId="urn:microsoft.com/office/officeart/2009/3/layout/HorizontalOrganizationChart"/>
    <dgm:cxn modelId="{F9F9A7E1-83D3-4713-807B-B69B26151AF3}" type="presParOf" srcId="{A5FA7001-987C-4DEF-8990-8FB64EE87F3C}" destId="{7D2B0F59-429A-4DB8-B297-945CDE122385}" srcOrd="3" destOrd="0" presId="urn:microsoft.com/office/officeart/2009/3/layout/HorizontalOrganizationChart"/>
    <dgm:cxn modelId="{9F860A02-F957-437C-A9D0-A8741CF433ED}" type="presParOf" srcId="{7D2B0F59-429A-4DB8-B297-945CDE122385}" destId="{EEC5F89A-95CE-4BAC-B937-24138746C8D4}" srcOrd="0" destOrd="0" presId="urn:microsoft.com/office/officeart/2009/3/layout/HorizontalOrganizationChart"/>
    <dgm:cxn modelId="{AC94D97B-7F2A-4827-B6F0-13EDF6D1BE4F}" type="presParOf" srcId="{EEC5F89A-95CE-4BAC-B937-24138746C8D4}" destId="{BB479090-AE01-4668-A715-7BFF1F2C51F4}" srcOrd="0" destOrd="0" presId="urn:microsoft.com/office/officeart/2009/3/layout/HorizontalOrganizationChart"/>
    <dgm:cxn modelId="{696C07E6-4DFC-4D98-A2E0-93635F5315CE}" type="presParOf" srcId="{EEC5F89A-95CE-4BAC-B937-24138746C8D4}" destId="{F7A4018D-7EE6-4DB9-A209-7DEC93259023}" srcOrd="1" destOrd="0" presId="urn:microsoft.com/office/officeart/2009/3/layout/HorizontalOrganizationChart"/>
    <dgm:cxn modelId="{3FB5A537-0FFB-4021-A676-4430E4E2F014}" type="presParOf" srcId="{7D2B0F59-429A-4DB8-B297-945CDE122385}" destId="{3599D0ED-D376-499B-B733-EB55E35E544C}" srcOrd="1" destOrd="0" presId="urn:microsoft.com/office/officeart/2009/3/layout/HorizontalOrganizationChart"/>
    <dgm:cxn modelId="{BC49694E-351D-4CB6-800F-F240066FEAF3}" type="presParOf" srcId="{3599D0ED-D376-499B-B733-EB55E35E544C}" destId="{D44FD8FD-F326-42B5-9513-DE638EFBB1A8}" srcOrd="0" destOrd="0" presId="urn:microsoft.com/office/officeart/2009/3/layout/HorizontalOrganizationChart"/>
    <dgm:cxn modelId="{2591A586-1ACF-4285-93A1-AD07A91829E1}" type="presParOf" srcId="{3599D0ED-D376-499B-B733-EB55E35E544C}" destId="{E420105C-97C7-4B64-8D13-250025FF8F29}" srcOrd="1" destOrd="0" presId="urn:microsoft.com/office/officeart/2009/3/layout/HorizontalOrganizationChart"/>
    <dgm:cxn modelId="{45954B84-D3DD-4A92-852B-FD61000A2C8D}" type="presParOf" srcId="{E420105C-97C7-4B64-8D13-250025FF8F29}" destId="{B847B79E-BFCF-40E7-94FB-889611A8CEC3}" srcOrd="0" destOrd="0" presId="urn:microsoft.com/office/officeart/2009/3/layout/HorizontalOrganizationChart"/>
    <dgm:cxn modelId="{039F710C-9313-468C-9047-3BC6838E9301}" type="presParOf" srcId="{B847B79E-BFCF-40E7-94FB-889611A8CEC3}" destId="{63E28FA8-C23F-4E25-AA27-49D69F969F4F}" srcOrd="0" destOrd="0" presId="urn:microsoft.com/office/officeart/2009/3/layout/HorizontalOrganizationChart"/>
    <dgm:cxn modelId="{04D9432B-DC39-4333-9FC4-25CE237C1125}" type="presParOf" srcId="{B847B79E-BFCF-40E7-94FB-889611A8CEC3}" destId="{F5DC62B3-D080-4198-910E-CC0C47994C3B}" srcOrd="1" destOrd="0" presId="urn:microsoft.com/office/officeart/2009/3/layout/HorizontalOrganizationChart"/>
    <dgm:cxn modelId="{20906FBC-EF32-41A1-B9D7-224D8962F4E8}" type="presParOf" srcId="{E420105C-97C7-4B64-8D13-250025FF8F29}" destId="{0D970619-0E7A-4AED-B777-9701F90EE4E3}" srcOrd="1" destOrd="0" presId="urn:microsoft.com/office/officeart/2009/3/layout/HorizontalOrganizationChart"/>
    <dgm:cxn modelId="{D623CD81-689A-4150-869F-F19844C286A0}" type="presParOf" srcId="{E420105C-97C7-4B64-8D13-250025FF8F29}" destId="{A8A733EE-5DF6-42E4-BB6E-9F81499D098D}" srcOrd="2" destOrd="0" presId="urn:microsoft.com/office/officeart/2009/3/layout/HorizontalOrganizationChart"/>
    <dgm:cxn modelId="{7528B0B7-4E8E-4E49-8321-712D1B83D5D7}" type="presParOf" srcId="{3599D0ED-D376-499B-B733-EB55E35E544C}" destId="{47FA92DA-0E55-4E31-811B-4F28DCC57178}" srcOrd="2" destOrd="0" presId="urn:microsoft.com/office/officeart/2009/3/layout/HorizontalOrganizationChart"/>
    <dgm:cxn modelId="{8757B5B8-AF06-432C-AA60-889093B98960}" type="presParOf" srcId="{3599D0ED-D376-499B-B733-EB55E35E544C}" destId="{96BDB2E2-0676-47FE-8659-9D9695696319}" srcOrd="3" destOrd="0" presId="urn:microsoft.com/office/officeart/2009/3/layout/HorizontalOrganizationChart"/>
    <dgm:cxn modelId="{3DAF60FE-633A-4593-9C6B-9869EF65A4B9}" type="presParOf" srcId="{96BDB2E2-0676-47FE-8659-9D9695696319}" destId="{41114C21-B165-40D9-85C8-D5CABDEDED78}" srcOrd="0" destOrd="0" presId="urn:microsoft.com/office/officeart/2009/3/layout/HorizontalOrganizationChart"/>
    <dgm:cxn modelId="{EF3834AC-1ADC-4A39-8C4A-0347B8B9D6CE}" type="presParOf" srcId="{41114C21-B165-40D9-85C8-D5CABDEDED78}" destId="{7B1ACC2B-5854-426B-AB03-769AC101BF7C}" srcOrd="0" destOrd="0" presId="urn:microsoft.com/office/officeart/2009/3/layout/HorizontalOrganizationChart"/>
    <dgm:cxn modelId="{59A17BA9-3524-46BC-A59D-C5DA1E60C154}" type="presParOf" srcId="{41114C21-B165-40D9-85C8-D5CABDEDED78}" destId="{5D6BF51F-6081-4757-B24F-69D777B7F3F5}" srcOrd="1" destOrd="0" presId="urn:microsoft.com/office/officeart/2009/3/layout/HorizontalOrganizationChart"/>
    <dgm:cxn modelId="{EA4CB269-2B31-4C36-9E64-546B21954BE0}" type="presParOf" srcId="{96BDB2E2-0676-47FE-8659-9D9695696319}" destId="{E3BBA631-219D-4E63-864F-4AE4C3D531C8}" srcOrd="1" destOrd="0" presId="urn:microsoft.com/office/officeart/2009/3/layout/HorizontalOrganizationChart"/>
    <dgm:cxn modelId="{5CAAD7AC-C927-4D04-932A-A2EBAB716137}" type="presParOf" srcId="{96BDB2E2-0676-47FE-8659-9D9695696319}" destId="{A1EFBB99-7FAA-48A9-81BD-BA2663082410}" srcOrd="2" destOrd="0" presId="urn:microsoft.com/office/officeart/2009/3/layout/HorizontalOrganizationChart"/>
    <dgm:cxn modelId="{9A5C30E1-7B84-4616-B90A-5E9799AA30A4}" type="presParOf" srcId="{3599D0ED-D376-499B-B733-EB55E35E544C}" destId="{226C279E-999D-45BA-A1A1-DDE7A3B6F579}" srcOrd="4" destOrd="0" presId="urn:microsoft.com/office/officeart/2009/3/layout/HorizontalOrganizationChart"/>
    <dgm:cxn modelId="{D9FAAF58-56A3-4487-9A01-E61311B3BAC5}" type="presParOf" srcId="{3599D0ED-D376-499B-B733-EB55E35E544C}" destId="{A0A590E2-BD3F-4646-A868-F3BC4E050210}" srcOrd="5" destOrd="0" presId="urn:microsoft.com/office/officeart/2009/3/layout/HorizontalOrganizationChart"/>
    <dgm:cxn modelId="{30922FFD-5CD2-40BF-9029-D3DA4486EBE3}" type="presParOf" srcId="{A0A590E2-BD3F-4646-A868-F3BC4E050210}" destId="{08236B59-69CA-41C7-8B74-4EB0ED1C8E79}" srcOrd="0" destOrd="0" presId="urn:microsoft.com/office/officeart/2009/3/layout/HorizontalOrganizationChart"/>
    <dgm:cxn modelId="{3CADFBE6-B11D-4192-BB1F-6F2CE41744E7}" type="presParOf" srcId="{08236B59-69CA-41C7-8B74-4EB0ED1C8E79}" destId="{4AA203D0-4E78-49CC-ACF8-54F349ED00A4}" srcOrd="0" destOrd="0" presId="urn:microsoft.com/office/officeart/2009/3/layout/HorizontalOrganizationChart"/>
    <dgm:cxn modelId="{0324B966-112F-4B59-A456-2B9A36D31C06}" type="presParOf" srcId="{08236B59-69CA-41C7-8B74-4EB0ED1C8E79}" destId="{C7C6AAB3-6AA6-470E-9FB2-9DECCFD14E05}" srcOrd="1" destOrd="0" presId="urn:microsoft.com/office/officeart/2009/3/layout/HorizontalOrganizationChart"/>
    <dgm:cxn modelId="{B3F1EA23-8630-4FB0-A69C-9782D1516D86}" type="presParOf" srcId="{A0A590E2-BD3F-4646-A868-F3BC4E050210}" destId="{00B0E921-0958-44BD-A42D-29612929C7FD}" srcOrd="1" destOrd="0" presId="urn:microsoft.com/office/officeart/2009/3/layout/HorizontalOrganizationChart"/>
    <dgm:cxn modelId="{D3753CC0-5FF6-436A-A273-1D6F24F49F22}" type="presParOf" srcId="{A0A590E2-BD3F-4646-A868-F3BC4E050210}" destId="{76EEA67E-5945-43C6-855D-E9CE460EB479}" srcOrd="2" destOrd="0" presId="urn:microsoft.com/office/officeart/2009/3/layout/HorizontalOrganizationChart"/>
    <dgm:cxn modelId="{B3D131C3-25C7-4778-9658-96661680D2C0}" type="presParOf" srcId="{7D2B0F59-429A-4DB8-B297-945CDE122385}" destId="{38FA6777-0C16-4C76-9EA6-F9399595B9B7}" srcOrd="2" destOrd="0" presId="urn:microsoft.com/office/officeart/2009/3/layout/HorizontalOrganizationChart"/>
    <dgm:cxn modelId="{0AA3DB3B-533F-4AE9-86AF-9A73A350D048}" type="presParOf" srcId="{A5FA7001-987C-4DEF-8990-8FB64EE87F3C}" destId="{A162502D-79EF-4171-AB38-5B353F2BAB0B}" srcOrd="4" destOrd="0" presId="urn:microsoft.com/office/officeart/2009/3/layout/HorizontalOrganizationChart"/>
    <dgm:cxn modelId="{BE2824F3-DFB3-446F-B07F-271B1FAB7C82}" type="presParOf" srcId="{A5FA7001-987C-4DEF-8990-8FB64EE87F3C}" destId="{80606FA8-702E-4B09-AC3D-EBFB07872452}" srcOrd="5" destOrd="0" presId="urn:microsoft.com/office/officeart/2009/3/layout/HorizontalOrganizationChart"/>
    <dgm:cxn modelId="{1C0CF2E8-BEB8-439E-85BE-A2D024F34E83}" type="presParOf" srcId="{80606FA8-702E-4B09-AC3D-EBFB07872452}" destId="{D8344B9A-145C-4FCD-BDB8-4B4FA2E2DDD1}" srcOrd="0" destOrd="0" presId="urn:microsoft.com/office/officeart/2009/3/layout/HorizontalOrganizationChart"/>
    <dgm:cxn modelId="{F3B0C47D-003C-4B07-9CAD-426F3F8F307C}" type="presParOf" srcId="{D8344B9A-145C-4FCD-BDB8-4B4FA2E2DDD1}" destId="{401578E9-BBE5-44B6-AD60-D11E0BADD854}" srcOrd="0" destOrd="0" presId="urn:microsoft.com/office/officeart/2009/3/layout/HorizontalOrganizationChart"/>
    <dgm:cxn modelId="{B87BEDBE-1DC5-4868-A4B4-CFCFBA0E29EA}" type="presParOf" srcId="{D8344B9A-145C-4FCD-BDB8-4B4FA2E2DDD1}" destId="{2AB43BA0-81B8-4371-9510-EF04C48B255C}" srcOrd="1" destOrd="0" presId="urn:microsoft.com/office/officeart/2009/3/layout/HorizontalOrganizationChart"/>
    <dgm:cxn modelId="{6F9D1F2A-4E12-45FC-A8F5-F301BDEA90A8}" type="presParOf" srcId="{80606FA8-702E-4B09-AC3D-EBFB07872452}" destId="{D291770D-7A65-45A8-A2CC-9A3744633F80}" srcOrd="1" destOrd="0" presId="urn:microsoft.com/office/officeart/2009/3/layout/HorizontalOrganizationChart"/>
    <dgm:cxn modelId="{8B8A28C0-5328-4E73-9A46-C8F80987D7DA}" type="presParOf" srcId="{80606FA8-702E-4B09-AC3D-EBFB07872452}" destId="{BA8D0328-7A5D-406B-B9C0-88F2BBA2A262}" srcOrd="2" destOrd="0" presId="urn:microsoft.com/office/officeart/2009/3/layout/HorizontalOrganizationChart"/>
    <dgm:cxn modelId="{4185A38D-CE08-4596-8327-966625200A33}" type="presParOf" srcId="{A5FA7001-987C-4DEF-8990-8FB64EE87F3C}" destId="{0E77E587-22DB-4355-A9A8-604131B19DBB}" srcOrd="6" destOrd="0" presId="urn:microsoft.com/office/officeart/2009/3/layout/HorizontalOrganizationChart"/>
    <dgm:cxn modelId="{227EEE98-704D-42F4-97E1-582F8F9E2961}" type="presParOf" srcId="{A5FA7001-987C-4DEF-8990-8FB64EE87F3C}" destId="{3BEC6177-B4D6-4BC3-B79B-B07020AAA1DB}" srcOrd="7" destOrd="0" presId="urn:microsoft.com/office/officeart/2009/3/layout/HorizontalOrganizationChart"/>
    <dgm:cxn modelId="{23FD099C-074C-451F-A3A4-03733D398A4D}" type="presParOf" srcId="{3BEC6177-B4D6-4BC3-B79B-B07020AAA1DB}" destId="{1BAAD228-CEA1-4F89-A3CD-B6E51B1E2961}" srcOrd="0" destOrd="0" presId="urn:microsoft.com/office/officeart/2009/3/layout/HorizontalOrganizationChart"/>
    <dgm:cxn modelId="{D3B45855-9E09-4DEB-8F60-07556C9D4EEB}" type="presParOf" srcId="{1BAAD228-CEA1-4F89-A3CD-B6E51B1E2961}" destId="{EE765C58-9ED7-4043-8B8A-62793E03E2A7}" srcOrd="0" destOrd="0" presId="urn:microsoft.com/office/officeart/2009/3/layout/HorizontalOrganizationChart"/>
    <dgm:cxn modelId="{CDA0ECE0-E8BA-4867-922F-27BA49F459B7}" type="presParOf" srcId="{1BAAD228-CEA1-4F89-A3CD-B6E51B1E2961}" destId="{4AB80EAB-8EF5-4329-8984-2A0334EB9F16}" srcOrd="1" destOrd="0" presId="urn:microsoft.com/office/officeart/2009/3/layout/HorizontalOrganizationChart"/>
    <dgm:cxn modelId="{EE6C5E65-3637-43F6-95B6-9FA2217771BF}" type="presParOf" srcId="{3BEC6177-B4D6-4BC3-B79B-B07020AAA1DB}" destId="{93FC4E5B-233F-49EB-BB81-758C3AF5FB87}" srcOrd="1" destOrd="0" presId="urn:microsoft.com/office/officeart/2009/3/layout/HorizontalOrganizationChart"/>
    <dgm:cxn modelId="{584814CB-5A1F-4303-8664-EB337307ADA5}" type="presParOf" srcId="{3BEC6177-B4D6-4BC3-B79B-B07020AAA1DB}" destId="{EFB57BA6-D6CB-4358-BD36-D8EA97E43AFA}" srcOrd="2" destOrd="0" presId="urn:microsoft.com/office/officeart/2009/3/layout/HorizontalOrganizationChart"/>
    <dgm:cxn modelId="{EFF4D9F4-711B-4D59-BA5E-F0D20232048D}" type="presParOf" srcId="{F9824535-6996-4CAB-B52C-DE47822A941B}" destId="{23D52FE2-3D43-49CB-828B-AB4D60938F59}" srcOrd="2" destOrd="0" presId="urn:microsoft.com/office/officeart/2009/3/layout/HorizontalOrganizationChart"/>
    <dgm:cxn modelId="{DC68C0F2-66E4-4DAC-B8FE-8D74A50C61D8}" type="presParOf" srcId="{131F4BD2-A628-4629-8296-B4D84278423A}" destId="{AF5D2DDC-3BA4-4328-843B-7C279CD06C3C}" srcOrd="4" destOrd="0" presId="urn:microsoft.com/office/officeart/2009/3/layout/HorizontalOrganizationChart"/>
    <dgm:cxn modelId="{0C7DC669-25A9-4CF7-AF73-ADF5F4488D0C}" type="presParOf" srcId="{131F4BD2-A628-4629-8296-B4D84278423A}" destId="{B798506E-2A9C-4DD3-A093-AE169FAF32BB}" srcOrd="5" destOrd="0" presId="urn:microsoft.com/office/officeart/2009/3/layout/HorizontalOrganizationChart"/>
    <dgm:cxn modelId="{75D517D0-98A8-42C5-A5C1-2D26C2C6C11B}" type="presParOf" srcId="{B798506E-2A9C-4DD3-A093-AE169FAF32BB}" destId="{25F174C6-F53A-4BF3-86CF-D99E91981DA6}" srcOrd="0" destOrd="0" presId="urn:microsoft.com/office/officeart/2009/3/layout/HorizontalOrganizationChart"/>
    <dgm:cxn modelId="{6351CDA6-509A-4F05-A816-5E29DCAB4E36}" type="presParOf" srcId="{25F174C6-F53A-4BF3-86CF-D99E91981DA6}" destId="{A9762087-2FDC-45FD-8A84-52C9C31DAA79}" srcOrd="0" destOrd="0" presId="urn:microsoft.com/office/officeart/2009/3/layout/HorizontalOrganizationChart"/>
    <dgm:cxn modelId="{37B2026B-9416-492A-AC53-FBDA69166BE0}" type="presParOf" srcId="{25F174C6-F53A-4BF3-86CF-D99E91981DA6}" destId="{F38CF06F-52D8-422C-9447-4AECB56FFDFD}" srcOrd="1" destOrd="0" presId="urn:microsoft.com/office/officeart/2009/3/layout/HorizontalOrganizationChart"/>
    <dgm:cxn modelId="{7EA41EAE-192D-4727-BE6D-F2DB29043E10}" type="presParOf" srcId="{B798506E-2A9C-4DD3-A093-AE169FAF32BB}" destId="{0B5FD76C-801C-4519-AD21-2EC3E4F424C2}" srcOrd="1" destOrd="0" presId="urn:microsoft.com/office/officeart/2009/3/layout/HorizontalOrganizationChart"/>
    <dgm:cxn modelId="{1A441B27-0FB7-4162-B11C-0B7D33C8910F}" type="presParOf" srcId="{B798506E-2A9C-4DD3-A093-AE169FAF32BB}" destId="{A8D34EEF-705D-4633-94A1-8617C6F96358}" srcOrd="2" destOrd="0" presId="urn:microsoft.com/office/officeart/2009/3/layout/HorizontalOrganizationChart"/>
    <dgm:cxn modelId="{BE69CEB3-E472-47FC-98BD-54CF2807A7F4}" type="presParOf" srcId="{131F4BD2-A628-4629-8296-B4D84278423A}" destId="{B89398CE-02F5-4372-AA2F-98E5CA6F3D4F}" srcOrd="6" destOrd="0" presId="urn:microsoft.com/office/officeart/2009/3/layout/HorizontalOrganizationChart"/>
    <dgm:cxn modelId="{9ECBCE5B-ECA0-4321-A7A4-A6C45F9C3BA2}" type="presParOf" srcId="{131F4BD2-A628-4629-8296-B4D84278423A}" destId="{28DF11CA-EB2C-4ABF-AA15-97ADAE044886}" srcOrd="7" destOrd="0" presId="urn:microsoft.com/office/officeart/2009/3/layout/HorizontalOrganizationChart"/>
    <dgm:cxn modelId="{7737DDAF-2E27-466C-9EA6-D058840DDCCB}" type="presParOf" srcId="{28DF11CA-EB2C-4ABF-AA15-97ADAE044886}" destId="{D15AD7DC-C27A-494C-8ED5-C83DEAD890C0}" srcOrd="0" destOrd="0" presId="urn:microsoft.com/office/officeart/2009/3/layout/HorizontalOrganizationChart"/>
    <dgm:cxn modelId="{8F83AA16-16A1-427C-8CA1-13F3B0242209}" type="presParOf" srcId="{D15AD7DC-C27A-494C-8ED5-C83DEAD890C0}" destId="{5039D83D-C229-40B4-8B4B-C30776E83B15}" srcOrd="0" destOrd="0" presId="urn:microsoft.com/office/officeart/2009/3/layout/HorizontalOrganizationChart"/>
    <dgm:cxn modelId="{E793D6E4-BE0F-4133-B742-A8EFC318AC45}" type="presParOf" srcId="{D15AD7DC-C27A-494C-8ED5-C83DEAD890C0}" destId="{40B99C2F-0BE6-4B40-8859-5BEB605B234E}" srcOrd="1" destOrd="0" presId="urn:microsoft.com/office/officeart/2009/3/layout/HorizontalOrganizationChart"/>
    <dgm:cxn modelId="{F801F282-AACA-4D70-997C-1C3A281CF5AB}" type="presParOf" srcId="{28DF11CA-EB2C-4ABF-AA15-97ADAE044886}" destId="{5DA20CA8-DD30-4DC0-A2E8-F12731B4FEFD}" srcOrd="1" destOrd="0" presId="urn:microsoft.com/office/officeart/2009/3/layout/HorizontalOrganizationChart"/>
    <dgm:cxn modelId="{BFCFE530-DE61-4C98-A070-B3FB8293552C}" type="presParOf" srcId="{28DF11CA-EB2C-4ABF-AA15-97ADAE044886}" destId="{A6DF759C-EEC0-48CB-9BF7-3238264B98D8}" srcOrd="2" destOrd="0" presId="urn:microsoft.com/office/officeart/2009/3/layout/HorizontalOrganizationChart"/>
    <dgm:cxn modelId="{48C1B3F6-8AC1-4A91-8910-14727B165AE9}" type="presParOf" srcId="{5F142677-2497-4CA6-9139-7D37D8D7D436}" destId="{244682C8-9115-41C5-ABCC-9DE0A2DC3A0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5D17-BC62-4A34-B685-8F270B82AFEB}">
      <dsp:nvSpPr>
        <dsp:cNvPr id="0" name=""/>
        <dsp:cNvSpPr/>
      </dsp:nvSpPr>
      <dsp:spPr>
        <a:xfrm>
          <a:off x="0" y="1464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D8C7C-CA31-4347-9539-F35837F7B0E0}">
      <dsp:nvSpPr>
        <dsp:cNvPr id="0" name=""/>
        <dsp:cNvSpPr/>
      </dsp:nvSpPr>
      <dsp:spPr>
        <a:xfrm>
          <a:off x="188719" y="141834"/>
          <a:ext cx="343126" cy="343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E7D0C-F461-41EA-80EB-05A6C38C3FD0}">
      <dsp:nvSpPr>
        <dsp:cNvPr id="0" name=""/>
        <dsp:cNvSpPr/>
      </dsp:nvSpPr>
      <dsp:spPr>
        <a:xfrm>
          <a:off x="720566" y="14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Présentation d’Alma Analytics</a:t>
          </a:r>
          <a:endParaRPr lang="en-US" sz="2000" kern="1200"/>
        </a:p>
      </dsp:txBody>
      <dsp:txXfrm>
        <a:off x="720566" y="1464"/>
        <a:ext cx="7509033" cy="623866"/>
      </dsp:txXfrm>
    </dsp:sp>
    <dsp:sp modelId="{1D4AC97D-EC43-42D3-8AE6-B85A49DFF196}">
      <dsp:nvSpPr>
        <dsp:cNvPr id="0" name=""/>
        <dsp:cNvSpPr/>
      </dsp:nvSpPr>
      <dsp:spPr>
        <a:xfrm>
          <a:off x="0" y="771771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90F94-54A0-4D14-83C9-57BABA78DAF7}">
      <dsp:nvSpPr>
        <dsp:cNvPr id="0" name=""/>
        <dsp:cNvSpPr/>
      </dsp:nvSpPr>
      <dsp:spPr>
        <a:xfrm>
          <a:off x="188719" y="921667"/>
          <a:ext cx="343126" cy="343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EA180-1D5E-4D52-9345-50851DC0DC0D}">
      <dsp:nvSpPr>
        <dsp:cNvPr id="0" name=""/>
        <dsp:cNvSpPr/>
      </dsp:nvSpPr>
      <dsp:spPr>
        <a:xfrm>
          <a:off x="720566" y="781297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Présentation du GT Analytics</a:t>
          </a:r>
          <a:endParaRPr lang="en-US" sz="2000" kern="1200"/>
        </a:p>
      </dsp:txBody>
      <dsp:txXfrm>
        <a:off x="720566" y="781297"/>
        <a:ext cx="7509033" cy="623866"/>
      </dsp:txXfrm>
    </dsp:sp>
    <dsp:sp modelId="{444AD561-7B01-46A7-9B43-D23FB53B4E7D}">
      <dsp:nvSpPr>
        <dsp:cNvPr id="0" name=""/>
        <dsp:cNvSpPr/>
      </dsp:nvSpPr>
      <dsp:spPr>
        <a:xfrm>
          <a:off x="0" y="1561131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95857-C594-4151-8A83-BD2181B0D86A}">
      <dsp:nvSpPr>
        <dsp:cNvPr id="0" name=""/>
        <dsp:cNvSpPr/>
      </dsp:nvSpPr>
      <dsp:spPr>
        <a:xfrm>
          <a:off x="188719" y="1701501"/>
          <a:ext cx="343126" cy="343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40E9C-A178-4209-A9E3-386232DC5A1F}">
      <dsp:nvSpPr>
        <dsp:cNvPr id="0" name=""/>
        <dsp:cNvSpPr/>
      </dsp:nvSpPr>
      <dsp:spPr>
        <a:xfrm>
          <a:off x="720566" y="1561131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Structure et format des données</a:t>
          </a:r>
          <a:endParaRPr lang="en-US" sz="2000" kern="1200"/>
        </a:p>
      </dsp:txBody>
      <dsp:txXfrm>
        <a:off x="720566" y="1561131"/>
        <a:ext cx="7509033" cy="623866"/>
      </dsp:txXfrm>
    </dsp:sp>
    <dsp:sp modelId="{60C99A18-34A5-4F18-B77D-FE123528F37C}">
      <dsp:nvSpPr>
        <dsp:cNvPr id="0" name=""/>
        <dsp:cNvSpPr/>
      </dsp:nvSpPr>
      <dsp:spPr>
        <a:xfrm>
          <a:off x="0" y="2340964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72A4-FDB7-4EA1-ABCF-E5657E6C3C3B}">
      <dsp:nvSpPr>
        <dsp:cNvPr id="0" name=""/>
        <dsp:cNvSpPr/>
      </dsp:nvSpPr>
      <dsp:spPr>
        <a:xfrm>
          <a:off x="188719" y="2481334"/>
          <a:ext cx="343126" cy="343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DB7C-6203-4D71-AB31-2042F832613B}">
      <dsp:nvSpPr>
        <dsp:cNvPr id="0" name=""/>
        <dsp:cNvSpPr/>
      </dsp:nvSpPr>
      <dsp:spPr>
        <a:xfrm>
          <a:off x="720566" y="23409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Accès aux synthèses statistiques</a:t>
          </a:r>
          <a:endParaRPr lang="en-US" sz="2000" kern="1200"/>
        </a:p>
      </dsp:txBody>
      <dsp:txXfrm>
        <a:off x="720566" y="2340964"/>
        <a:ext cx="7509033" cy="623866"/>
      </dsp:txXfrm>
    </dsp:sp>
    <dsp:sp modelId="{6959E5B8-5FCE-4225-90F1-96393AF9ADD3}">
      <dsp:nvSpPr>
        <dsp:cNvPr id="0" name=""/>
        <dsp:cNvSpPr/>
      </dsp:nvSpPr>
      <dsp:spPr>
        <a:xfrm>
          <a:off x="0" y="3120798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2E8F-2A8E-4C16-A7C7-D86CF934EE4D}">
      <dsp:nvSpPr>
        <dsp:cNvPr id="0" name=""/>
        <dsp:cNvSpPr/>
      </dsp:nvSpPr>
      <dsp:spPr>
        <a:xfrm>
          <a:off x="188719" y="3261168"/>
          <a:ext cx="343126" cy="343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C2A88-2418-41A7-8C4E-5BCA8FACFB64}">
      <dsp:nvSpPr>
        <dsp:cNvPr id="0" name=""/>
        <dsp:cNvSpPr/>
      </dsp:nvSpPr>
      <dsp:spPr>
        <a:xfrm>
          <a:off x="720566" y="3120798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Démonstration</a:t>
          </a:r>
        </a:p>
      </dsp:txBody>
      <dsp:txXfrm>
        <a:off x="720566" y="3120798"/>
        <a:ext cx="7509033" cy="623866"/>
      </dsp:txXfrm>
    </dsp:sp>
    <dsp:sp modelId="{681C9AA4-DA26-4BD0-AD85-B45B94389EAE}">
      <dsp:nvSpPr>
        <dsp:cNvPr id="0" name=""/>
        <dsp:cNvSpPr/>
      </dsp:nvSpPr>
      <dsp:spPr>
        <a:xfrm>
          <a:off x="0" y="3900632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9F565-2BAD-473F-9517-EE2BCE1B51BA}">
      <dsp:nvSpPr>
        <dsp:cNvPr id="0" name=""/>
        <dsp:cNvSpPr/>
      </dsp:nvSpPr>
      <dsp:spPr>
        <a:xfrm>
          <a:off x="188719" y="4041002"/>
          <a:ext cx="343126" cy="3431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4B1B-D805-4CEB-BC36-9A46E1DD71A1}">
      <dsp:nvSpPr>
        <dsp:cNvPr id="0" name=""/>
        <dsp:cNvSpPr/>
      </dsp:nvSpPr>
      <dsp:spPr>
        <a:xfrm>
          <a:off x="720566" y="3900632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Questions/Réponses</a:t>
          </a:r>
        </a:p>
      </dsp:txBody>
      <dsp:txXfrm>
        <a:off x="720566" y="3900632"/>
        <a:ext cx="7509033" cy="62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398CE-02F5-4372-AA2F-98E5CA6F3D4F}">
      <dsp:nvSpPr>
        <dsp:cNvPr id="0" name=""/>
        <dsp:cNvSpPr/>
      </dsp:nvSpPr>
      <dsp:spPr>
        <a:xfrm>
          <a:off x="2341950" y="2995986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879606"/>
              </a:lnTo>
              <a:lnTo>
                <a:pt x="272746" y="87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D2DDC-3BA4-4328-843B-7C279CD06C3C}">
      <dsp:nvSpPr>
        <dsp:cNvPr id="0" name=""/>
        <dsp:cNvSpPr/>
      </dsp:nvSpPr>
      <dsp:spPr>
        <a:xfrm>
          <a:off x="2341950" y="2995986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293202"/>
              </a:lnTo>
              <a:lnTo>
                <a:pt x="272746" y="293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7E587-22DB-4355-A9A8-604131B19DBB}">
      <dsp:nvSpPr>
        <dsp:cNvPr id="0" name=""/>
        <dsp:cNvSpPr/>
      </dsp:nvSpPr>
      <dsp:spPr>
        <a:xfrm>
          <a:off x="3978426" y="2702784"/>
          <a:ext cx="272746" cy="1612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1612611"/>
              </a:lnTo>
              <a:lnTo>
                <a:pt x="272746" y="1612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2502D-79EF-4171-AB38-5B353F2BAB0B}">
      <dsp:nvSpPr>
        <dsp:cNvPr id="0" name=""/>
        <dsp:cNvSpPr/>
      </dsp:nvSpPr>
      <dsp:spPr>
        <a:xfrm>
          <a:off x="3978426" y="2702784"/>
          <a:ext cx="272746" cy="102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1026207"/>
              </a:lnTo>
              <a:lnTo>
                <a:pt x="272746" y="1026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C279E-999D-45BA-A1A1-DDE7A3B6F579}">
      <dsp:nvSpPr>
        <dsp:cNvPr id="0" name=""/>
        <dsp:cNvSpPr/>
      </dsp:nvSpPr>
      <dsp:spPr>
        <a:xfrm>
          <a:off x="5614903" y="3142587"/>
          <a:ext cx="272746" cy="58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586404"/>
              </a:lnTo>
              <a:lnTo>
                <a:pt x="272746" y="586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A92DA-0E55-4E31-811B-4F28DCC57178}">
      <dsp:nvSpPr>
        <dsp:cNvPr id="0" name=""/>
        <dsp:cNvSpPr/>
      </dsp:nvSpPr>
      <dsp:spPr>
        <a:xfrm>
          <a:off x="5614903" y="3096867"/>
          <a:ext cx="272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74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FD8FD-F326-42B5-9513-DE638EFBB1A8}">
      <dsp:nvSpPr>
        <dsp:cNvPr id="0" name=""/>
        <dsp:cNvSpPr/>
      </dsp:nvSpPr>
      <dsp:spPr>
        <a:xfrm>
          <a:off x="5614903" y="2556183"/>
          <a:ext cx="272746" cy="586404"/>
        </a:xfrm>
        <a:custGeom>
          <a:avLst/>
          <a:gdLst/>
          <a:ahLst/>
          <a:cxnLst/>
          <a:rect l="0" t="0" r="0" b="0"/>
          <a:pathLst>
            <a:path>
              <a:moveTo>
                <a:pt x="0" y="586404"/>
              </a:moveTo>
              <a:lnTo>
                <a:pt x="136373" y="586404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5B076-03FF-46AB-8CE5-E158B4E7A109}">
      <dsp:nvSpPr>
        <dsp:cNvPr id="0" name=""/>
        <dsp:cNvSpPr/>
      </dsp:nvSpPr>
      <dsp:spPr>
        <a:xfrm>
          <a:off x="3978426" y="2702784"/>
          <a:ext cx="272746" cy="43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439803"/>
              </a:lnTo>
              <a:lnTo>
                <a:pt x="272746" y="43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E02C6-844C-4085-B246-7FFC5087C3FA}">
      <dsp:nvSpPr>
        <dsp:cNvPr id="0" name=""/>
        <dsp:cNvSpPr/>
      </dsp:nvSpPr>
      <dsp:spPr>
        <a:xfrm>
          <a:off x="5614903" y="1090173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879606"/>
              </a:lnTo>
              <a:lnTo>
                <a:pt x="272746" y="87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DDBD-ED03-4A1F-922D-0B082F3ECF17}">
      <dsp:nvSpPr>
        <dsp:cNvPr id="0" name=""/>
        <dsp:cNvSpPr/>
      </dsp:nvSpPr>
      <dsp:spPr>
        <a:xfrm>
          <a:off x="5614903" y="1090173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293202"/>
              </a:lnTo>
              <a:lnTo>
                <a:pt x="272746" y="293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94431-E30F-4BD7-91BA-E8BD62E5E0E4}">
      <dsp:nvSpPr>
        <dsp:cNvPr id="0" name=""/>
        <dsp:cNvSpPr/>
      </dsp:nvSpPr>
      <dsp:spPr>
        <a:xfrm>
          <a:off x="5614903" y="796970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293202"/>
              </a:moveTo>
              <a:lnTo>
                <a:pt x="136373" y="293202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03FD5-F6A1-4009-9C21-E1B214DDC92D}">
      <dsp:nvSpPr>
        <dsp:cNvPr id="0" name=""/>
        <dsp:cNvSpPr/>
      </dsp:nvSpPr>
      <dsp:spPr>
        <a:xfrm>
          <a:off x="5614903" y="210566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879606"/>
              </a:moveTo>
              <a:lnTo>
                <a:pt x="136373" y="879606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B896-C200-4661-B1CF-08C11CBEC001}">
      <dsp:nvSpPr>
        <dsp:cNvPr id="0" name=""/>
        <dsp:cNvSpPr/>
      </dsp:nvSpPr>
      <dsp:spPr>
        <a:xfrm>
          <a:off x="3978426" y="1090173"/>
          <a:ext cx="272746" cy="1612611"/>
        </a:xfrm>
        <a:custGeom>
          <a:avLst/>
          <a:gdLst/>
          <a:ahLst/>
          <a:cxnLst/>
          <a:rect l="0" t="0" r="0" b="0"/>
          <a:pathLst>
            <a:path>
              <a:moveTo>
                <a:pt x="0" y="1612611"/>
              </a:moveTo>
              <a:lnTo>
                <a:pt x="136373" y="1612611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24148-B23E-46A0-AECC-77B7D5A15D3C}">
      <dsp:nvSpPr>
        <dsp:cNvPr id="0" name=""/>
        <dsp:cNvSpPr/>
      </dsp:nvSpPr>
      <dsp:spPr>
        <a:xfrm>
          <a:off x="2341950" y="2702784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293202"/>
              </a:moveTo>
              <a:lnTo>
                <a:pt x="136373" y="293202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3051F-7E74-42B0-B18C-16B3498E5DB9}">
      <dsp:nvSpPr>
        <dsp:cNvPr id="0" name=""/>
        <dsp:cNvSpPr/>
      </dsp:nvSpPr>
      <dsp:spPr>
        <a:xfrm>
          <a:off x="2341950" y="2116380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879606"/>
              </a:moveTo>
              <a:lnTo>
                <a:pt x="136373" y="879606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5CE7A-FC2C-48EE-B817-01E5E56896A3}">
      <dsp:nvSpPr>
        <dsp:cNvPr id="0" name=""/>
        <dsp:cNvSpPr/>
      </dsp:nvSpPr>
      <dsp:spPr>
        <a:xfrm>
          <a:off x="978219" y="2201613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Primo</a:t>
          </a:r>
          <a:endParaRPr lang="en-US" sz="1500" kern="1200">
            <a:solidFill>
              <a:schemeClr val="tx1"/>
            </a:solidFill>
          </a:endParaRPr>
        </a:p>
      </dsp:txBody>
      <dsp:txXfrm>
        <a:off x="998523" y="2221917"/>
        <a:ext cx="1323122" cy="375329"/>
      </dsp:txXfrm>
    </dsp:sp>
    <dsp:sp modelId="{12C3CA27-8BC8-42F7-9236-361E5DB00362}">
      <dsp:nvSpPr>
        <dsp:cNvPr id="0" name=""/>
        <dsp:cNvSpPr/>
      </dsp:nvSpPr>
      <dsp:spPr>
        <a:xfrm>
          <a:off x="978219" y="278801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Alma</a:t>
          </a:r>
          <a:endParaRPr lang="en-US" sz="1500" kern="1200">
            <a:solidFill>
              <a:schemeClr val="tx1"/>
            </a:solidFill>
          </a:endParaRPr>
        </a:p>
      </dsp:txBody>
      <dsp:txXfrm>
        <a:off x="998523" y="2808321"/>
        <a:ext cx="1323122" cy="375329"/>
      </dsp:txXfrm>
    </dsp:sp>
    <dsp:sp modelId="{D885264A-A6A4-44B7-B7A0-546CBAA70F7D}">
      <dsp:nvSpPr>
        <dsp:cNvPr id="0" name=""/>
        <dsp:cNvSpPr/>
      </dsp:nvSpPr>
      <dsp:spPr>
        <a:xfrm>
          <a:off x="2614696" y="1908411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E-Inventory</a:t>
          </a:r>
        </a:p>
      </dsp:txBody>
      <dsp:txXfrm>
        <a:off x="2635000" y="1928715"/>
        <a:ext cx="1323122" cy="375329"/>
      </dsp:txXfrm>
    </dsp:sp>
    <dsp:sp modelId="{EFAE33A5-C49D-4EC8-BA9B-53618D516AEB}">
      <dsp:nvSpPr>
        <dsp:cNvPr id="0" name=""/>
        <dsp:cNvSpPr/>
      </dsp:nvSpPr>
      <dsp:spPr>
        <a:xfrm>
          <a:off x="2614696" y="2494815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Fulfillment</a:t>
          </a:r>
        </a:p>
      </dsp:txBody>
      <dsp:txXfrm>
        <a:off x="2635000" y="2515119"/>
        <a:ext cx="1323122" cy="375329"/>
      </dsp:txXfrm>
    </dsp:sp>
    <dsp:sp modelId="{59487FDD-13CE-4E7F-9113-A1E059CA98B5}">
      <dsp:nvSpPr>
        <dsp:cNvPr id="0" name=""/>
        <dsp:cNvSpPr/>
      </dsp:nvSpPr>
      <dsp:spPr>
        <a:xfrm>
          <a:off x="4251173" y="88220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Loan</a:t>
          </a:r>
        </a:p>
      </dsp:txBody>
      <dsp:txXfrm>
        <a:off x="4271477" y="902508"/>
        <a:ext cx="1323122" cy="375329"/>
      </dsp:txXfrm>
    </dsp:sp>
    <dsp:sp modelId="{83C5BD18-F5B6-4A08-B57E-C87A20A57561}">
      <dsp:nvSpPr>
        <dsp:cNvPr id="0" name=""/>
        <dsp:cNvSpPr/>
      </dsp:nvSpPr>
      <dsp:spPr>
        <a:xfrm>
          <a:off x="5887649" y="259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Num</a:t>
          </a:r>
          <a:r>
            <a:rPr lang="fr-BE" sz="1500" kern="1200">
              <a:solidFill>
                <a:schemeClr val="tx1"/>
              </a:solidFill>
            </a:rPr>
            <a:t> of </a:t>
          </a:r>
          <a:r>
            <a:rPr lang="fr-BE" sz="1500" kern="1200" err="1">
              <a:solidFill>
                <a:schemeClr val="tx1"/>
              </a:solidFill>
            </a:rPr>
            <a:t>Loans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2901"/>
        <a:ext cx="1323122" cy="375329"/>
      </dsp:txXfrm>
    </dsp:sp>
    <dsp:sp modelId="{41E56B9E-4818-42E8-9554-29B55625ADB6}">
      <dsp:nvSpPr>
        <dsp:cNvPr id="0" name=""/>
        <dsp:cNvSpPr/>
      </dsp:nvSpPr>
      <dsp:spPr>
        <a:xfrm>
          <a:off x="5887649" y="589002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Renewals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609306"/>
        <a:ext cx="1323122" cy="375329"/>
      </dsp:txXfrm>
    </dsp:sp>
    <dsp:sp modelId="{E45F39D2-2360-4311-8FBE-41004FDEF048}">
      <dsp:nvSpPr>
        <dsp:cNvPr id="0" name=""/>
        <dsp:cNvSpPr/>
      </dsp:nvSpPr>
      <dsp:spPr>
        <a:xfrm>
          <a:off x="5887649" y="1175406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Lost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1195710"/>
        <a:ext cx="1323122" cy="375329"/>
      </dsp:txXfrm>
    </dsp:sp>
    <dsp:sp modelId="{1BE51531-878E-4EB8-A5B4-01C4E3ECB803}">
      <dsp:nvSpPr>
        <dsp:cNvPr id="0" name=""/>
        <dsp:cNvSpPr/>
      </dsp:nvSpPr>
      <dsp:spPr>
        <a:xfrm>
          <a:off x="5887649" y="1761810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Etc.</a:t>
          </a:r>
        </a:p>
      </dsp:txBody>
      <dsp:txXfrm>
        <a:off x="5907953" y="1782114"/>
        <a:ext cx="1323122" cy="375329"/>
      </dsp:txXfrm>
    </dsp:sp>
    <dsp:sp modelId="{BB479090-AE01-4668-A715-7BFF1F2C51F4}">
      <dsp:nvSpPr>
        <dsp:cNvPr id="0" name=""/>
        <dsp:cNvSpPr/>
      </dsp:nvSpPr>
      <dsp:spPr>
        <a:xfrm>
          <a:off x="4251173" y="2934618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Loan Details</a:t>
          </a:r>
        </a:p>
      </dsp:txBody>
      <dsp:txXfrm>
        <a:off x="4271477" y="2954922"/>
        <a:ext cx="1323122" cy="375329"/>
      </dsp:txXfrm>
    </dsp:sp>
    <dsp:sp modelId="{63E28FA8-C23F-4E25-AA27-49D69F969F4F}">
      <dsp:nvSpPr>
        <dsp:cNvPr id="0" name=""/>
        <dsp:cNvSpPr/>
      </dsp:nvSpPr>
      <dsp:spPr>
        <a:xfrm>
          <a:off x="5887649" y="234821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Barcode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368518"/>
        <a:ext cx="1323122" cy="375329"/>
      </dsp:txXfrm>
    </dsp:sp>
    <dsp:sp modelId="{7B1ACC2B-5854-426B-AB03-769AC101BF7C}">
      <dsp:nvSpPr>
        <dsp:cNvPr id="0" name=""/>
        <dsp:cNvSpPr/>
      </dsp:nvSpPr>
      <dsp:spPr>
        <a:xfrm>
          <a:off x="5887649" y="2934618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Call </a:t>
          </a:r>
          <a:r>
            <a:rPr lang="fr-BE" sz="1500" kern="1200" err="1">
              <a:solidFill>
                <a:schemeClr val="tx1"/>
              </a:solidFill>
            </a:rPr>
            <a:t>Number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954922"/>
        <a:ext cx="1323122" cy="375329"/>
      </dsp:txXfrm>
    </dsp:sp>
    <dsp:sp modelId="{4AA203D0-4E78-49CC-ACF8-54F349ED00A4}">
      <dsp:nvSpPr>
        <dsp:cNvPr id="0" name=""/>
        <dsp:cNvSpPr/>
      </dsp:nvSpPr>
      <dsp:spPr>
        <a:xfrm>
          <a:off x="5887649" y="3521023"/>
          <a:ext cx="1363730" cy="415937"/>
        </a:xfrm>
        <a:prstGeom prst="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Etc.</a:t>
          </a:r>
          <a:endParaRPr lang="en-US" sz="1500" kern="1200">
            <a:solidFill>
              <a:schemeClr val="tx1"/>
            </a:solidFill>
          </a:endParaRPr>
        </a:p>
      </dsp:txBody>
      <dsp:txXfrm>
        <a:off x="5887649" y="3521023"/>
        <a:ext cx="1363730" cy="415937"/>
      </dsp:txXfrm>
    </dsp:sp>
    <dsp:sp modelId="{401578E9-BBE5-44B6-AD60-D11E0BADD854}">
      <dsp:nvSpPr>
        <dsp:cNvPr id="0" name=""/>
        <dsp:cNvSpPr/>
      </dsp:nvSpPr>
      <dsp:spPr>
        <a:xfrm>
          <a:off x="4251173" y="3521023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Bib. Details</a:t>
          </a:r>
        </a:p>
      </dsp:txBody>
      <dsp:txXfrm>
        <a:off x="4271477" y="3541327"/>
        <a:ext cx="1323122" cy="375329"/>
      </dsp:txXfrm>
    </dsp:sp>
    <dsp:sp modelId="{EE765C58-9ED7-4043-8B8A-62793E03E2A7}">
      <dsp:nvSpPr>
        <dsp:cNvPr id="0" name=""/>
        <dsp:cNvSpPr/>
      </dsp:nvSpPr>
      <dsp:spPr>
        <a:xfrm>
          <a:off x="4251173" y="410742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Etc.</a:t>
          </a:r>
        </a:p>
      </dsp:txBody>
      <dsp:txXfrm>
        <a:off x="4271477" y="4127731"/>
        <a:ext cx="1323122" cy="375329"/>
      </dsp:txXfrm>
    </dsp:sp>
    <dsp:sp modelId="{A9762087-2FDC-45FD-8A84-52C9C31DAA79}">
      <dsp:nvSpPr>
        <dsp:cNvPr id="0" name=""/>
        <dsp:cNvSpPr/>
      </dsp:nvSpPr>
      <dsp:spPr>
        <a:xfrm>
          <a:off x="2614696" y="3081219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Physical Items</a:t>
          </a:r>
        </a:p>
      </dsp:txBody>
      <dsp:txXfrm>
        <a:off x="2635000" y="3101523"/>
        <a:ext cx="1323122" cy="375329"/>
      </dsp:txXfrm>
    </dsp:sp>
    <dsp:sp modelId="{5039D83D-C229-40B4-8B4B-C30776E83B15}">
      <dsp:nvSpPr>
        <dsp:cNvPr id="0" name=""/>
        <dsp:cNvSpPr/>
      </dsp:nvSpPr>
      <dsp:spPr>
        <a:xfrm>
          <a:off x="2614696" y="366762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Etc.</a:t>
          </a:r>
          <a:endParaRPr lang="en-US" sz="1500" kern="1200">
            <a:solidFill>
              <a:schemeClr val="tx1"/>
            </a:solidFill>
          </a:endParaRPr>
        </a:p>
      </dsp:txBody>
      <dsp:txXfrm>
        <a:off x="2635000" y="3687928"/>
        <a:ext cx="1323122" cy="37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829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7A04F6CB-D217-449A-818B-A829E0A5492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829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829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612505B4-5848-4BB5-9CD3-6A71311DDE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4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7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fr-FR" dirty="0">
              <a:ea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9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6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353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9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80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45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2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43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42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0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56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94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6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31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7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;p98">
            <a:extLst>
              <a:ext uri="{FF2B5EF4-FFF2-40B4-BE49-F238E27FC236}">
                <a16:creationId xmlns:a16="http://schemas.microsoft.com/office/drawing/2014/main" id="{7E56C564-671D-7E1A-39D8-6C02ABA28A02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 t="20178"/>
          <a:stretch/>
        </p:blipFill>
        <p:spPr>
          <a:xfrm>
            <a:off x="-1" y="0"/>
            <a:ext cx="114554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riangle rectangle 18"/>
          <p:cNvSpPr/>
          <p:nvPr userDrawn="1"/>
        </p:nvSpPr>
        <p:spPr>
          <a:xfrm rot="10800000" flipV="1">
            <a:off x="2458528" y="1613140"/>
            <a:ext cx="9711285" cy="5244865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6860" y="4572586"/>
            <a:ext cx="103632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25660" y="5496037"/>
            <a:ext cx="85344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C55-56A5-44E8-906B-97049A27DEE2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454400" y="6"/>
            <a:ext cx="8737600" cy="328842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rectangle 15"/>
          <p:cNvSpPr/>
          <p:nvPr userDrawn="1"/>
        </p:nvSpPr>
        <p:spPr>
          <a:xfrm>
            <a:off x="-33513" y="3908395"/>
            <a:ext cx="4707674" cy="2949611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25" y="6090332"/>
            <a:ext cx="1869440" cy="7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74A7-DF9D-447B-A357-A02C37796101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56720" y="4716155"/>
            <a:ext cx="7496437" cy="567349"/>
          </a:xfrm>
        </p:spPr>
        <p:txBody>
          <a:bodyPr>
            <a:noAutofit/>
          </a:bodyPr>
          <a:lstStyle>
            <a:lvl1pPr algn="r">
              <a:defRPr sz="4800" b="1">
                <a:solidFill>
                  <a:srgbClr val="00707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56720" y="5362098"/>
            <a:ext cx="7496437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6801" y="-5100"/>
            <a:ext cx="121988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96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47F4-AEEE-459C-9BFA-8DFF863C663A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00136" y="2653454"/>
            <a:ext cx="9991728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7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908" y="3429004"/>
            <a:ext cx="6826184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310023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3C33-FF06-4D98-A9FE-A2B81752DE4A}" type="datetime1">
              <a:rPr lang="fr-FR" smtClean="0"/>
              <a:t>09/01/2026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2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74274"/>
            <a:ext cx="10972800" cy="4951896"/>
          </a:xfrm>
        </p:spPr>
        <p:txBody>
          <a:bodyPr/>
          <a:lstStyle>
            <a:lvl1pPr marL="457200" indent="-457200">
              <a:buSzPct val="10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88C6-3ED6-44DA-A870-F613A670BB10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6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CD15-79AD-42F7-BEB4-25AEC7BCC18D}" type="datetime1">
              <a:rPr lang="fr-FR" smtClean="0"/>
              <a:t>09/01/2026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80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49A1-7B69-4820-9C28-D7B1B395FAEE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641-682E-4D13-A74E-BBD19AEF5C1E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737600" y="5278847"/>
            <a:ext cx="28448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>
                <a:solidFill>
                  <a:srgbClr val="5FA3B0"/>
                </a:solidFill>
              </a:rPr>
              <a:t>Contact</a:t>
            </a:r>
            <a:endParaRPr lang="fr-FR" sz="1800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96" y="2625746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796-1948-4617-9898-52B2EDC50C13}" type="datetime1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59" r:id="rId3"/>
    <p:sldLayoutId id="2147483652" r:id="rId4"/>
    <p:sldLayoutId id="2147483650" r:id="rId5"/>
    <p:sldLayoutId id="2147483655" r:id="rId6"/>
    <p:sldLayoutId id="2147483661" r:id="rId7"/>
    <p:sldLayoutId id="2147483665" r:id="rId8"/>
    <p:sldLayoutId id="2147483662" r:id="rId9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457200" indent="-457200" algn="l" defTabSz="457178" rtl="0" eaLnBrk="1" latinLnBrk="0" hangingPunct="1">
        <a:spcBef>
          <a:spcPct val="20000"/>
        </a:spcBef>
        <a:buClr>
          <a:srgbClr val="00707F"/>
        </a:buClr>
        <a:buSzPct val="75000"/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13" indent="-285737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2942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120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298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5_78D9D7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7_35857B6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6_818E1F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F9_C5E9190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07_3C9B874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5_EBB1E6CD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709920" y="3178630"/>
            <a:ext cx="5928220" cy="1875564"/>
          </a:xfrm>
        </p:spPr>
        <p:txBody>
          <a:bodyPr>
            <a:noAutofit/>
          </a:bodyPr>
          <a:lstStyle/>
          <a:p>
            <a:r>
              <a:rPr lang="en-US" sz="6600"/>
              <a:t>Alma</a:t>
            </a:r>
            <a:br>
              <a:rPr lang="en-US" sz="6600"/>
            </a:br>
            <a:r>
              <a:rPr lang="en-US" sz="6600"/>
              <a:t> Analytics</a:t>
            </a:r>
            <a:r>
              <a:rPr lang="en-US" sz="480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subTitle" idx="1"/>
          </p:nvPr>
        </p:nvSpPr>
        <p:spPr>
          <a:xfrm>
            <a:off x="8055429" y="5060928"/>
            <a:ext cx="3582711" cy="550475"/>
          </a:xfrm>
        </p:spPr>
        <p:txBody>
          <a:bodyPr/>
          <a:lstStyle/>
          <a:p>
            <a:r>
              <a:rPr lang="en-US" sz="2700" dirty="0"/>
              <a:t>Module 1 - </a:t>
            </a:r>
            <a:r>
              <a:rPr lang="en-US" sz="2700" dirty="0" err="1"/>
              <a:t>Découverte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3068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Structure des données et des résultats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461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17537-8EC5-9823-718F-D23E76CA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2A689-770E-53FA-BAC0-816BA305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4C83CBB-77EC-E044-F160-A0D88A730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817629"/>
              </p:ext>
            </p:extLst>
          </p:nvPr>
        </p:nvGraphicFramePr>
        <p:xfrm>
          <a:off x="1109924" y="15982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042B71C-911B-E411-4CDB-4EEF30CD5180}"/>
              </a:ext>
            </a:extLst>
          </p:cNvPr>
          <p:cNvSpPr txBox="1">
            <a:spLocks/>
          </p:cNvSpPr>
          <p:nvPr/>
        </p:nvSpPr>
        <p:spPr>
          <a:xfrm>
            <a:off x="2502334" y="3415736"/>
            <a:ext cx="700391" cy="372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Outils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D7CEA6E-0994-A748-0427-1BF99FA461EB}"/>
              </a:ext>
            </a:extLst>
          </p:cNvPr>
          <p:cNvSpPr txBox="1">
            <a:spLocks/>
          </p:cNvSpPr>
          <p:nvPr/>
        </p:nvSpPr>
        <p:spPr>
          <a:xfrm>
            <a:off x="3859610" y="3126338"/>
            <a:ext cx="1092740" cy="37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Domaines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C769541-E3DF-6540-A4B6-E2E20E424285}"/>
              </a:ext>
            </a:extLst>
          </p:cNvPr>
          <p:cNvSpPr txBox="1">
            <a:spLocks/>
          </p:cNvSpPr>
          <p:nvPr/>
        </p:nvSpPr>
        <p:spPr>
          <a:xfrm>
            <a:off x="5373883" y="2023863"/>
            <a:ext cx="1280808" cy="4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Dimensions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67E9474-A553-B0AC-D126-AA4C3B92EBFE}"/>
              </a:ext>
            </a:extLst>
          </p:cNvPr>
          <p:cNvSpPr txBox="1">
            <a:spLocks/>
          </p:cNvSpPr>
          <p:nvPr/>
        </p:nvSpPr>
        <p:spPr>
          <a:xfrm>
            <a:off x="7186605" y="1180403"/>
            <a:ext cx="1280808" cy="4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Données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6A72B3B-3E0D-BE3C-2633-1890EC259DB6}"/>
              </a:ext>
            </a:extLst>
          </p:cNvPr>
          <p:cNvCxnSpPr>
            <a:cxnSpLocks/>
          </p:cNvCxnSpPr>
          <p:nvPr/>
        </p:nvCxnSpPr>
        <p:spPr>
          <a:xfrm>
            <a:off x="8467413" y="1821301"/>
            <a:ext cx="78486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EEDF585-D327-0515-2550-C85BD6849AF6}"/>
              </a:ext>
            </a:extLst>
          </p:cNvPr>
          <p:cNvSpPr txBox="1">
            <a:spLocks/>
          </p:cNvSpPr>
          <p:nvPr/>
        </p:nvSpPr>
        <p:spPr>
          <a:xfrm>
            <a:off x="9252273" y="1484689"/>
            <a:ext cx="1429126" cy="78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  <a:p>
            <a:pPr marL="0" indent="0">
              <a:buNone/>
            </a:pPr>
            <a:r>
              <a:rPr lang="fr-FR" sz="1800"/>
              <a:t>numériques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2D0B93-7B29-EC4A-EA63-285ED92D3BD6}"/>
              </a:ext>
            </a:extLst>
          </p:cNvPr>
          <p:cNvCxnSpPr>
            <a:cxnSpLocks/>
          </p:cNvCxnSpPr>
          <p:nvPr/>
        </p:nvCxnSpPr>
        <p:spPr>
          <a:xfrm>
            <a:off x="8467413" y="4757094"/>
            <a:ext cx="78486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932489E-5A5A-7743-97FD-5CF0CDE0F63B}"/>
              </a:ext>
            </a:extLst>
          </p:cNvPr>
          <p:cNvSpPr txBox="1">
            <a:spLocks/>
          </p:cNvSpPr>
          <p:nvPr/>
        </p:nvSpPr>
        <p:spPr>
          <a:xfrm>
            <a:off x="9404673" y="4363975"/>
            <a:ext cx="1429126" cy="78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  <a:p>
            <a:pPr marL="0" indent="0">
              <a:buNone/>
            </a:pPr>
            <a:r>
              <a:rPr lang="fr-FR" sz="1800"/>
              <a:t>textuelles</a:t>
            </a:r>
          </a:p>
        </p:txBody>
      </p:sp>
    </p:spTree>
    <p:extLst>
      <p:ext uri="{BB962C8B-B14F-4D97-AF65-F5344CB8AC3E}">
        <p14:creationId xmlns:p14="http://schemas.microsoft.com/office/powerpoint/2010/main" val="89422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17537-8EC5-9823-718F-D23E76CA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2A689-770E-53FA-BAC0-816BA305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E8EDA2-1F65-53DE-608B-5B6531CA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055" y="622307"/>
            <a:ext cx="2533650" cy="5734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B7465B-8DD7-F34B-E3D2-89858544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8" y="1100060"/>
            <a:ext cx="1971675" cy="5076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95339B-1331-4962-C8FB-249FB625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666" y="1100060"/>
            <a:ext cx="203835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F548DC-2EA3-6EBD-078F-0EADE517774A}"/>
              </a:ext>
            </a:extLst>
          </p:cNvPr>
          <p:cNvSpPr/>
          <p:nvPr/>
        </p:nvSpPr>
        <p:spPr>
          <a:xfrm>
            <a:off x="416031" y="1099327"/>
            <a:ext cx="4584700" cy="54871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1D91A24-013E-6068-0BDD-E6146BC93B14}"/>
              </a:ext>
            </a:extLst>
          </p:cNvPr>
          <p:cNvCxnSpPr>
            <a:cxnSpLocks/>
          </p:cNvCxnSpPr>
          <p:nvPr/>
        </p:nvCxnSpPr>
        <p:spPr>
          <a:xfrm flipV="1">
            <a:off x="3619500" y="783300"/>
            <a:ext cx="2211576" cy="453117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D9A46E22-9237-6FF3-2690-2EA2FD7E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553" y="874719"/>
            <a:ext cx="3048000" cy="52292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35E5CC-722E-AC07-A408-8DC747DB3505}"/>
              </a:ext>
            </a:extLst>
          </p:cNvPr>
          <p:cNvCxnSpPr>
            <a:cxnSpLocks/>
          </p:cNvCxnSpPr>
          <p:nvPr/>
        </p:nvCxnSpPr>
        <p:spPr>
          <a:xfrm>
            <a:off x="6891115" y="1006595"/>
            <a:ext cx="1892438" cy="0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1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6FB28-048C-0D25-D3D9-7718CADF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résultats (vues)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8A463-78C9-7FD7-81A8-EB5CE0BC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4274"/>
            <a:ext cx="10972800" cy="621546"/>
          </a:xfrm>
        </p:spPr>
        <p:txBody>
          <a:bodyPr/>
          <a:lstStyle/>
          <a:p>
            <a:pPr marL="0" indent="0">
              <a:buNone/>
            </a:pPr>
            <a:r>
              <a:rPr lang="fr-BE" sz="2500"/>
              <a:t>Un rapport est toujours composé d’une ou plusieurs vues</a:t>
            </a:r>
          </a:p>
          <a:p>
            <a:endParaRPr lang="fr-BE" sz="2500"/>
          </a:p>
          <a:p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69C15F-240D-F3FE-F7CC-A3597015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4CA06A-BAC3-3588-B789-7912289A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4" y="1732233"/>
            <a:ext cx="2152650" cy="187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54D80C-BA42-F6B6-D07E-9A18744BD01A}"/>
              </a:ext>
            </a:extLst>
          </p:cNvPr>
          <p:cNvSpPr txBox="1">
            <a:spLocks/>
          </p:cNvSpPr>
          <p:nvPr/>
        </p:nvSpPr>
        <p:spPr>
          <a:xfrm>
            <a:off x="609600" y="3615848"/>
            <a:ext cx="10972800" cy="62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500"/>
              <a:t>Chaque vue peut organiser différemment (ou exclure) les données du rapport</a:t>
            </a:r>
            <a:endParaRPr lang="fr-BE"/>
          </a:p>
          <a:p>
            <a:pPr marL="0" indent="0">
              <a:buFont typeface="Wingdings" panose="05000000000000000000" pitchFamily="2" charset="2"/>
              <a:buNone/>
            </a:pPr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876D71-048E-5530-4F9F-FD440BBA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86" y="4177169"/>
            <a:ext cx="9138227" cy="2535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38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94E1786-7011-033F-F546-E87BC7FED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62" y="1198247"/>
            <a:ext cx="8090457" cy="4085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B7D18E-130B-2A50-7613-FA80CABE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résultats (vues)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43C658-8A20-9126-3F16-15DD481C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83D95A-D6CC-D0DB-C761-34828980BBCF}"/>
              </a:ext>
            </a:extLst>
          </p:cNvPr>
          <p:cNvCxnSpPr>
            <a:cxnSpLocks/>
          </p:cNvCxnSpPr>
          <p:nvPr/>
        </p:nvCxnSpPr>
        <p:spPr>
          <a:xfrm flipV="1">
            <a:off x="1315932" y="3240924"/>
            <a:ext cx="1051561" cy="3761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4F44C77-4F1C-3C11-3C4F-26C6181F32F3}"/>
              </a:ext>
            </a:extLst>
          </p:cNvPr>
          <p:cNvCxnSpPr>
            <a:cxnSpLocks/>
          </p:cNvCxnSpPr>
          <p:nvPr/>
        </p:nvCxnSpPr>
        <p:spPr>
          <a:xfrm>
            <a:off x="1662545" y="4632267"/>
            <a:ext cx="93518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E56A5C1-D578-B516-AD06-912F38C5E9B4}"/>
              </a:ext>
            </a:extLst>
          </p:cNvPr>
          <p:cNvCxnSpPr>
            <a:cxnSpLocks/>
          </p:cNvCxnSpPr>
          <p:nvPr/>
        </p:nvCxnSpPr>
        <p:spPr>
          <a:xfrm flipH="1">
            <a:off x="10171119" y="3123508"/>
            <a:ext cx="60960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14A2A18-9A2F-2826-5383-103E6FA67BB4}"/>
              </a:ext>
            </a:extLst>
          </p:cNvPr>
          <p:cNvCxnSpPr>
            <a:cxnSpLocks/>
          </p:cNvCxnSpPr>
          <p:nvPr/>
        </p:nvCxnSpPr>
        <p:spPr>
          <a:xfrm flipV="1">
            <a:off x="1315932" y="3393324"/>
            <a:ext cx="3967943" cy="2237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B3D9E7C-C413-FE45-BD7F-0E6D5F88C30E}"/>
              </a:ext>
            </a:extLst>
          </p:cNvPr>
          <p:cNvSpPr txBox="1">
            <a:spLocks/>
          </p:cNvSpPr>
          <p:nvPr/>
        </p:nvSpPr>
        <p:spPr>
          <a:xfrm>
            <a:off x="87491" y="3384561"/>
            <a:ext cx="1303007" cy="52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Graphiques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3A6159F-65C8-35B6-B3F3-FDD5508F0623}"/>
              </a:ext>
            </a:extLst>
          </p:cNvPr>
          <p:cNvSpPr txBox="1">
            <a:spLocks/>
          </p:cNvSpPr>
          <p:nvPr/>
        </p:nvSpPr>
        <p:spPr>
          <a:xfrm>
            <a:off x="929388" y="4427393"/>
            <a:ext cx="833353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Tuile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0A61FCE5-3CC1-C887-EE5F-F7D31FF2CB0F}"/>
              </a:ext>
            </a:extLst>
          </p:cNvPr>
          <p:cNvSpPr txBox="1">
            <a:spLocks/>
          </p:cNvSpPr>
          <p:nvPr/>
        </p:nvSpPr>
        <p:spPr>
          <a:xfrm>
            <a:off x="10780719" y="2907203"/>
            <a:ext cx="1207659" cy="52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Table pivot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EED7215-4BA6-D2C1-AFA7-A157FB0BA13C}"/>
              </a:ext>
            </a:extLst>
          </p:cNvPr>
          <p:cNvCxnSpPr>
            <a:cxnSpLocks/>
          </p:cNvCxnSpPr>
          <p:nvPr/>
        </p:nvCxnSpPr>
        <p:spPr>
          <a:xfrm flipV="1">
            <a:off x="1078575" y="1560884"/>
            <a:ext cx="1051561" cy="3761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03C4B95-3444-A2AE-CA43-C555178681AB}"/>
              </a:ext>
            </a:extLst>
          </p:cNvPr>
          <p:cNvSpPr txBox="1">
            <a:spLocks/>
          </p:cNvSpPr>
          <p:nvPr/>
        </p:nvSpPr>
        <p:spPr>
          <a:xfrm>
            <a:off x="367689" y="1737155"/>
            <a:ext cx="833353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1299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Accès aux synthèses statistiques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214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5DBFA-DB64-C4FB-A2CA-228F7A28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Widgets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57ED07F-409A-973F-126C-A9B799AC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072" y="1044233"/>
            <a:ext cx="9588537" cy="4829300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AC7F6-340B-F34E-72F8-383D5F99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A0D50F-4FAC-F8A2-4F09-E532BFDF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257" y="2211828"/>
            <a:ext cx="4217496" cy="424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7CA2D1-CF90-BF16-DE3A-6ACD88794053}"/>
              </a:ext>
            </a:extLst>
          </p:cNvPr>
          <p:cNvSpPr/>
          <p:nvPr/>
        </p:nvSpPr>
        <p:spPr>
          <a:xfrm>
            <a:off x="9785927" y="1490662"/>
            <a:ext cx="374073" cy="3173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D349376-3CEA-8A48-58A1-79EDE42B0DA5}"/>
              </a:ext>
            </a:extLst>
          </p:cNvPr>
          <p:cNvCxnSpPr>
            <a:cxnSpLocks/>
          </p:cNvCxnSpPr>
          <p:nvPr/>
        </p:nvCxnSpPr>
        <p:spPr>
          <a:xfrm flipH="1">
            <a:off x="8208818" y="1814607"/>
            <a:ext cx="1742405" cy="5545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951B1-0CB6-D34C-B010-8FF6A52F8E23}"/>
              </a:ext>
            </a:extLst>
          </p:cNvPr>
          <p:cNvSpPr/>
          <p:nvPr/>
        </p:nvSpPr>
        <p:spPr>
          <a:xfrm>
            <a:off x="1330036" y="2184203"/>
            <a:ext cx="5787738" cy="21384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E7E103A-39F9-B5B2-E35C-AC70CAB53E00}"/>
              </a:ext>
            </a:extLst>
          </p:cNvPr>
          <p:cNvCxnSpPr>
            <a:cxnSpLocks/>
          </p:cNvCxnSpPr>
          <p:nvPr/>
        </p:nvCxnSpPr>
        <p:spPr>
          <a:xfrm flipH="1" flipV="1">
            <a:off x="5725391" y="4366970"/>
            <a:ext cx="1564409" cy="5479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2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4FA6583-BDCC-8236-386E-50D52E51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66" y="1930477"/>
            <a:ext cx="6726034" cy="4445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F223B3-63E3-FA48-13DC-B1F348BB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Widgets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97F1A-D1D0-0232-3011-94C888B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5BB64-1307-0FA8-03D9-90854119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4" y="1149927"/>
            <a:ext cx="558165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00F361-735A-7C7A-F151-A7F554EBB16C}"/>
              </a:ext>
            </a:extLst>
          </p:cNvPr>
          <p:cNvSpPr/>
          <p:nvPr/>
        </p:nvSpPr>
        <p:spPr>
          <a:xfrm>
            <a:off x="518386" y="1554739"/>
            <a:ext cx="1447223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E1268-4FB9-F889-6ECD-A7F519B768D3}"/>
              </a:ext>
            </a:extLst>
          </p:cNvPr>
          <p:cNvSpPr/>
          <p:nvPr/>
        </p:nvSpPr>
        <p:spPr>
          <a:xfrm>
            <a:off x="5499384" y="1178501"/>
            <a:ext cx="307975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39E155-9518-114D-3206-EAEAB5ABC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418" y="1076937"/>
            <a:ext cx="1333500" cy="4667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3162A4E-E487-8018-2D94-BB30991093FC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5807359" y="1310300"/>
            <a:ext cx="428059" cy="563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3F953BB-B09E-67E8-6051-A6AFC1EE3A7B}"/>
              </a:ext>
            </a:extLst>
          </p:cNvPr>
          <p:cNvCxnSpPr>
            <a:cxnSpLocks/>
          </p:cNvCxnSpPr>
          <p:nvPr/>
        </p:nvCxnSpPr>
        <p:spPr>
          <a:xfrm>
            <a:off x="1972536" y="1937398"/>
            <a:ext cx="2845730" cy="380307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9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5E7AD-44D3-A02A-00D1-0F7C64C8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3FC0D4-3FA0-6BFC-D580-71B30977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A81C1C-0377-46FD-3D53-E5A951F6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" y="1039337"/>
            <a:ext cx="4985706" cy="5432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7CD9AF-1C28-D842-6A51-E2D6C0F6E79B}"/>
              </a:ext>
            </a:extLst>
          </p:cNvPr>
          <p:cNvSpPr txBox="1"/>
          <p:nvPr/>
        </p:nvSpPr>
        <p:spPr>
          <a:xfrm>
            <a:off x="6205971" y="1346353"/>
            <a:ext cx="60942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La liste des rapports et </a:t>
            </a:r>
            <a:r>
              <a:rPr lang="fr-FR" sz="2500" err="1"/>
              <a:t>dashboards</a:t>
            </a:r>
            <a:r>
              <a:rPr lang="fr-FR" sz="2500"/>
              <a:t> est accessible via :</a:t>
            </a:r>
          </a:p>
          <a:p>
            <a:endParaRPr lang="fr-FR" sz="2500"/>
          </a:p>
          <a:p>
            <a:r>
              <a:rPr lang="fr-FR" sz="2500" b="1"/>
              <a:t>Analytics &gt; </a:t>
            </a:r>
            <a:r>
              <a:rPr lang="fr-FR" sz="2500" b="1" err="1"/>
              <a:t>Shared</a:t>
            </a:r>
            <a:r>
              <a:rPr lang="fr-FR" sz="2500" b="1"/>
              <a:t> </a:t>
            </a:r>
            <a:r>
              <a:rPr lang="fr-FR" sz="2500" b="1" err="1"/>
              <a:t>With</a:t>
            </a:r>
            <a:r>
              <a:rPr lang="fr-FR" sz="2500" b="1"/>
              <a:t> 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334-941C-2D07-47EC-44CA3D81E05A}"/>
              </a:ext>
            </a:extLst>
          </p:cNvPr>
          <p:cNvSpPr/>
          <p:nvPr/>
        </p:nvSpPr>
        <p:spPr>
          <a:xfrm>
            <a:off x="682625" y="3132137"/>
            <a:ext cx="692150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46D73C-5000-E70F-8DC0-B7377639E10E}"/>
              </a:ext>
            </a:extLst>
          </p:cNvPr>
          <p:cNvCxnSpPr>
            <a:cxnSpLocks/>
            <a:stCxn id="9" idx="3"/>
            <a:endCxn id="13" idx="2"/>
          </p:cNvCxnSpPr>
          <p:nvPr/>
        </p:nvCxnSpPr>
        <p:spPr>
          <a:xfrm flipV="1">
            <a:off x="1374775" y="1993325"/>
            <a:ext cx="471054" cy="13269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5E2DF-0F2D-A5C5-2FEA-0EC7FD7E73DD}"/>
              </a:ext>
            </a:extLst>
          </p:cNvPr>
          <p:cNvSpPr/>
          <p:nvPr/>
        </p:nvSpPr>
        <p:spPr>
          <a:xfrm>
            <a:off x="1438851" y="1810833"/>
            <a:ext cx="813955" cy="1824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261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BA6611-6E54-8EE6-572B-EBC375BC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3" y="1152203"/>
            <a:ext cx="5026336" cy="5204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6205971" y="1346353"/>
            <a:ext cx="55923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Le contenu de cette liste varie selon vos rôles dans Alma</a:t>
            </a:r>
            <a:endParaRPr lang="fr-FR" sz="2500" b="1"/>
          </a:p>
        </p:txBody>
      </p:sp>
    </p:spTree>
    <p:extLst>
      <p:ext uri="{BB962C8B-B14F-4D97-AF65-F5344CB8AC3E}">
        <p14:creationId xmlns:p14="http://schemas.microsoft.com/office/powerpoint/2010/main" val="29114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>
                <a:latin typeface="+mn-lt"/>
              </a:rPr>
              <a:t>Mise à jour le 09/01/2026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>
                <a:latin typeface="+mn-lt"/>
              </a:rPr>
              <a:t>Analytics – Découverte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20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1162050" y="4869459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En haut de cette liste vous avez accès à différentes options de recherche, de tris et de filtres.</a:t>
            </a:r>
            <a:endParaRPr lang="fr-FR" sz="2500" b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069AE3-EDAB-2F9B-347C-072FCF89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227912"/>
            <a:ext cx="9639300" cy="2021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6D7D1-7B62-1D3D-2872-85C931FB689F}"/>
              </a:ext>
            </a:extLst>
          </p:cNvPr>
          <p:cNvSpPr/>
          <p:nvPr/>
        </p:nvSpPr>
        <p:spPr>
          <a:xfrm>
            <a:off x="1226127" y="2582297"/>
            <a:ext cx="8279823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EB92B78-988B-4189-2045-F8F1E7E471A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366038" y="2958535"/>
            <a:ext cx="368012" cy="19109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79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96FED7-1C9B-8BDD-F5C2-6D387706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253274"/>
            <a:ext cx="9665303" cy="2021261"/>
          </a:xfrm>
          <a:prstGeom prst="rect">
            <a:avLst/>
          </a:prstGeom>
          <a:ln>
            <a:solidFill>
              <a:srgbClr val="00707F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21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1162050" y="4869459"/>
            <a:ext cx="104203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Cliquer sur « Pin to Analytics menu » pour ajouter cet élément dans vos favoris.</a:t>
            </a:r>
            <a:endParaRPr lang="fr-FR" sz="25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6D7D1-7B62-1D3D-2872-85C931FB689F}"/>
              </a:ext>
            </a:extLst>
          </p:cNvPr>
          <p:cNvSpPr/>
          <p:nvPr/>
        </p:nvSpPr>
        <p:spPr>
          <a:xfrm>
            <a:off x="5881255" y="3240881"/>
            <a:ext cx="1162484" cy="26431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EB92B78-988B-4189-2045-F8F1E7E471AD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6372225" y="3505200"/>
            <a:ext cx="90272" cy="13642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8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7A936F-B2C4-B5E0-ADE6-77A6949C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039336"/>
            <a:ext cx="5014084" cy="5432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C5E7AD-44D3-A02A-00D1-0F7C64C8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3FC0D4-3FA0-6BFC-D580-71B30977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7CD9AF-1C28-D842-6A51-E2D6C0F6E79B}"/>
              </a:ext>
            </a:extLst>
          </p:cNvPr>
          <p:cNvSpPr txBox="1"/>
          <p:nvPr/>
        </p:nvSpPr>
        <p:spPr>
          <a:xfrm>
            <a:off x="6205971" y="1385329"/>
            <a:ext cx="563360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Vous pouvez ensuite y accéder en un clic depuis la liste de vos favoris du menu Analytics.</a:t>
            </a:r>
            <a:endParaRPr lang="fr-FR" sz="25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334-941C-2D07-47EC-44CA3D81E05A}"/>
              </a:ext>
            </a:extLst>
          </p:cNvPr>
          <p:cNvSpPr/>
          <p:nvPr/>
        </p:nvSpPr>
        <p:spPr>
          <a:xfrm>
            <a:off x="2768600" y="2589212"/>
            <a:ext cx="1422400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46D73C-5000-E70F-8DC0-B7377639E10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191000" y="2008577"/>
            <a:ext cx="2014971" cy="8077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6FD0EB9-74D0-2186-1A45-F64F2A0890C3}"/>
              </a:ext>
            </a:extLst>
          </p:cNvPr>
          <p:cNvSpPr txBox="1"/>
          <p:nvPr/>
        </p:nvSpPr>
        <p:spPr>
          <a:xfrm>
            <a:off x="6205972" y="3523113"/>
            <a:ext cx="56336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Vous pouvez également rechercher un rapport ou un </a:t>
            </a:r>
            <a:r>
              <a:rPr lang="fr-FR" sz="2500" err="1"/>
              <a:t>dashboard</a:t>
            </a:r>
            <a:r>
              <a:rPr lang="fr-FR" sz="2500"/>
              <a:t> directement depuis le champ de recherche de ce même menu.</a:t>
            </a:r>
            <a:endParaRPr lang="fr-BE" sz="250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041304-9F62-1AF0-4512-4E6095F9F90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379720" y="1911350"/>
            <a:ext cx="826252" cy="242737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75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D56B0-EB6E-37AD-7132-8ACF1F16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BC3C8C-95C8-6A8E-E13D-CA82FBE3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43DB4A-EA51-6812-BE3B-1107EBAA8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519247"/>
            <a:ext cx="10160000" cy="233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946F159-6AA1-3805-29DB-6176C8A5496C}"/>
              </a:ext>
            </a:extLst>
          </p:cNvPr>
          <p:cNvSpPr txBox="1"/>
          <p:nvPr/>
        </p:nvSpPr>
        <p:spPr>
          <a:xfrm>
            <a:off x="1016000" y="1037914"/>
            <a:ext cx="8851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La liste vous donne principalement accès à des rapports planifiés</a:t>
            </a:r>
            <a:endParaRPr lang="fr-FR" sz="2500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B985B2-AFC5-279D-0EB6-EA78F9CF6E8F}"/>
              </a:ext>
            </a:extLst>
          </p:cNvPr>
          <p:cNvSpPr txBox="1"/>
          <p:nvPr/>
        </p:nvSpPr>
        <p:spPr>
          <a:xfrm>
            <a:off x="1016000" y="3922108"/>
            <a:ext cx="8851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Et des </a:t>
            </a:r>
            <a:r>
              <a:rPr lang="fr-FR" sz="2500" err="1"/>
              <a:t>dashboards</a:t>
            </a:r>
            <a:endParaRPr lang="fr-FR" sz="2500" b="1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41207A-1334-CDD2-9BEE-71447A46B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4475693"/>
            <a:ext cx="10160000" cy="1973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8AE090-31A4-2755-DFAC-F8AFC7105AFC}"/>
              </a:ext>
            </a:extLst>
          </p:cNvPr>
          <p:cNvSpPr/>
          <p:nvPr/>
        </p:nvSpPr>
        <p:spPr>
          <a:xfrm>
            <a:off x="2608580" y="232888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F1CDB-CE0A-DF76-A5DA-A8D95EF12529}"/>
              </a:ext>
            </a:extLst>
          </p:cNvPr>
          <p:cNvSpPr/>
          <p:nvPr/>
        </p:nvSpPr>
        <p:spPr>
          <a:xfrm>
            <a:off x="7310120" y="3433569"/>
            <a:ext cx="1513840" cy="2773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B2207-671C-89FC-CD88-BEF6A94C258C}"/>
              </a:ext>
            </a:extLst>
          </p:cNvPr>
          <p:cNvSpPr/>
          <p:nvPr/>
        </p:nvSpPr>
        <p:spPr>
          <a:xfrm>
            <a:off x="4734560" y="455392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B64B9-7A9D-6BAB-62D2-FB4E1810A5ED}"/>
              </a:ext>
            </a:extLst>
          </p:cNvPr>
          <p:cNvSpPr/>
          <p:nvPr/>
        </p:nvSpPr>
        <p:spPr>
          <a:xfrm>
            <a:off x="9669780" y="453106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307B4AC-BF81-CFFF-F02B-57D697D056BC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3589020" y="2436985"/>
            <a:ext cx="3721100" cy="113527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422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FAE87-38EE-29EF-1A33-60516285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24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509B3C9-5EC6-659C-4674-EE35815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/>
              <a:t>Export (PDF, Excel…)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49D08D-40F9-AE48-B56F-F2B0A661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7" y="934562"/>
            <a:ext cx="6053337" cy="5699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730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Démonstration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50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A3985-6267-CA41-FAA3-D1D0C44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7DE535-D67C-8D6C-C77A-D0BF5819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481A6C-69B0-9010-166F-10E692A1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04" y="1612937"/>
            <a:ext cx="9633192" cy="44799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2AA10EC-E352-E566-2619-F00951AD62E9}"/>
              </a:ext>
            </a:extLst>
          </p:cNvPr>
          <p:cNvCxnSpPr>
            <a:cxnSpLocks/>
          </p:cNvCxnSpPr>
          <p:nvPr/>
        </p:nvCxnSpPr>
        <p:spPr>
          <a:xfrm flipH="1">
            <a:off x="5126833" y="1267484"/>
            <a:ext cx="1455036" cy="46113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802A0B5-3CFC-A014-2A7D-847EFCABF8F6}"/>
              </a:ext>
            </a:extLst>
          </p:cNvPr>
          <p:cNvCxnSpPr>
            <a:cxnSpLocks/>
          </p:cNvCxnSpPr>
          <p:nvPr/>
        </p:nvCxnSpPr>
        <p:spPr>
          <a:xfrm>
            <a:off x="954044" y="2239655"/>
            <a:ext cx="358143" cy="20775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76487A4-83E1-0A79-5B85-205A70164B7E}"/>
              </a:ext>
            </a:extLst>
          </p:cNvPr>
          <p:cNvCxnSpPr>
            <a:cxnSpLocks/>
          </p:cNvCxnSpPr>
          <p:nvPr/>
        </p:nvCxnSpPr>
        <p:spPr>
          <a:xfrm flipV="1">
            <a:off x="954044" y="2987644"/>
            <a:ext cx="847596" cy="44135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CF50B7-9367-9A79-3D33-483EC9D26E40}"/>
              </a:ext>
            </a:extLst>
          </p:cNvPr>
          <p:cNvCxnSpPr>
            <a:cxnSpLocks/>
          </p:cNvCxnSpPr>
          <p:nvPr/>
        </p:nvCxnSpPr>
        <p:spPr>
          <a:xfrm flipH="1" flipV="1">
            <a:off x="10676772" y="2752592"/>
            <a:ext cx="495204" cy="11735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A2597AE-7744-0164-18D8-ABF0F79094CC}"/>
              </a:ext>
            </a:extLst>
          </p:cNvPr>
          <p:cNvCxnSpPr>
            <a:cxnSpLocks/>
          </p:cNvCxnSpPr>
          <p:nvPr/>
        </p:nvCxnSpPr>
        <p:spPr>
          <a:xfrm flipH="1">
            <a:off x="6718899" y="1280015"/>
            <a:ext cx="1836626" cy="63209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73E429E-55D2-2EB7-5045-A1ED3EEF638A}"/>
              </a:ext>
            </a:extLst>
          </p:cNvPr>
          <p:cNvCxnSpPr>
            <a:cxnSpLocks/>
          </p:cNvCxnSpPr>
          <p:nvPr/>
        </p:nvCxnSpPr>
        <p:spPr>
          <a:xfrm flipH="1" flipV="1">
            <a:off x="9641659" y="3518916"/>
            <a:ext cx="1530317" cy="33399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4C427F3B-22C6-D4DC-0EB2-F737F65E9706}"/>
              </a:ext>
            </a:extLst>
          </p:cNvPr>
          <p:cNvSpPr txBox="1">
            <a:spLocks/>
          </p:cNvSpPr>
          <p:nvPr/>
        </p:nvSpPr>
        <p:spPr>
          <a:xfrm>
            <a:off x="6455121" y="855440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Onglets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E0B75770-8055-2FDE-F4CB-F3F4E1CCBC20}"/>
              </a:ext>
            </a:extLst>
          </p:cNvPr>
          <p:cNvSpPr txBox="1">
            <a:spLocks/>
          </p:cNvSpPr>
          <p:nvPr/>
        </p:nvSpPr>
        <p:spPr>
          <a:xfrm>
            <a:off x="140354" y="1918371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Zones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C0766AD-9692-AF66-E49E-DAD8D079CBC9}"/>
              </a:ext>
            </a:extLst>
          </p:cNvPr>
          <p:cNvSpPr txBox="1">
            <a:spLocks/>
          </p:cNvSpPr>
          <p:nvPr/>
        </p:nvSpPr>
        <p:spPr>
          <a:xfrm>
            <a:off x="178232" y="3223464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Liens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CD536AA8-2A16-8278-0206-9798CE120BFE}"/>
              </a:ext>
            </a:extLst>
          </p:cNvPr>
          <p:cNvSpPr txBox="1">
            <a:spLocks/>
          </p:cNvSpPr>
          <p:nvPr/>
        </p:nvSpPr>
        <p:spPr>
          <a:xfrm>
            <a:off x="11237956" y="2657369"/>
            <a:ext cx="72167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Aide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9960F414-6D8B-FE3B-35B9-C3E379B27812}"/>
              </a:ext>
            </a:extLst>
          </p:cNvPr>
          <p:cNvSpPr txBox="1">
            <a:spLocks/>
          </p:cNvSpPr>
          <p:nvPr/>
        </p:nvSpPr>
        <p:spPr>
          <a:xfrm>
            <a:off x="11237956" y="3648624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Vues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6E7B2C2-6D95-6319-7D72-0187875E6123}"/>
              </a:ext>
            </a:extLst>
          </p:cNvPr>
          <p:cNvSpPr txBox="1">
            <a:spLocks/>
          </p:cNvSpPr>
          <p:nvPr/>
        </p:nvSpPr>
        <p:spPr>
          <a:xfrm>
            <a:off x="8549514" y="864493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Filtres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3D03D2A-AEA7-33C6-15EB-5CC724C430A9}"/>
              </a:ext>
            </a:extLst>
          </p:cNvPr>
          <p:cNvCxnSpPr>
            <a:cxnSpLocks/>
          </p:cNvCxnSpPr>
          <p:nvPr/>
        </p:nvCxnSpPr>
        <p:spPr>
          <a:xfrm flipV="1">
            <a:off x="1020024" y="3807057"/>
            <a:ext cx="715961" cy="3980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FE4BC312-7413-DD73-EEA0-7AA3A65E2525}"/>
              </a:ext>
            </a:extLst>
          </p:cNvPr>
          <p:cNvSpPr txBox="1">
            <a:spLocks/>
          </p:cNvSpPr>
          <p:nvPr/>
        </p:nvSpPr>
        <p:spPr>
          <a:xfrm>
            <a:off x="15552" y="3993476"/>
            <a:ext cx="1072236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</p:txBody>
      </p:sp>
    </p:spTree>
    <p:extLst>
      <p:ext uri="{BB962C8B-B14F-4D97-AF65-F5344CB8AC3E}">
        <p14:creationId xmlns:p14="http://schemas.microsoft.com/office/powerpoint/2010/main" val="99411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Loans</a:t>
            </a:r>
            <a:r>
              <a:rPr lang="fr-FR">
                <a:ea typeface="Calibri"/>
              </a:rPr>
              <a:t> &amp; </a:t>
            </a:r>
            <a:r>
              <a:rPr lang="fr-FR" err="1">
                <a:ea typeface="Calibri"/>
              </a:rPr>
              <a:t>returns</a:t>
            </a:r>
            <a:r>
              <a:rPr lang="fr-FR">
                <a:ea typeface="Calibri"/>
              </a:rPr>
              <a:t> &gt; Prêts en cours avec filtre sur retour prévu</a:t>
            </a:r>
          </a:p>
          <a:p>
            <a:endParaRPr lang="fr-FR">
              <a:ea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99B27EE-2403-3D29-CAE3-0427573E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1CF216-952E-E79E-4D73-F12A26143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86792"/>
            <a:ext cx="3295650" cy="942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81CD4A-909C-E6A9-7CBF-193D0A5FF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795" y="1790390"/>
            <a:ext cx="7562110" cy="43357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2B6EB2D-04A4-0AA4-23BD-B28624269E2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905250" y="3958280"/>
            <a:ext cx="34554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403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2467A-E366-53C4-75EC-CADCE13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Calibri"/>
              </a:rPr>
              <a:t>FF – Frais documents perdus – XXX – 7j</a:t>
            </a:r>
          </a:p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AFDDF4-52D6-4B34-AB98-4F99E46B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28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1262DF4-C01B-5DB4-F7C8-1A2FBB97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Scheduled</a:t>
            </a:r>
            <a:r>
              <a:rPr lang="fr-BE" sz="4000"/>
              <a:t> Report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847BD7-7956-64F1-E1D7-87D95877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033288"/>
            <a:ext cx="9728200" cy="4505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80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Fine &amp; </a:t>
            </a:r>
            <a:r>
              <a:rPr lang="fr-FR" err="1">
                <a:ea typeface="Calibri"/>
              </a:rPr>
              <a:t>Fees</a:t>
            </a:r>
            <a:r>
              <a:rPr lang="fr-FR">
                <a:ea typeface="Calibri"/>
              </a:rPr>
              <a:t> &gt; Journal de caisse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C6DE05-6FA0-1848-3171-EA5C1526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BC0727-C2FA-1254-FAE1-51D760BE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769401"/>
            <a:ext cx="451485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6E74E3C-14E3-D039-7DDA-C5B367FA0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0" y="1662090"/>
            <a:ext cx="6232525" cy="47037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215126F-852A-BB11-9024-160109AFC280}"/>
              </a:ext>
            </a:extLst>
          </p:cNvPr>
          <p:cNvCxnSpPr>
            <a:cxnSpLocks/>
          </p:cNvCxnSpPr>
          <p:nvPr/>
        </p:nvCxnSpPr>
        <p:spPr>
          <a:xfrm>
            <a:off x="4778905" y="3856680"/>
            <a:ext cx="34554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5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177CC-F3A1-2CFF-9A22-2A09362B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C031E2-CC75-F9D5-5A25-234CC597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BE"/>
              <a:t>Table des matières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58D6BBF-136B-649C-6906-470B5A982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73777"/>
              </p:ext>
            </p:extLst>
          </p:nvPr>
        </p:nvGraphicFramePr>
        <p:xfrm>
          <a:off x="1981200" y="13827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714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Physical Inventory &gt; Monographies présentes en plusieurs exemplaires dans une ou plusieurs implantation(s)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2AE942F-6420-1310-4577-55966FA7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F72D96-D84B-952C-1435-2B443583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2" y="2646846"/>
            <a:ext cx="5619040" cy="3036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A2DA16-CB2B-846D-C160-EF370861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837" y="2425624"/>
            <a:ext cx="5838865" cy="34793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E80506-D4D8-FF7D-2292-934FD298BD75}"/>
              </a:ext>
            </a:extLst>
          </p:cNvPr>
          <p:cNvCxnSpPr>
            <a:cxnSpLocks/>
          </p:cNvCxnSpPr>
          <p:nvPr/>
        </p:nvCxnSpPr>
        <p:spPr>
          <a:xfrm>
            <a:off x="5784292" y="3845250"/>
            <a:ext cx="34554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01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095B1-6E5E-63DA-C307-A7A25F54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Calibri"/>
              </a:rPr>
              <a:t>Dashboard ILL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Borrowing</a:t>
            </a:r>
            <a:r>
              <a:rPr lang="fr-FR">
                <a:ea typeface="Calibri"/>
              </a:rPr>
              <a:t> </a:t>
            </a:r>
            <a:r>
              <a:rPr lang="fr-FR" err="1">
                <a:ea typeface="Calibri"/>
              </a:rPr>
              <a:t>requests</a:t>
            </a:r>
            <a:r>
              <a:rPr lang="fr-FR">
                <a:ea typeface="Calibri"/>
              </a:rPr>
              <a:t> en chiffres</a:t>
            </a:r>
          </a:p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Lending</a:t>
            </a:r>
            <a:r>
              <a:rPr lang="fr-FR">
                <a:ea typeface="Calibri"/>
              </a:rPr>
              <a:t> </a:t>
            </a:r>
            <a:r>
              <a:rPr lang="fr-FR" err="1">
                <a:ea typeface="Calibri"/>
              </a:rPr>
              <a:t>requests</a:t>
            </a:r>
            <a:r>
              <a:rPr lang="fr-FR">
                <a:ea typeface="Calibri"/>
              </a:rPr>
              <a:t> en chiffres</a:t>
            </a:r>
          </a:p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RapidILL</a:t>
            </a:r>
            <a:endParaRPr lang="fr-FR">
              <a:ea typeface="Calibri"/>
            </a:endParaRP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EDCB95-9C98-336B-959B-558A4930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49" y="2944819"/>
            <a:ext cx="8085051" cy="359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175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5F07BA5-9D26-4693-5F61-3E22B5735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16" y="2510059"/>
            <a:ext cx="10388600" cy="3616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85251-1FB8-EDA3-380C-3C9D5790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Onglet gestion quotidienne &gt; Liste des ouvrages </a:t>
            </a:r>
            <a:r>
              <a:rPr lang="fr-FR">
                <a:effectLst/>
                <a:latin typeface="+mj-lt"/>
              </a:rPr>
              <a:t>achetés à partir de l'année X</a:t>
            </a:r>
            <a:r>
              <a:rPr lang="fr-BE">
                <a:latin typeface="+mj-lt"/>
              </a:rPr>
              <a:t> </a:t>
            </a:r>
            <a:r>
              <a:rPr lang="fr-BE"/>
              <a:t>et empruntés x fois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B3C6F-92A0-3EF3-E8F8-AC8A9E95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AF75DC0-9D76-27E3-0831-963B2E1A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/>
              <a:t>Dashboard Acquisitions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8484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85251-1FB8-EDA3-380C-3C9D5790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Onglet gestion quotidienne &gt; Journaux non reçus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B3C6F-92A0-3EF3-E8F8-AC8A9E95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AF75DC0-9D76-27E3-0831-963B2E1A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/>
              <a:t>Dashboard Acquisitions</a:t>
            </a:r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D077DC-CAB7-02A4-DDD5-42757C03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96" y="1716106"/>
            <a:ext cx="8514607" cy="4957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29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A8360-E5B7-72CE-32D1-FEF00D21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TR-J1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77DB6-8460-595B-6666-FBA3554E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34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B274C96-5A57-E441-D146-002D978B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sz="4000"/>
              <a:t>Dashboard E-R</a:t>
            </a:r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15247E-DDE0-702B-AA5A-AFE14863A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5" y="1354024"/>
            <a:ext cx="9461326" cy="51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2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5A9EB9-67D6-33DA-800D-C72EADA6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97F9704-7C5B-144A-EF68-77B5CC2D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B9CD37-A68C-D0A7-C3EB-A597CB3D6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3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00E777-B2F0-42AB-0D32-29D54EA7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CD0F8A-A49F-874E-593F-ABAAEF2F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r-BE" sz="4800"/>
              <a:t>Présentation d’Alma Analytics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3203878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8A6A13-E657-099B-A163-775184F2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B9560208-9DDD-737C-E422-430F28A47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r>
              <a:rPr lang="fr-FR" sz="2800">
                <a:solidFill>
                  <a:schemeClr val="tx1"/>
                </a:solidFill>
              </a:rPr>
              <a:t>Une composante d’Alma (et de Primo) développée par </a:t>
            </a:r>
            <a:r>
              <a:rPr lang="fr-FR" sz="2800" err="1">
                <a:solidFill>
                  <a:schemeClr val="tx1"/>
                </a:solidFill>
              </a:rPr>
              <a:t>ExLibris</a:t>
            </a:r>
            <a:r>
              <a:rPr lang="fr-FR" sz="2800">
                <a:solidFill>
                  <a:schemeClr val="tx1"/>
                </a:solidFill>
              </a:rPr>
              <a:t> sur OAS (Oracle Analytics Server)</a:t>
            </a:r>
          </a:p>
          <a:p>
            <a:r>
              <a:rPr lang="fr-FR" sz="2800"/>
              <a:t>Qui propose des statistiques sous forme de graphique, de tableau, d’indicateur de performance, de cartes, de nuages de mots, etc.</a:t>
            </a:r>
          </a:p>
          <a:p>
            <a:pPr lvl="0"/>
            <a:r>
              <a:rPr lang="fr-FR" sz="2800">
                <a:solidFill>
                  <a:schemeClr val="tx1"/>
                </a:solidFill>
              </a:rPr>
              <a:t>Sur des domaines variés comme les c</a:t>
            </a:r>
            <a:r>
              <a:rPr lang="fr-BE" sz="2800" err="1">
                <a:solidFill>
                  <a:schemeClr val="tx1"/>
                </a:solidFill>
              </a:rPr>
              <a:t>ollections</a:t>
            </a:r>
            <a:r>
              <a:rPr lang="fr-BE" sz="2800">
                <a:solidFill>
                  <a:schemeClr val="tx1"/>
                </a:solidFill>
              </a:rPr>
              <a:t> papiers et électroniques</a:t>
            </a:r>
            <a:r>
              <a:rPr lang="en-US" sz="2800"/>
              <a:t>, les acquisitions, </a:t>
            </a:r>
            <a:r>
              <a:rPr lang="fr-BE" sz="2800"/>
              <a:t>le </a:t>
            </a:r>
            <a:r>
              <a:rPr lang="fr-BE" sz="2800" err="1"/>
              <a:t>fulfillment</a:t>
            </a:r>
            <a:r>
              <a:rPr lang="fr-BE" sz="2800">
                <a:solidFill>
                  <a:schemeClr val="tx1"/>
                </a:solidFill>
              </a:rPr>
              <a:t>, les usagers, etc.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endParaRPr lang="fr-BE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3F6AFB43-7824-0221-47E5-68AC1D9A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Alma Analytics : en quelques mots</a:t>
            </a:r>
          </a:p>
        </p:txBody>
      </p:sp>
    </p:spTree>
    <p:extLst>
      <p:ext uri="{BB962C8B-B14F-4D97-AF65-F5344CB8AC3E}">
        <p14:creationId xmlns:p14="http://schemas.microsoft.com/office/powerpoint/2010/main" val="32807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F2F4F-4AB0-6E9A-FAA2-5B68EF86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6DDFA06-4F8A-BC36-497D-C659BC8B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10972800" cy="4525963"/>
          </a:xfrm>
        </p:spPr>
        <p:txBody>
          <a:bodyPr>
            <a:noAutofit/>
          </a:bodyPr>
          <a:lstStyle/>
          <a:p>
            <a:pPr lvl="0"/>
            <a:r>
              <a:rPr lang="fr-BE" sz="2500" dirty="0"/>
              <a:t>Optimiser nos services</a:t>
            </a:r>
            <a:endParaRPr lang="en-US" sz="2500" dirty="0"/>
          </a:p>
          <a:p>
            <a:pPr lvl="0"/>
            <a:r>
              <a:rPr lang="fr-BE" sz="2500" dirty="0"/>
              <a:t>Améliorer la gestion quotidienne</a:t>
            </a:r>
            <a:endParaRPr lang="en-US" sz="2500" dirty="0"/>
          </a:p>
          <a:p>
            <a:pPr lvl="0"/>
            <a:r>
              <a:rPr lang="fr-BE" sz="2500" dirty="0"/>
              <a:t>Mesurer l’impact d’un changement</a:t>
            </a:r>
          </a:p>
          <a:p>
            <a:pPr lvl="0"/>
            <a:endParaRPr lang="fr-BE" sz="2500" dirty="0"/>
          </a:p>
          <a:p>
            <a:pPr marL="0" lvl="0" indent="0">
              <a:buNone/>
            </a:pPr>
            <a:r>
              <a:rPr lang="fr-BE" sz="2500" dirty="0"/>
              <a:t>Quelques exemples :</a:t>
            </a:r>
          </a:p>
          <a:p>
            <a:pPr marL="457176" lvl="1" indent="0">
              <a:buNone/>
            </a:pPr>
            <a:r>
              <a:rPr lang="fr-FR" sz="2500" dirty="0"/>
              <a:t>« Faut-il acheter cet ouvrage en plusieurs exemplaires ? »</a:t>
            </a:r>
          </a:p>
          <a:p>
            <a:pPr marL="457176" lvl="1" indent="0">
              <a:buNone/>
            </a:pPr>
            <a:r>
              <a:rPr lang="fr-FR" sz="2500" dirty="0"/>
              <a:t>« Est-ce que je peux archiver ce livre en libre-accès ? »</a:t>
            </a:r>
          </a:p>
          <a:p>
            <a:pPr marL="457176" lvl="1" indent="0">
              <a:buNone/>
            </a:pPr>
            <a:r>
              <a:rPr lang="fr-FR" sz="2500" dirty="0"/>
              <a:t>« Quel est l’impact de cette mise en avant d’une partie des collections ? »</a:t>
            </a:r>
          </a:p>
          <a:p>
            <a:pPr marL="457176" lvl="1" indent="0">
              <a:buNone/>
            </a:pPr>
            <a:r>
              <a:rPr lang="fr-FR" sz="2500" dirty="0"/>
              <a:t>« Quelles sont les statistiques d’usage de tels ebooks ? »</a:t>
            </a:r>
          </a:p>
          <a:p>
            <a:pPr marL="457176" lvl="1" indent="0">
              <a:buNone/>
            </a:pPr>
            <a:r>
              <a:rPr lang="fr-FR" sz="2500" dirty="0"/>
              <a:t>« Quels ouvrages sont indisponibles (dans le département acquisition) ? »</a:t>
            </a:r>
            <a:endParaRPr lang="fr-BE" sz="2500" dirty="0"/>
          </a:p>
          <a:p>
            <a:pPr lvl="0"/>
            <a:endParaRPr lang="en-US" sz="2500" dirty="0"/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endParaRPr lang="fr-BE" sz="2500" dirty="0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EB0A327C-074B-DB3E-E7B9-27FBF138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Alma Analytics : pour quels usages ?</a:t>
            </a:r>
          </a:p>
        </p:txBody>
      </p:sp>
    </p:spTree>
    <p:extLst>
      <p:ext uri="{BB962C8B-B14F-4D97-AF65-F5344CB8AC3E}">
        <p14:creationId xmlns:p14="http://schemas.microsoft.com/office/powerpoint/2010/main" val="10168256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ED66-0130-10D5-99A5-06B11C2B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D5B5368-CEA2-0890-52E8-2F878A4B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34C1EE-E20F-CEB6-D56F-FDA29463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Présentation du GT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627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28C89-2414-7274-EC69-6A09A0AE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EE644DBA-FA7B-7DDE-5A29-CE12BC23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L’équipe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9252BC-8844-128B-74EC-BE439536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86" y="1417638"/>
            <a:ext cx="6527228" cy="4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6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A35B6-CC00-1300-F424-4B85CF45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B7D26E9-DE14-573F-7C07-88F097651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12732"/>
            <a:ext cx="10972800" cy="2024811"/>
          </a:xfrm>
        </p:spPr>
        <p:txBody>
          <a:bodyPr>
            <a:normAutofit fontScale="85000" lnSpcReduction="20000"/>
          </a:bodyPr>
          <a:lstStyle/>
          <a:p>
            <a:r>
              <a:rPr lang="fr-BE" sz="2900"/>
              <a:t>Mettre à disposition et tenir à jour les synthèses statistiques </a:t>
            </a:r>
          </a:p>
          <a:p>
            <a:r>
              <a:rPr lang="fr-BE" sz="2900"/>
              <a:t>Être à l’écoute des besoins des collègues via les </a:t>
            </a:r>
            <a:r>
              <a:rPr lang="fr-BE" sz="2900">
                <a:effectLst/>
                <a:latin typeface="+mj-lt"/>
              </a:rPr>
              <a:t>membres du GT Analytics</a:t>
            </a:r>
            <a:r>
              <a:rPr lang="fr-BE" sz="2900">
                <a:latin typeface="+mj-lt"/>
              </a:rPr>
              <a:t> </a:t>
            </a:r>
            <a:r>
              <a:rPr lang="fr-BE" sz="2900"/>
              <a:t>et par mail (alma-analytics@lists.uliege.be)</a:t>
            </a:r>
          </a:p>
          <a:p>
            <a:r>
              <a:rPr lang="fr-BE" sz="2900"/>
              <a:t>Suivre les mises à jour trimestrielles Ex-Libris</a:t>
            </a:r>
          </a:p>
          <a:p>
            <a:r>
              <a:rPr lang="fr-BE" sz="2900"/>
              <a:t>Former les nouveaux collègues</a:t>
            </a:r>
          </a:p>
          <a:p>
            <a:endParaRPr lang="fr-BE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0BC769D2-9A2A-DFA8-01D0-B929E2B9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Nos missions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8D5BE5B2-B5EC-B7DD-4D43-18BA04AF6B89}"/>
              </a:ext>
            </a:extLst>
          </p:cNvPr>
          <p:cNvSpPr txBox="1">
            <a:spLocks/>
          </p:cNvSpPr>
          <p:nvPr/>
        </p:nvSpPr>
        <p:spPr>
          <a:xfrm>
            <a:off x="609600" y="3715516"/>
            <a:ext cx="10972800" cy="62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707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BE" b="1"/>
              <a:t>Nos 4 modules de formations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A19519E-2429-FB44-E202-73536FBCBD61}"/>
              </a:ext>
            </a:extLst>
          </p:cNvPr>
          <p:cNvSpPr txBox="1">
            <a:spLocks/>
          </p:cNvSpPr>
          <p:nvPr/>
        </p:nvSpPr>
        <p:spPr>
          <a:xfrm>
            <a:off x="609600" y="4519625"/>
            <a:ext cx="10972800" cy="202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7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42F75ED3-346E-257B-5462-5F73A74E77EA}"/>
              </a:ext>
            </a:extLst>
          </p:cNvPr>
          <p:cNvSpPr txBox="1">
            <a:spLocks/>
          </p:cNvSpPr>
          <p:nvPr/>
        </p:nvSpPr>
        <p:spPr>
          <a:xfrm>
            <a:off x="701675" y="4503841"/>
            <a:ext cx="9458325" cy="202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7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/>
              <a:t>Analytics 1 - Découverte </a:t>
            </a:r>
          </a:p>
          <a:p>
            <a:r>
              <a:rPr lang="fr-FR" sz="2600"/>
              <a:t>Analytics 2 - Les rapports</a:t>
            </a:r>
          </a:p>
          <a:p>
            <a:r>
              <a:rPr lang="fr-FR" sz="2600"/>
              <a:t>Analytics 3 - Formation avancée</a:t>
            </a:r>
          </a:p>
          <a:p>
            <a:r>
              <a:rPr lang="fr-FR" sz="2600"/>
              <a:t>Analytics 4 - Les </a:t>
            </a:r>
            <a:r>
              <a:rPr lang="fr-FR" sz="2600" err="1"/>
              <a:t>dashboards</a:t>
            </a:r>
            <a:endParaRPr lang="fr-FR" sz="26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320E5C-3E30-5C86-A4ED-8E47172B3F75}"/>
              </a:ext>
            </a:extLst>
          </p:cNvPr>
          <p:cNvSpPr txBox="1"/>
          <p:nvPr/>
        </p:nvSpPr>
        <p:spPr>
          <a:xfrm>
            <a:off x="6488113" y="4511539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6" lvl="1" indent="0">
              <a:buNone/>
            </a:pPr>
            <a:r>
              <a:rPr lang="fr-FR"/>
              <a:t>Ouverte à </a:t>
            </a:r>
            <a:r>
              <a:rPr lang="fr-FR" err="1"/>
              <a:t>tou.te.s</a:t>
            </a:r>
            <a:r>
              <a:rPr lang="fr-FR"/>
              <a:t> et obligatoire pour les gestionnaire métadonnées / acquisitions / e-ressource et responsables scientifiques</a:t>
            </a:r>
          </a:p>
          <a:p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3165E4-2D72-6E6C-0374-AAC65420B1A9}"/>
              </a:ext>
            </a:extLst>
          </p:cNvPr>
          <p:cNvSpPr txBox="1"/>
          <p:nvPr/>
        </p:nvSpPr>
        <p:spPr>
          <a:xfrm>
            <a:off x="6485334" y="5639123"/>
            <a:ext cx="509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6" lvl="1" indent="0">
              <a:buNone/>
            </a:pPr>
            <a:r>
              <a:rPr lang="fr-FR" dirty="0"/>
              <a:t>A la demande</a:t>
            </a:r>
          </a:p>
          <a:p>
            <a:pPr marL="457176" lvl="1" indent="0">
              <a:buNone/>
            </a:pPr>
            <a:r>
              <a:rPr lang="fr-FR" dirty="0"/>
              <a:t>Nécessaire pour produire ses propres rapports statistiques</a:t>
            </a:r>
          </a:p>
          <a:p>
            <a:endParaRPr lang="fr-BE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1D3F67-9227-CF53-B461-52B4D1A27F4C}"/>
              </a:ext>
            </a:extLst>
          </p:cNvPr>
          <p:cNvCxnSpPr>
            <a:cxnSpLocks/>
          </p:cNvCxnSpPr>
          <p:nvPr/>
        </p:nvCxnSpPr>
        <p:spPr>
          <a:xfrm>
            <a:off x="4757738" y="4777740"/>
            <a:ext cx="212312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682377A-C07B-A281-93AE-EFA30AE74B63}"/>
              </a:ext>
            </a:extLst>
          </p:cNvPr>
          <p:cNvCxnSpPr>
            <a:cxnSpLocks/>
          </p:cNvCxnSpPr>
          <p:nvPr/>
        </p:nvCxnSpPr>
        <p:spPr>
          <a:xfrm>
            <a:off x="4757738" y="5257794"/>
            <a:ext cx="2123122" cy="70342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160173-2430-91B0-F69A-D1C3856C596B}"/>
              </a:ext>
            </a:extLst>
          </p:cNvPr>
          <p:cNvCxnSpPr>
            <a:cxnSpLocks/>
          </p:cNvCxnSpPr>
          <p:nvPr/>
        </p:nvCxnSpPr>
        <p:spPr>
          <a:xfrm>
            <a:off x="5625548" y="5784176"/>
            <a:ext cx="1255312" cy="17378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FA7D8E0-A136-1C8E-1695-F8409CC64DF5}"/>
              </a:ext>
            </a:extLst>
          </p:cNvPr>
          <p:cNvCxnSpPr>
            <a:cxnSpLocks/>
          </p:cNvCxnSpPr>
          <p:nvPr/>
        </p:nvCxnSpPr>
        <p:spPr>
          <a:xfrm flipV="1">
            <a:off x="5112327" y="5961222"/>
            <a:ext cx="1768533" cy="2393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047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80D9E6FBF1C4691D33682B259A0A0" ma:contentTypeVersion="18" ma:contentTypeDescription="Een nieuw document maken." ma:contentTypeScope="" ma:versionID="bf40f9ff2e5493164ef6ab39ba8414d6">
  <xsd:schema xmlns:xsd="http://www.w3.org/2001/XMLSchema" xmlns:xs="http://www.w3.org/2001/XMLSchema" xmlns:p="http://schemas.microsoft.com/office/2006/metadata/properties" xmlns:ns3="2e9a8dbc-85ef-4ea6-a2f0-14cd67d6a5f0" xmlns:ns4="4fdc9c5d-4af9-436f-9b75-fc9fad02b79a" targetNamespace="http://schemas.microsoft.com/office/2006/metadata/properties" ma:root="true" ma:fieldsID="b871eeb741ca337c7c7f7fb4109d7978" ns3:_="" ns4:_="">
    <xsd:import namespace="2e9a8dbc-85ef-4ea6-a2f0-14cd67d6a5f0"/>
    <xsd:import namespace="4fdc9c5d-4af9-436f-9b75-fc9fad02b7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8dbc-85ef-4ea6-a2f0-14cd67d6a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c9c5d-4af9-436f-9b75-fc9fad02b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9a8dbc-85ef-4ea6-a2f0-14cd67d6a5f0" xsi:nil="true"/>
  </documentManagement>
</p:properties>
</file>

<file path=customXml/itemProps1.xml><?xml version="1.0" encoding="utf-8"?>
<ds:datastoreItem xmlns:ds="http://schemas.openxmlformats.org/officeDocument/2006/customXml" ds:itemID="{7D40DABD-00A6-408F-8D4C-8A5B88347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873A7A-8C5B-484E-9E0A-5CF5ED363773}">
  <ds:schemaRefs>
    <ds:schemaRef ds:uri="2e9a8dbc-85ef-4ea6-a2f0-14cd67d6a5f0"/>
    <ds:schemaRef ds:uri="4fdc9c5d-4af9-436f-9b75-fc9fad02b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27B138-CE7D-4EED-8252-6A4B4A995329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4fdc9c5d-4af9-436f-9b75-fc9fad02b79a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e9a8dbc-85ef-4ea6-a2f0-14cd67d6a5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701</Words>
  <Application>Microsoft Office PowerPoint</Application>
  <PresentationFormat>Grand écran</PresentationFormat>
  <Paragraphs>184</Paragraphs>
  <Slides>35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Thème Office</vt:lpstr>
      <vt:lpstr>Alma  Analytics </vt:lpstr>
      <vt:lpstr>Analytics – Découverte</vt:lpstr>
      <vt:lpstr>Table des matières</vt:lpstr>
      <vt:lpstr>Présentation d’Alma Analytics</vt:lpstr>
      <vt:lpstr>Alma Analytics : en quelques mots</vt:lpstr>
      <vt:lpstr>Alma Analytics : pour quels usages ?</vt:lpstr>
      <vt:lpstr>Présentation du GT</vt:lpstr>
      <vt:lpstr>L’équipe</vt:lpstr>
      <vt:lpstr>Nos missions</vt:lpstr>
      <vt:lpstr>Structure des données et des résultats</vt:lpstr>
      <vt:lpstr>Structure des données</vt:lpstr>
      <vt:lpstr>Structure des données</vt:lpstr>
      <vt:lpstr>Structure des résultats (vues)</vt:lpstr>
      <vt:lpstr>Structure des résultats (vues)</vt:lpstr>
      <vt:lpstr>Accès aux synthèses statistiques</vt:lpstr>
      <vt:lpstr>Widgets</vt:lpstr>
      <vt:lpstr>Widgets</vt:lpstr>
      <vt:lpstr>Shared with me</vt:lpstr>
      <vt:lpstr>Shared with me</vt:lpstr>
      <vt:lpstr>Shared with me</vt:lpstr>
      <vt:lpstr>Shared with me</vt:lpstr>
      <vt:lpstr>Shared with me</vt:lpstr>
      <vt:lpstr>Shared with me</vt:lpstr>
      <vt:lpstr>Export (PDF, Excel…)</vt:lpstr>
      <vt:lpstr>Démonstration</vt:lpstr>
      <vt:lpstr>ULiège Library Dashboard</vt:lpstr>
      <vt:lpstr>ULiège Library Dashboard</vt:lpstr>
      <vt:lpstr>Scheduled Report</vt:lpstr>
      <vt:lpstr>ULiège Library Dashboard</vt:lpstr>
      <vt:lpstr>ULiège Library Dashboard</vt:lpstr>
      <vt:lpstr>Dashboard ILL</vt:lpstr>
      <vt:lpstr>Dashboard Acquisitions</vt:lpstr>
      <vt:lpstr>Dashboard Acquisitions</vt:lpstr>
      <vt:lpstr>Dashboard E-R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fprosmans@ulg.ac.be;François Renaville</dc:creator>
  <cp:lastModifiedBy>Lhoest Rémy</cp:lastModifiedBy>
  <cp:revision>2</cp:revision>
  <cp:lastPrinted>2022-05-23T11:16:51Z</cp:lastPrinted>
  <dcterms:created xsi:type="dcterms:W3CDTF">2018-04-18T15:28:21Z</dcterms:created>
  <dcterms:modified xsi:type="dcterms:W3CDTF">2026-01-09T09:50:16Z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0x010100FA080D9E6FBF1C4691D33682B259A0A0</vt:lpwstr>
  </property>
</Properties>
</file>