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5"/>
  </p:notesMasterIdLst>
  <p:handoutMasterIdLst>
    <p:handoutMasterId r:id="rId36"/>
  </p:handoutMasterIdLst>
  <p:sldIdLst>
    <p:sldId id="504" r:id="rId5"/>
    <p:sldId id="510" r:id="rId6"/>
    <p:sldId id="511" r:id="rId7"/>
    <p:sldId id="512" r:id="rId8"/>
    <p:sldId id="513" r:id="rId9"/>
    <p:sldId id="514" r:id="rId10"/>
    <p:sldId id="515" r:id="rId11"/>
    <p:sldId id="516" r:id="rId12"/>
    <p:sldId id="517" r:id="rId13"/>
    <p:sldId id="518" r:id="rId14"/>
    <p:sldId id="519" r:id="rId15"/>
    <p:sldId id="520" r:id="rId16"/>
    <p:sldId id="521" r:id="rId17"/>
    <p:sldId id="527" r:id="rId18"/>
    <p:sldId id="523" r:id="rId19"/>
    <p:sldId id="522" r:id="rId20"/>
    <p:sldId id="525" r:id="rId21"/>
    <p:sldId id="526" r:id="rId22"/>
    <p:sldId id="529" r:id="rId23"/>
    <p:sldId id="528" r:id="rId24"/>
    <p:sldId id="530" r:id="rId25"/>
    <p:sldId id="532" r:id="rId26"/>
    <p:sldId id="533" r:id="rId27"/>
    <p:sldId id="534" r:id="rId28"/>
    <p:sldId id="535" r:id="rId29"/>
    <p:sldId id="536" r:id="rId30"/>
    <p:sldId id="540" r:id="rId31"/>
    <p:sldId id="539" r:id="rId32"/>
    <p:sldId id="537" r:id="rId33"/>
    <p:sldId id="508" r:id="rId34"/>
  </p:sldIdLst>
  <p:sldSz cx="12192000" cy="6858000"/>
  <p:notesSz cx="6794500" cy="99314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8" userDrawn="1">
          <p15:clr>
            <a:srgbClr val="A4A3A4"/>
          </p15:clr>
        </p15:guide>
        <p15:guide id="2" orient="horz" pos="527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  <p15:guide id="4" pos="73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FF436-BBBC-3AF4-A322-8E0DFD562E2B}" name="Utilisateur invité" initials="Ui" userId="S::urn:spo:anon#7f61ac662c4e40ebf0ad70d467e5091be0c691169b4e72966eec5c689b419107::" providerId="AD"/>
  <p188:author id="{052E1356-D1E4-AE1D-F95F-C50D2F7C12BE}" name="Prosmans Fabienne" initials="PF" userId="S::fprosmans@uliege.be::d3d4e67e-d218-43fe-a47d-6bd648bf04d5" providerId="AD"/>
  <p188:author id="{5DCF5DBA-6B0C-5172-340B-DF71215DCF81}" name="Lhoest Rémy" initials="RL" userId="S::Remy.Lhoest@uliege.be::a082b7f1-8b59-4f35-9dff-8f8edb24495b" providerId="AD"/>
  <p188:author id="{9AAD16FE-6507-F726-8A10-2B364A218A84}" name="Prosmans Fabienne" initials="PF" userId="Prosmans Fabienne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çois Renaville" initials="FR" lastIdx="8" clrIdx="0">
    <p:extLst>
      <p:ext uri="{19B8F6BF-5375-455C-9EA6-DF929625EA0E}">
        <p15:presenceInfo xmlns:p15="http://schemas.microsoft.com/office/powerpoint/2012/main" userId="François Renaville" providerId="None"/>
      </p:ext>
    </p:extLst>
  </p:cmAuthor>
  <p:cmAuthor id="2" name="Renaville François" initials="RF" lastIdx="1" clrIdx="1">
    <p:extLst>
      <p:ext uri="{19B8F6BF-5375-455C-9EA6-DF929625EA0E}">
        <p15:presenceInfo xmlns:p15="http://schemas.microsoft.com/office/powerpoint/2012/main" userId="Renaville Franço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707F"/>
    <a:srgbClr val="005965"/>
    <a:srgbClr val="E8E2DE"/>
    <a:srgbClr val="CC0000"/>
    <a:srgbClr val="FDB603"/>
    <a:srgbClr val="5FA4B0"/>
    <a:srgbClr val="4B8B8E"/>
    <a:srgbClr val="E6E6E6"/>
    <a:srgbClr val="5FA3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6FC0A5-B894-457F-A679-B233D7463408}" v="266" dt="2025-07-14T13:08:17.4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6" autoAdjust="0"/>
    <p:restoredTop sz="82245" autoAdjust="0"/>
  </p:normalViewPr>
  <p:slideViewPr>
    <p:cSldViewPr snapToGrid="0">
      <p:cViewPr>
        <p:scale>
          <a:sx n="75" d="100"/>
          <a:sy n="75" d="100"/>
        </p:scale>
        <p:origin x="966" y="534"/>
      </p:cViewPr>
      <p:guideLst>
        <p:guide orient="horz" pos="278"/>
        <p:guide orient="horz" pos="527"/>
        <p:guide orient="horz" pos="2137"/>
        <p:guide pos="731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hoest Rémy" userId="a082b7f1-8b59-4f35-9dff-8f8edb24495b" providerId="ADAL" clId="{B16FC0A5-B894-457F-A679-B233D7463408}"/>
    <pc:docChg chg="undo redo custSel addSld delSld modSld sldOrd modMainMaster">
      <pc:chgData name="Lhoest Rémy" userId="a082b7f1-8b59-4f35-9dff-8f8edb24495b" providerId="ADAL" clId="{B16FC0A5-B894-457F-A679-B233D7463408}" dt="2025-07-14T13:10:58.913" v="9152" actId="20577"/>
      <pc:docMkLst>
        <pc:docMk/>
      </pc:docMkLst>
      <pc:sldChg chg="addSp delSp modSp mod modNotesTx">
        <pc:chgData name="Lhoest Rémy" userId="a082b7f1-8b59-4f35-9dff-8f8edb24495b" providerId="ADAL" clId="{B16FC0A5-B894-457F-A679-B233D7463408}" dt="2025-07-14T11:23:55.615" v="8665" actId="20577"/>
        <pc:sldMkLst>
          <pc:docMk/>
          <pc:sldMk cId="430689312" sldId="504"/>
        </pc:sldMkLst>
        <pc:spChg chg="add mod">
          <ac:chgData name="Lhoest Rémy" userId="a082b7f1-8b59-4f35-9dff-8f8edb24495b" providerId="ADAL" clId="{B16FC0A5-B894-457F-A679-B233D7463408}" dt="2025-07-11T11:55:16.736" v="75" actId="1076"/>
          <ac:spMkLst>
            <pc:docMk/>
            <pc:sldMk cId="430689312" sldId="504"/>
            <ac:spMk id="2" creationId="{330F0DF9-51EF-B836-EF80-6339ED203487}"/>
          </ac:spMkLst>
        </pc:spChg>
        <pc:spChg chg="mod">
          <ac:chgData name="Lhoest Rémy" userId="a082b7f1-8b59-4f35-9dff-8f8edb24495b" providerId="ADAL" clId="{B16FC0A5-B894-457F-A679-B233D7463408}" dt="2025-07-11T11:54:24.105" v="31" actId="14100"/>
          <ac:spMkLst>
            <pc:docMk/>
            <pc:sldMk cId="430689312" sldId="504"/>
            <ac:spMk id="3" creationId="{00000000-0000-0000-0000-000000000000}"/>
          </ac:spMkLst>
        </pc:spChg>
        <pc:spChg chg="add del mod">
          <ac:chgData name="Lhoest Rémy" userId="a082b7f1-8b59-4f35-9dff-8f8edb24495b" providerId="ADAL" clId="{B16FC0A5-B894-457F-A679-B233D7463408}" dt="2025-07-14T11:23:55.615" v="8665" actId="20577"/>
          <ac:spMkLst>
            <pc:docMk/>
            <pc:sldMk cId="430689312" sldId="504"/>
            <ac:spMk id="4" creationId="{00000000-0000-0000-0000-000000000000}"/>
          </ac:spMkLst>
        </pc:spChg>
        <pc:spChg chg="add del mod">
          <ac:chgData name="Lhoest Rémy" userId="a082b7f1-8b59-4f35-9dff-8f8edb24495b" providerId="ADAL" clId="{B16FC0A5-B894-457F-A679-B233D7463408}" dt="2025-07-14T10:51:50.821" v="7480" actId="478"/>
          <ac:spMkLst>
            <pc:docMk/>
            <pc:sldMk cId="430689312" sldId="504"/>
            <ac:spMk id="6" creationId="{44FAC613-59A1-2483-0048-8EB5E39B57F6}"/>
          </ac:spMkLst>
        </pc:spChg>
      </pc:sldChg>
      <pc:sldChg chg="del">
        <pc:chgData name="Lhoest Rémy" userId="a082b7f1-8b59-4f35-9dff-8f8edb24495b" providerId="ADAL" clId="{B16FC0A5-B894-457F-A679-B233D7463408}" dt="2025-07-11T11:56:19.708" v="81" actId="47"/>
        <pc:sldMkLst>
          <pc:docMk/>
          <pc:sldMk cId="2479714845" sldId="506"/>
        </pc:sldMkLst>
      </pc:sldChg>
      <pc:sldChg chg="modSp mod">
        <pc:chgData name="Lhoest Rémy" userId="a082b7f1-8b59-4f35-9dff-8f8edb24495b" providerId="ADAL" clId="{B16FC0A5-B894-457F-A679-B233D7463408}" dt="2025-07-11T11:56:36.507" v="91" actId="20577"/>
        <pc:sldMkLst>
          <pc:docMk/>
          <pc:sldMk cId="473307431" sldId="508"/>
        </pc:sldMkLst>
        <pc:spChg chg="mod">
          <ac:chgData name="Lhoest Rémy" userId="a082b7f1-8b59-4f35-9dff-8f8edb24495b" providerId="ADAL" clId="{B16FC0A5-B894-457F-A679-B233D7463408}" dt="2025-07-11T11:56:36.507" v="91" actId="20577"/>
          <ac:spMkLst>
            <pc:docMk/>
            <pc:sldMk cId="473307431" sldId="508"/>
            <ac:spMk id="3" creationId="{697F9704-7C5B-144A-EF68-77B5CC2DB634}"/>
          </ac:spMkLst>
        </pc:spChg>
      </pc:sldChg>
      <pc:sldChg chg="new del">
        <pc:chgData name="Lhoest Rémy" userId="a082b7f1-8b59-4f35-9dff-8f8edb24495b" providerId="ADAL" clId="{B16FC0A5-B894-457F-A679-B233D7463408}" dt="2025-07-11T11:56:45.825" v="93" actId="47"/>
        <pc:sldMkLst>
          <pc:docMk/>
          <pc:sldMk cId="3253625397" sldId="509"/>
        </pc:sldMkLst>
      </pc:sldChg>
      <pc:sldChg chg="new del">
        <pc:chgData name="Lhoest Rémy" userId="a082b7f1-8b59-4f35-9dff-8f8edb24495b" providerId="ADAL" clId="{B16FC0A5-B894-457F-A679-B233D7463408}" dt="2025-07-11T11:57:07.984" v="96" actId="47"/>
        <pc:sldMkLst>
          <pc:docMk/>
          <pc:sldMk cId="4005277320" sldId="509"/>
        </pc:sldMkLst>
      </pc:sldChg>
      <pc:sldChg chg="addSp delSp modSp new mod">
        <pc:chgData name="Lhoest Rémy" userId="a082b7f1-8b59-4f35-9dff-8f8edb24495b" providerId="ADAL" clId="{B16FC0A5-B894-457F-A679-B233D7463408}" dt="2025-07-14T10:52:08.664" v="7494" actId="692"/>
        <pc:sldMkLst>
          <pc:docMk/>
          <pc:sldMk cId="1138014631" sldId="510"/>
        </pc:sldMkLst>
        <pc:spChg chg="mod">
          <ac:chgData name="Lhoest Rémy" userId="a082b7f1-8b59-4f35-9dff-8f8edb24495b" providerId="ADAL" clId="{B16FC0A5-B894-457F-A679-B233D7463408}" dt="2025-07-11T11:59:04.925" v="122" actId="20577"/>
          <ac:spMkLst>
            <pc:docMk/>
            <pc:sldMk cId="1138014631" sldId="510"/>
            <ac:spMk id="2" creationId="{3A9A1893-7CBE-7243-0F76-247A3D74ED22}"/>
          </ac:spMkLst>
        </pc:spChg>
        <pc:spChg chg="add mod">
          <ac:chgData name="Lhoest Rémy" userId="a082b7f1-8b59-4f35-9dff-8f8edb24495b" providerId="ADAL" clId="{B16FC0A5-B894-457F-A679-B233D7463408}" dt="2025-07-11T12:17:21.278" v="542" actId="1036"/>
          <ac:spMkLst>
            <pc:docMk/>
            <pc:sldMk cId="1138014631" sldId="510"/>
            <ac:spMk id="11" creationId="{956AE56F-B969-1D38-F3D7-4E129E7D90EE}"/>
          </ac:spMkLst>
        </pc:spChg>
        <pc:spChg chg="add mod">
          <ac:chgData name="Lhoest Rémy" userId="a082b7f1-8b59-4f35-9dff-8f8edb24495b" providerId="ADAL" clId="{B16FC0A5-B894-457F-A679-B233D7463408}" dt="2025-07-11T12:17:21.278" v="542" actId="1036"/>
          <ac:spMkLst>
            <pc:docMk/>
            <pc:sldMk cId="1138014631" sldId="510"/>
            <ac:spMk id="15" creationId="{5DB4D4FF-CA8F-A547-88E0-87FFCE80C54C}"/>
          </ac:spMkLst>
        </pc:spChg>
        <pc:spChg chg="add mod">
          <ac:chgData name="Lhoest Rémy" userId="a082b7f1-8b59-4f35-9dff-8f8edb24495b" providerId="ADAL" clId="{B16FC0A5-B894-457F-A679-B233D7463408}" dt="2025-07-11T12:17:28.744" v="558" actId="20577"/>
          <ac:spMkLst>
            <pc:docMk/>
            <pc:sldMk cId="1138014631" sldId="510"/>
            <ac:spMk id="17" creationId="{8B111804-9CAE-CF57-874B-46C548EBCF9A}"/>
          </ac:spMkLst>
        </pc:spChg>
        <pc:picChg chg="add mod">
          <ac:chgData name="Lhoest Rémy" userId="a082b7f1-8b59-4f35-9dff-8f8edb24495b" providerId="ADAL" clId="{B16FC0A5-B894-457F-A679-B233D7463408}" dt="2025-07-14T10:52:08.664" v="7494" actId="692"/>
          <ac:picMkLst>
            <pc:docMk/>
            <pc:sldMk cId="1138014631" sldId="510"/>
            <ac:picMk id="6" creationId="{EED57DE9-CEC8-AD23-B96D-A41F04A70E38}"/>
          </ac:picMkLst>
        </pc:picChg>
        <pc:cxnChg chg="add mod">
          <ac:chgData name="Lhoest Rémy" userId="a082b7f1-8b59-4f35-9dff-8f8edb24495b" providerId="ADAL" clId="{B16FC0A5-B894-457F-A679-B233D7463408}" dt="2025-07-11T12:17:21.278" v="542" actId="1036"/>
          <ac:cxnSpMkLst>
            <pc:docMk/>
            <pc:sldMk cId="1138014631" sldId="510"/>
            <ac:cxnSpMk id="12" creationId="{28779378-E8DC-90B9-54C7-1363A4CDCC54}"/>
          </ac:cxnSpMkLst>
        </pc:cxnChg>
      </pc:sldChg>
      <pc:sldChg chg="addSp delSp modSp add mod">
        <pc:chgData name="Lhoest Rémy" userId="a082b7f1-8b59-4f35-9dff-8f8edb24495b" providerId="ADAL" clId="{B16FC0A5-B894-457F-A679-B233D7463408}" dt="2025-07-11T12:16:02.746" v="410" actId="12789"/>
        <pc:sldMkLst>
          <pc:docMk/>
          <pc:sldMk cId="4187141445" sldId="511"/>
        </pc:sldMkLst>
        <pc:spChg chg="mod">
          <ac:chgData name="Lhoest Rémy" userId="a082b7f1-8b59-4f35-9dff-8f8edb24495b" providerId="ADAL" clId="{B16FC0A5-B894-457F-A679-B233D7463408}" dt="2025-07-11T12:15:26.638" v="383" actId="21"/>
          <ac:spMkLst>
            <pc:docMk/>
            <pc:sldMk cId="4187141445" sldId="511"/>
            <ac:spMk id="2" creationId="{02A6464C-5BEF-EADC-0FDC-1EE4276888F9}"/>
          </ac:spMkLst>
        </pc:spChg>
        <pc:spChg chg="mod">
          <ac:chgData name="Lhoest Rémy" userId="a082b7f1-8b59-4f35-9dff-8f8edb24495b" providerId="ADAL" clId="{B16FC0A5-B894-457F-A679-B233D7463408}" dt="2025-07-11T12:16:02.746" v="410" actId="12789"/>
          <ac:spMkLst>
            <pc:docMk/>
            <pc:sldMk cId="4187141445" sldId="511"/>
            <ac:spMk id="15" creationId="{A97B35D9-0165-4E17-554C-8C8E8962EC93}"/>
          </ac:spMkLst>
        </pc:spChg>
        <pc:spChg chg="add mod">
          <ac:chgData name="Lhoest Rémy" userId="a082b7f1-8b59-4f35-9dff-8f8edb24495b" providerId="ADAL" clId="{B16FC0A5-B894-457F-A679-B233D7463408}" dt="2025-07-11T12:16:02.746" v="410" actId="12789"/>
          <ac:spMkLst>
            <pc:docMk/>
            <pc:sldMk cId="4187141445" sldId="511"/>
            <ac:spMk id="21" creationId="{8B33C27D-19C0-4563-AAF8-4DA16C733FAC}"/>
          </ac:spMkLst>
        </pc:spChg>
        <pc:spChg chg="add mod">
          <ac:chgData name="Lhoest Rémy" userId="a082b7f1-8b59-4f35-9dff-8f8edb24495b" providerId="ADAL" clId="{B16FC0A5-B894-457F-A679-B233D7463408}" dt="2025-07-11T12:15:47.514" v="396" actId="1076"/>
          <ac:spMkLst>
            <pc:docMk/>
            <pc:sldMk cId="4187141445" sldId="511"/>
            <ac:spMk id="24" creationId="{81BC362B-DD55-3141-26C0-78F2F1B629FF}"/>
          </ac:spMkLst>
        </pc:spChg>
        <pc:picChg chg="add mod ord">
          <ac:chgData name="Lhoest Rémy" userId="a082b7f1-8b59-4f35-9dff-8f8edb24495b" providerId="ADAL" clId="{B16FC0A5-B894-457F-A679-B233D7463408}" dt="2025-07-11T12:16:02.746" v="410" actId="12789"/>
          <ac:picMkLst>
            <pc:docMk/>
            <pc:sldMk cId="4187141445" sldId="511"/>
            <ac:picMk id="5" creationId="{59C7817C-2D21-A636-8C3F-B45AFE02178A}"/>
          </ac:picMkLst>
        </pc:picChg>
        <pc:picChg chg="add mod">
          <ac:chgData name="Lhoest Rémy" userId="a082b7f1-8b59-4f35-9dff-8f8edb24495b" providerId="ADAL" clId="{B16FC0A5-B894-457F-A679-B233D7463408}" dt="2025-07-11T12:16:02.746" v="410" actId="12789"/>
          <ac:picMkLst>
            <pc:docMk/>
            <pc:sldMk cId="4187141445" sldId="511"/>
            <ac:picMk id="14" creationId="{D43C4454-AEDA-E6E6-C317-D0E3385C018A}"/>
          </ac:picMkLst>
        </pc:picChg>
        <pc:cxnChg chg="mod">
          <ac:chgData name="Lhoest Rémy" userId="a082b7f1-8b59-4f35-9dff-8f8edb24495b" providerId="ADAL" clId="{B16FC0A5-B894-457F-A679-B233D7463408}" dt="2025-07-11T12:16:02.746" v="410" actId="12789"/>
          <ac:cxnSpMkLst>
            <pc:docMk/>
            <pc:sldMk cId="4187141445" sldId="511"/>
            <ac:cxnSpMk id="12" creationId="{7E8B6073-F54D-D442-D393-E424D6B44671}"/>
          </ac:cxnSpMkLst>
        </pc:cxnChg>
      </pc:sldChg>
      <pc:sldChg chg="addSp delSp modSp add mod">
        <pc:chgData name="Lhoest Rémy" userId="a082b7f1-8b59-4f35-9dff-8f8edb24495b" providerId="ADAL" clId="{B16FC0A5-B894-457F-A679-B233D7463408}" dt="2025-07-14T10:52:26.320" v="7496" actId="1076"/>
        <pc:sldMkLst>
          <pc:docMk/>
          <pc:sldMk cId="1624601742" sldId="512"/>
        </pc:sldMkLst>
        <pc:spChg chg="mod">
          <ac:chgData name="Lhoest Rémy" userId="a082b7f1-8b59-4f35-9dff-8f8edb24495b" providerId="ADAL" clId="{B16FC0A5-B894-457F-A679-B233D7463408}" dt="2025-07-11T12:15:20.718" v="381" actId="20577"/>
          <ac:spMkLst>
            <pc:docMk/>
            <pc:sldMk cId="1624601742" sldId="512"/>
            <ac:spMk id="2" creationId="{D2DA936B-C58F-163B-B926-3D6A55884373}"/>
          </ac:spMkLst>
        </pc:spChg>
        <pc:spChg chg="mod">
          <ac:chgData name="Lhoest Rémy" userId="a082b7f1-8b59-4f35-9dff-8f8edb24495b" providerId="ADAL" clId="{B16FC0A5-B894-457F-A679-B233D7463408}" dt="2025-07-11T12:17:07.186" v="534" actId="1036"/>
          <ac:spMkLst>
            <pc:docMk/>
            <pc:sldMk cId="1624601742" sldId="512"/>
            <ac:spMk id="15" creationId="{7C35454A-3CB4-2CB4-FDFE-0BC7A83BF358}"/>
          </ac:spMkLst>
        </pc:spChg>
        <pc:spChg chg="add mod">
          <ac:chgData name="Lhoest Rémy" userId="a082b7f1-8b59-4f35-9dff-8f8edb24495b" providerId="ADAL" clId="{B16FC0A5-B894-457F-A679-B233D7463408}" dt="2025-07-14T10:52:26.320" v="7496" actId="1076"/>
          <ac:spMkLst>
            <pc:docMk/>
            <pc:sldMk cId="1624601742" sldId="512"/>
            <ac:spMk id="17" creationId="{276A5DDF-3F77-68C1-0EFD-7C5159ADC24E}"/>
          </ac:spMkLst>
        </pc:spChg>
        <pc:spChg chg="add mod">
          <ac:chgData name="Lhoest Rémy" userId="a082b7f1-8b59-4f35-9dff-8f8edb24495b" providerId="ADAL" clId="{B16FC0A5-B894-457F-A679-B233D7463408}" dt="2025-07-11T12:17:07.186" v="534" actId="1036"/>
          <ac:spMkLst>
            <pc:docMk/>
            <pc:sldMk cId="1624601742" sldId="512"/>
            <ac:spMk id="18" creationId="{4DC6E123-1494-92D1-749D-E410AD9320C9}"/>
          </ac:spMkLst>
        </pc:spChg>
        <pc:spChg chg="mod ord">
          <ac:chgData name="Lhoest Rémy" userId="a082b7f1-8b59-4f35-9dff-8f8edb24495b" providerId="ADAL" clId="{B16FC0A5-B894-457F-A679-B233D7463408}" dt="2025-07-11T12:17:07.186" v="534" actId="1036"/>
          <ac:spMkLst>
            <pc:docMk/>
            <pc:sldMk cId="1624601742" sldId="512"/>
            <ac:spMk id="21" creationId="{42007C08-31EB-2717-1197-F2220DED7097}"/>
          </ac:spMkLst>
        </pc:spChg>
        <pc:spChg chg="add mod">
          <ac:chgData name="Lhoest Rémy" userId="a082b7f1-8b59-4f35-9dff-8f8edb24495b" providerId="ADAL" clId="{B16FC0A5-B894-457F-A679-B233D7463408}" dt="2025-07-11T12:17:07.186" v="534" actId="1036"/>
          <ac:spMkLst>
            <pc:docMk/>
            <pc:sldMk cId="1624601742" sldId="512"/>
            <ac:spMk id="37" creationId="{C5D8C866-33A6-6405-D714-CB428C096A0E}"/>
          </ac:spMkLst>
        </pc:spChg>
        <pc:spChg chg="add mod">
          <ac:chgData name="Lhoest Rémy" userId="a082b7f1-8b59-4f35-9dff-8f8edb24495b" providerId="ADAL" clId="{B16FC0A5-B894-457F-A679-B233D7463408}" dt="2025-07-11T12:17:47.517" v="562" actId="6549"/>
          <ac:spMkLst>
            <pc:docMk/>
            <pc:sldMk cId="1624601742" sldId="512"/>
            <ac:spMk id="38" creationId="{7829C069-060D-88D5-04F3-CA4615E2FF67}"/>
          </ac:spMkLst>
        </pc:spChg>
        <pc:picChg chg="add mod ord">
          <ac:chgData name="Lhoest Rémy" userId="a082b7f1-8b59-4f35-9dff-8f8edb24495b" providerId="ADAL" clId="{B16FC0A5-B894-457F-A679-B233D7463408}" dt="2025-07-11T12:17:07.186" v="534" actId="1036"/>
          <ac:picMkLst>
            <pc:docMk/>
            <pc:sldMk cId="1624601742" sldId="512"/>
            <ac:picMk id="6" creationId="{D91EAF67-FA25-6DE7-3C80-028D727E0B23}"/>
          </ac:picMkLst>
        </pc:picChg>
        <pc:picChg chg="add mod">
          <ac:chgData name="Lhoest Rémy" userId="a082b7f1-8b59-4f35-9dff-8f8edb24495b" providerId="ADAL" clId="{B16FC0A5-B894-457F-A679-B233D7463408}" dt="2025-07-11T12:17:07.186" v="534" actId="1036"/>
          <ac:picMkLst>
            <pc:docMk/>
            <pc:sldMk cId="1624601742" sldId="512"/>
            <ac:picMk id="16" creationId="{CF586E44-DEDC-6AD0-DB35-CBDD649EC36F}"/>
          </ac:picMkLst>
        </pc:picChg>
        <pc:picChg chg="add mod">
          <ac:chgData name="Lhoest Rémy" userId="a082b7f1-8b59-4f35-9dff-8f8edb24495b" providerId="ADAL" clId="{B16FC0A5-B894-457F-A679-B233D7463408}" dt="2025-07-11T12:17:07.186" v="534" actId="1036"/>
          <ac:picMkLst>
            <pc:docMk/>
            <pc:sldMk cId="1624601742" sldId="512"/>
            <ac:picMk id="20" creationId="{340A73EB-95DA-6E82-9C8A-EB0FC9DD108E}"/>
          </ac:picMkLst>
        </pc:picChg>
        <pc:cxnChg chg="mod ord">
          <ac:chgData name="Lhoest Rémy" userId="a082b7f1-8b59-4f35-9dff-8f8edb24495b" providerId="ADAL" clId="{B16FC0A5-B894-457F-A679-B233D7463408}" dt="2025-07-14T10:52:26.320" v="7496" actId="1076"/>
          <ac:cxnSpMkLst>
            <pc:docMk/>
            <pc:sldMk cId="1624601742" sldId="512"/>
            <ac:cxnSpMk id="12" creationId="{D3E0C7A7-E531-CC5D-1FC4-18BED926D8E0}"/>
          </ac:cxnSpMkLst>
        </pc:cxnChg>
        <pc:cxnChg chg="add mod">
          <ac:chgData name="Lhoest Rémy" userId="a082b7f1-8b59-4f35-9dff-8f8edb24495b" providerId="ADAL" clId="{B16FC0A5-B894-457F-A679-B233D7463408}" dt="2025-07-11T12:17:02.545" v="520" actId="1036"/>
          <ac:cxnSpMkLst>
            <pc:docMk/>
            <pc:sldMk cId="1624601742" sldId="512"/>
            <ac:cxnSpMk id="26" creationId="{2062DF65-D42A-532F-A77E-13413B6E0ACE}"/>
          </ac:cxnSpMkLst>
        </pc:cxnChg>
        <pc:cxnChg chg="add mod">
          <ac:chgData name="Lhoest Rémy" userId="a082b7f1-8b59-4f35-9dff-8f8edb24495b" providerId="ADAL" clId="{B16FC0A5-B894-457F-A679-B233D7463408}" dt="2025-07-11T12:17:07.186" v="534" actId="1036"/>
          <ac:cxnSpMkLst>
            <pc:docMk/>
            <pc:sldMk cId="1624601742" sldId="512"/>
            <ac:cxnSpMk id="29" creationId="{95320ECB-AD0B-EE1E-49BD-B0F4B78F833D}"/>
          </ac:cxnSpMkLst>
        </pc:cxnChg>
        <pc:cxnChg chg="add mod">
          <ac:chgData name="Lhoest Rémy" userId="a082b7f1-8b59-4f35-9dff-8f8edb24495b" providerId="ADAL" clId="{B16FC0A5-B894-457F-A679-B233D7463408}" dt="2025-07-11T12:17:03.509" v="521" actId="1036"/>
          <ac:cxnSpMkLst>
            <pc:docMk/>
            <pc:sldMk cId="1624601742" sldId="512"/>
            <ac:cxnSpMk id="32" creationId="{1F6716FD-53CA-BB69-5D59-5F223A7917EB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2982140728" sldId="513"/>
        </pc:sldMkLst>
      </pc:sldChg>
      <pc:sldChg chg="addSp delSp modSp add mod">
        <pc:chgData name="Lhoest Rémy" userId="a082b7f1-8b59-4f35-9dff-8f8edb24495b" providerId="ADAL" clId="{B16FC0A5-B894-457F-A679-B233D7463408}" dt="2025-07-11T14:08:00.211" v="3620" actId="1035"/>
        <pc:sldMkLst>
          <pc:docMk/>
          <pc:sldMk cId="3189906255" sldId="513"/>
        </pc:sldMkLst>
        <pc:spChg chg="add mod">
          <ac:chgData name="Lhoest Rémy" userId="a082b7f1-8b59-4f35-9dff-8f8edb24495b" providerId="ADAL" clId="{B16FC0A5-B894-457F-A679-B233D7463408}" dt="2025-07-11T12:27:09.486" v="622" actId="1037"/>
          <ac:spMkLst>
            <pc:docMk/>
            <pc:sldMk cId="3189906255" sldId="513"/>
            <ac:spMk id="19" creationId="{7B939C2F-7C8E-6699-2D81-35F807F4CDFD}"/>
          </ac:spMkLst>
        </pc:spChg>
        <pc:spChg chg="add mod">
          <ac:chgData name="Lhoest Rémy" userId="a082b7f1-8b59-4f35-9dff-8f8edb24495b" providerId="ADAL" clId="{B16FC0A5-B894-457F-A679-B233D7463408}" dt="2025-07-11T12:27:15.374" v="633" actId="1036"/>
          <ac:spMkLst>
            <pc:docMk/>
            <pc:sldMk cId="3189906255" sldId="513"/>
            <ac:spMk id="34" creationId="{8212264F-1DE0-E5E4-900A-653250971E43}"/>
          </ac:spMkLst>
        </pc:spChg>
        <pc:spChg chg="add mod">
          <ac:chgData name="Lhoest Rémy" userId="a082b7f1-8b59-4f35-9dff-8f8edb24495b" providerId="ADAL" clId="{B16FC0A5-B894-457F-A679-B233D7463408}" dt="2025-07-11T12:35:27.521" v="897" actId="14100"/>
          <ac:spMkLst>
            <pc:docMk/>
            <pc:sldMk cId="3189906255" sldId="513"/>
            <ac:spMk id="47" creationId="{279B436D-D1A4-8519-62A2-4CA611E481DB}"/>
          </ac:spMkLst>
        </pc:spChg>
        <pc:spChg chg="add mod">
          <ac:chgData name="Lhoest Rémy" userId="a082b7f1-8b59-4f35-9dff-8f8edb24495b" providerId="ADAL" clId="{B16FC0A5-B894-457F-A679-B233D7463408}" dt="2025-07-11T12:28:36.433" v="698" actId="14100"/>
          <ac:spMkLst>
            <pc:docMk/>
            <pc:sldMk cId="3189906255" sldId="513"/>
            <ac:spMk id="48" creationId="{94FE19B1-E4E8-A4BE-BD3A-A1B399FAA829}"/>
          </ac:spMkLst>
        </pc:spChg>
        <pc:spChg chg="add mod">
          <ac:chgData name="Lhoest Rémy" userId="a082b7f1-8b59-4f35-9dff-8f8edb24495b" providerId="ADAL" clId="{B16FC0A5-B894-457F-A679-B233D7463408}" dt="2025-07-11T12:33:14.834" v="824" actId="1036"/>
          <ac:spMkLst>
            <pc:docMk/>
            <pc:sldMk cId="3189906255" sldId="513"/>
            <ac:spMk id="51" creationId="{4880C6AA-725B-ACBC-9F71-7C52868A027C}"/>
          </ac:spMkLst>
        </pc:spChg>
        <pc:spChg chg="add mod">
          <ac:chgData name="Lhoest Rémy" userId="a082b7f1-8b59-4f35-9dff-8f8edb24495b" providerId="ADAL" clId="{B16FC0A5-B894-457F-A679-B233D7463408}" dt="2025-07-11T12:29:22.808" v="711" actId="1076"/>
          <ac:spMkLst>
            <pc:docMk/>
            <pc:sldMk cId="3189906255" sldId="513"/>
            <ac:spMk id="57" creationId="{6DF40061-D371-8E95-785B-8834B6F2B9A5}"/>
          </ac:spMkLst>
        </pc:spChg>
        <pc:spChg chg="add mod">
          <ac:chgData name="Lhoest Rémy" userId="a082b7f1-8b59-4f35-9dff-8f8edb24495b" providerId="ADAL" clId="{B16FC0A5-B894-457F-A679-B233D7463408}" dt="2025-07-11T14:07:48.016" v="3613" actId="1076"/>
          <ac:spMkLst>
            <pc:docMk/>
            <pc:sldMk cId="3189906255" sldId="513"/>
            <ac:spMk id="61" creationId="{F27FB3B3-56E0-7019-B0FB-A3E7AE8092A4}"/>
          </ac:spMkLst>
        </pc:spChg>
        <pc:spChg chg="add mod">
          <ac:chgData name="Lhoest Rémy" userId="a082b7f1-8b59-4f35-9dff-8f8edb24495b" providerId="ADAL" clId="{B16FC0A5-B894-457F-A679-B233D7463408}" dt="2025-07-11T14:07:38.814" v="3612" actId="1076"/>
          <ac:spMkLst>
            <pc:docMk/>
            <pc:sldMk cId="3189906255" sldId="513"/>
            <ac:spMk id="62" creationId="{8B5EE546-C3E8-8C55-C2EF-3198C2DACABC}"/>
          </ac:spMkLst>
        </pc:spChg>
        <pc:spChg chg="add mod">
          <ac:chgData name="Lhoest Rémy" userId="a082b7f1-8b59-4f35-9dff-8f8edb24495b" providerId="ADAL" clId="{B16FC0A5-B894-457F-A679-B233D7463408}" dt="2025-07-11T14:08:00.211" v="3620" actId="1035"/>
          <ac:spMkLst>
            <pc:docMk/>
            <pc:sldMk cId="3189906255" sldId="513"/>
            <ac:spMk id="63" creationId="{49249E54-BF5F-A64F-E892-F0AE02F398D5}"/>
          </ac:spMkLst>
        </pc:spChg>
        <pc:picChg chg="add mod ord">
          <ac:chgData name="Lhoest Rémy" userId="a082b7f1-8b59-4f35-9dff-8f8edb24495b" providerId="ADAL" clId="{B16FC0A5-B894-457F-A679-B233D7463408}" dt="2025-07-11T12:26:59.566" v="617" actId="1076"/>
          <ac:picMkLst>
            <pc:docMk/>
            <pc:sldMk cId="3189906255" sldId="513"/>
            <ac:picMk id="14" creationId="{2054CF32-30FF-43DE-1877-36BEF95D93B4}"/>
          </ac:picMkLst>
        </pc:picChg>
        <pc:picChg chg="add mod">
          <ac:chgData name="Lhoest Rémy" userId="a082b7f1-8b59-4f35-9dff-8f8edb24495b" providerId="ADAL" clId="{B16FC0A5-B894-457F-A679-B233D7463408}" dt="2025-07-11T12:26:59.566" v="617" actId="1076"/>
          <ac:picMkLst>
            <pc:docMk/>
            <pc:sldMk cId="3189906255" sldId="513"/>
            <ac:picMk id="30" creationId="{F84EB824-42FD-0860-9927-599EE93A62BF}"/>
          </ac:picMkLst>
        </pc:picChg>
        <pc:picChg chg="add mod">
          <ac:chgData name="Lhoest Rémy" userId="a082b7f1-8b59-4f35-9dff-8f8edb24495b" providerId="ADAL" clId="{B16FC0A5-B894-457F-A679-B233D7463408}" dt="2025-07-11T12:26:59.566" v="617" actId="1076"/>
          <ac:picMkLst>
            <pc:docMk/>
            <pc:sldMk cId="3189906255" sldId="513"/>
            <ac:picMk id="41" creationId="{5D8DA061-CAD7-2221-9A24-82B221A33CB1}"/>
          </ac:picMkLst>
        </pc:picChg>
        <pc:cxnChg chg="add mod ord">
          <ac:chgData name="Lhoest Rémy" userId="a082b7f1-8b59-4f35-9dff-8f8edb24495b" providerId="ADAL" clId="{B16FC0A5-B894-457F-A679-B233D7463408}" dt="2025-07-11T12:27:15.374" v="633" actId="1036"/>
          <ac:cxnSpMkLst>
            <pc:docMk/>
            <pc:sldMk cId="3189906255" sldId="513"/>
            <ac:cxnSpMk id="22" creationId="{2D13559B-F428-6177-1CAB-F69BC0463F7B}"/>
          </ac:cxnSpMkLst>
        </pc:cxnChg>
        <pc:cxnChg chg="add mod">
          <ac:chgData name="Lhoest Rémy" userId="a082b7f1-8b59-4f35-9dff-8f8edb24495b" providerId="ADAL" clId="{B16FC0A5-B894-457F-A679-B233D7463408}" dt="2025-07-11T12:27:15.374" v="633" actId="1036"/>
          <ac:cxnSpMkLst>
            <pc:docMk/>
            <pc:sldMk cId="3189906255" sldId="513"/>
            <ac:cxnSpMk id="35" creationId="{431CBDA0-AE25-1B99-F766-980A5A4FC4B1}"/>
          </ac:cxnSpMkLst>
        </pc:cxnChg>
        <pc:cxnChg chg="add mod">
          <ac:chgData name="Lhoest Rémy" userId="a082b7f1-8b59-4f35-9dff-8f8edb24495b" providerId="ADAL" clId="{B16FC0A5-B894-457F-A679-B233D7463408}" dt="2025-07-11T14:07:34.769" v="3611" actId="14100"/>
          <ac:cxnSpMkLst>
            <pc:docMk/>
            <pc:sldMk cId="3189906255" sldId="513"/>
            <ac:cxnSpMk id="49" creationId="{A8D6ED4F-C8F9-43B1-6E34-8FB1D5CD13A7}"/>
          </ac:cxnSpMkLst>
        </pc:cxnChg>
        <pc:cxnChg chg="add mod">
          <ac:chgData name="Lhoest Rémy" userId="a082b7f1-8b59-4f35-9dff-8f8edb24495b" providerId="ADAL" clId="{B16FC0A5-B894-457F-A679-B233D7463408}" dt="2025-07-11T14:07:30.522" v="3609" actId="14100"/>
          <ac:cxnSpMkLst>
            <pc:docMk/>
            <pc:sldMk cId="3189906255" sldId="513"/>
            <ac:cxnSpMk id="54" creationId="{04A3950D-37C9-ED34-9D7D-BC0B2B594A38}"/>
          </ac:cxnSpMkLst>
        </pc:cxnChg>
        <pc:cxnChg chg="add mod">
          <ac:chgData name="Lhoest Rémy" userId="a082b7f1-8b59-4f35-9dff-8f8edb24495b" providerId="ADAL" clId="{B16FC0A5-B894-457F-A679-B233D7463408}" dt="2025-07-11T14:07:25.281" v="3607" actId="14100"/>
          <ac:cxnSpMkLst>
            <pc:docMk/>
            <pc:sldMk cId="3189906255" sldId="513"/>
            <ac:cxnSpMk id="58" creationId="{954C312B-F3BE-B0D1-F754-4ADEB7C859CA}"/>
          </ac:cxnSpMkLst>
        </pc:cxnChg>
      </pc:sldChg>
      <pc:sldChg chg="addSp delSp modSp new mod">
        <pc:chgData name="Lhoest Rémy" userId="a082b7f1-8b59-4f35-9dff-8f8edb24495b" providerId="ADAL" clId="{B16FC0A5-B894-457F-A679-B233D7463408}" dt="2025-07-14T12:54:02.919" v="8896" actId="14100"/>
        <pc:sldMkLst>
          <pc:docMk/>
          <pc:sldMk cId="2901483978" sldId="514"/>
        </pc:sldMkLst>
        <pc:spChg chg="mod">
          <ac:chgData name="Lhoest Rémy" userId="a082b7f1-8b59-4f35-9dff-8f8edb24495b" providerId="ADAL" clId="{B16FC0A5-B894-457F-A679-B233D7463408}" dt="2025-07-11T14:08:14.980" v="3623" actId="1076"/>
          <ac:spMkLst>
            <pc:docMk/>
            <pc:sldMk cId="2901483978" sldId="514"/>
            <ac:spMk id="2" creationId="{0122379D-8D7D-DB5A-7B2B-53F26635D472}"/>
          </ac:spMkLst>
        </pc:spChg>
        <pc:spChg chg="add mod">
          <ac:chgData name="Lhoest Rémy" userId="a082b7f1-8b59-4f35-9dff-8f8edb24495b" providerId="ADAL" clId="{B16FC0A5-B894-457F-A679-B233D7463408}" dt="2025-07-11T14:08:28.227" v="3647" actId="1036"/>
          <ac:spMkLst>
            <pc:docMk/>
            <pc:sldMk cId="2901483978" sldId="514"/>
            <ac:spMk id="9" creationId="{95BC8174-E731-88AA-BF9A-5FCCAB6980FF}"/>
          </ac:spMkLst>
        </pc:spChg>
        <pc:spChg chg="add mod">
          <ac:chgData name="Lhoest Rémy" userId="a082b7f1-8b59-4f35-9dff-8f8edb24495b" providerId="ADAL" clId="{B16FC0A5-B894-457F-A679-B233D7463408}" dt="2025-07-11T14:08:28.227" v="3647" actId="1036"/>
          <ac:spMkLst>
            <pc:docMk/>
            <pc:sldMk cId="2901483978" sldId="514"/>
            <ac:spMk id="18" creationId="{B5D8F3D5-9150-7529-141A-B8A84ECC6945}"/>
          </ac:spMkLst>
        </pc:spChg>
        <pc:spChg chg="add mod">
          <ac:chgData name="Lhoest Rémy" userId="a082b7f1-8b59-4f35-9dff-8f8edb24495b" providerId="ADAL" clId="{B16FC0A5-B894-457F-A679-B233D7463408}" dt="2025-07-14T12:54:02.919" v="8896" actId="14100"/>
          <ac:spMkLst>
            <pc:docMk/>
            <pc:sldMk cId="2901483978" sldId="514"/>
            <ac:spMk id="19" creationId="{756AE502-E7E0-8435-2F1F-69559315B956}"/>
          </ac:spMkLst>
        </pc:spChg>
        <pc:picChg chg="add mod">
          <ac:chgData name="Lhoest Rémy" userId="a082b7f1-8b59-4f35-9dff-8f8edb24495b" providerId="ADAL" clId="{B16FC0A5-B894-457F-A679-B233D7463408}" dt="2025-07-11T14:08:09.657" v="3621" actId="1076"/>
          <ac:picMkLst>
            <pc:docMk/>
            <pc:sldMk cId="2901483978" sldId="514"/>
            <ac:picMk id="6" creationId="{8DC04EDA-5CCD-E6BC-D778-8E910C61F44D}"/>
          </ac:picMkLst>
        </pc:picChg>
        <pc:picChg chg="add mod">
          <ac:chgData name="Lhoest Rémy" userId="a082b7f1-8b59-4f35-9dff-8f8edb24495b" providerId="ADAL" clId="{B16FC0A5-B894-457F-A679-B233D7463408}" dt="2025-07-11T14:08:28.227" v="3647" actId="1036"/>
          <ac:picMkLst>
            <pc:docMk/>
            <pc:sldMk cId="2901483978" sldId="514"/>
            <ac:picMk id="8" creationId="{21D7C948-868C-D2F0-7D74-A4179D93FE5C}"/>
          </ac:picMkLst>
        </pc:picChg>
        <pc:cxnChg chg="add mod">
          <ac:chgData name="Lhoest Rémy" userId="a082b7f1-8b59-4f35-9dff-8f8edb24495b" providerId="ADAL" clId="{B16FC0A5-B894-457F-A679-B233D7463408}" dt="2025-07-11T14:08:28.227" v="3647" actId="1036"/>
          <ac:cxnSpMkLst>
            <pc:docMk/>
            <pc:sldMk cId="2901483978" sldId="514"/>
            <ac:cxnSpMk id="10" creationId="{C2BDF7F2-EDC1-1FCF-5CEA-B42C450094EB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1616275911" sldId="515"/>
        </pc:sldMkLst>
      </pc:sldChg>
      <pc:sldChg chg="addSp delSp modSp new mod">
        <pc:chgData name="Lhoest Rémy" userId="a082b7f1-8b59-4f35-9dff-8f8edb24495b" providerId="ADAL" clId="{B16FC0A5-B894-457F-A679-B233D7463408}" dt="2025-07-14T12:54:33.288" v="8898" actId="1076"/>
        <pc:sldMkLst>
          <pc:docMk/>
          <pc:sldMk cId="2152207718" sldId="515"/>
        </pc:sldMkLst>
        <pc:spChg chg="add del mod">
          <ac:chgData name="Lhoest Rémy" userId="a082b7f1-8b59-4f35-9dff-8f8edb24495b" providerId="ADAL" clId="{B16FC0A5-B894-457F-A679-B233D7463408}" dt="2025-07-11T13:23:32.293" v="1954" actId="6549"/>
          <ac:spMkLst>
            <pc:docMk/>
            <pc:sldMk cId="2152207718" sldId="515"/>
            <ac:spMk id="2" creationId="{B70831FA-DD6E-D8B2-C9B5-17BF23C2855A}"/>
          </ac:spMkLst>
        </pc:spChg>
        <pc:spChg chg="add mod">
          <ac:chgData name="Lhoest Rémy" userId="a082b7f1-8b59-4f35-9dff-8f8edb24495b" providerId="ADAL" clId="{B16FC0A5-B894-457F-A679-B233D7463408}" dt="2025-07-14T10:54:14.249" v="7522" actId="1036"/>
          <ac:spMkLst>
            <pc:docMk/>
            <pc:sldMk cId="2152207718" sldId="515"/>
            <ac:spMk id="15" creationId="{D151FA9A-9B46-9CCA-72D0-97A16FE1EC8B}"/>
          </ac:spMkLst>
        </pc:spChg>
        <pc:spChg chg="add mod">
          <ac:chgData name="Lhoest Rémy" userId="a082b7f1-8b59-4f35-9dff-8f8edb24495b" providerId="ADAL" clId="{B16FC0A5-B894-457F-A679-B233D7463408}" dt="2025-07-14T10:54:14.249" v="7522" actId="1036"/>
          <ac:spMkLst>
            <pc:docMk/>
            <pc:sldMk cId="2152207718" sldId="515"/>
            <ac:spMk id="18" creationId="{2F496778-D3AC-031C-982A-0513C389650D}"/>
          </ac:spMkLst>
        </pc:spChg>
        <pc:spChg chg="add mod">
          <ac:chgData name="Lhoest Rémy" userId="a082b7f1-8b59-4f35-9dff-8f8edb24495b" providerId="ADAL" clId="{B16FC0A5-B894-457F-A679-B233D7463408}" dt="2025-07-14T10:54:14.249" v="7522" actId="1036"/>
          <ac:spMkLst>
            <pc:docMk/>
            <pc:sldMk cId="2152207718" sldId="515"/>
            <ac:spMk id="22" creationId="{00BD864E-84E9-4557-9C2B-48BD43526186}"/>
          </ac:spMkLst>
        </pc:spChg>
        <pc:spChg chg="add mod">
          <ac:chgData name="Lhoest Rémy" userId="a082b7f1-8b59-4f35-9dff-8f8edb24495b" providerId="ADAL" clId="{B16FC0A5-B894-457F-A679-B233D7463408}" dt="2025-07-14T12:54:33.288" v="8898" actId="1076"/>
          <ac:spMkLst>
            <pc:docMk/>
            <pc:sldMk cId="2152207718" sldId="515"/>
            <ac:spMk id="31" creationId="{0817D5EE-0302-575C-809E-7228E38BB6DB}"/>
          </ac:spMkLst>
        </pc:spChg>
        <pc:spChg chg="add mod">
          <ac:chgData name="Lhoest Rémy" userId="a082b7f1-8b59-4f35-9dff-8f8edb24495b" providerId="ADAL" clId="{B16FC0A5-B894-457F-A679-B233D7463408}" dt="2025-07-14T10:54:14.249" v="7522" actId="1036"/>
          <ac:spMkLst>
            <pc:docMk/>
            <pc:sldMk cId="2152207718" sldId="515"/>
            <ac:spMk id="33" creationId="{058B9E23-5C56-4671-EC74-3EFE44D9F11A}"/>
          </ac:spMkLst>
        </pc:spChg>
        <pc:spChg chg="add mod">
          <ac:chgData name="Lhoest Rémy" userId="a082b7f1-8b59-4f35-9dff-8f8edb24495b" providerId="ADAL" clId="{B16FC0A5-B894-457F-A679-B233D7463408}" dt="2025-07-14T10:54:14.249" v="7522" actId="1036"/>
          <ac:spMkLst>
            <pc:docMk/>
            <pc:sldMk cId="2152207718" sldId="515"/>
            <ac:spMk id="35" creationId="{FDC96248-77FB-88CE-4572-35D57F2EF2FF}"/>
          </ac:spMkLst>
        </pc:spChg>
        <pc:spChg chg="add mod">
          <ac:chgData name="Lhoest Rémy" userId="a082b7f1-8b59-4f35-9dff-8f8edb24495b" providerId="ADAL" clId="{B16FC0A5-B894-457F-A679-B233D7463408}" dt="2025-07-14T10:54:14.249" v="7522" actId="1036"/>
          <ac:spMkLst>
            <pc:docMk/>
            <pc:sldMk cId="2152207718" sldId="515"/>
            <ac:spMk id="37" creationId="{3FA4BE3F-F50A-44D9-C428-567FC62D262D}"/>
          </ac:spMkLst>
        </pc:spChg>
        <pc:spChg chg="add mod">
          <ac:chgData name="Lhoest Rémy" userId="a082b7f1-8b59-4f35-9dff-8f8edb24495b" providerId="ADAL" clId="{B16FC0A5-B894-457F-A679-B233D7463408}" dt="2025-07-14T12:54:28.695" v="8897" actId="1076"/>
          <ac:spMkLst>
            <pc:docMk/>
            <pc:sldMk cId="2152207718" sldId="515"/>
            <ac:spMk id="41" creationId="{8DE5FE0C-B968-B4D0-80AD-2702CDD17D30}"/>
          </ac:spMkLst>
        </pc:spChg>
        <pc:picChg chg="add mod">
          <ac:chgData name="Lhoest Rémy" userId="a082b7f1-8b59-4f35-9dff-8f8edb24495b" providerId="ADAL" clId="{B16FC0A5-B894-457F-A679-B233D7463408}" dt="2025-07-14T10:54:14.249" v="7522" actId="1036"/>
          <ac:picMkLst>
            <pc:docMk/>
            <pc:sldMk cId="2152207718" sldId="515"/>
            <ac:picMk id="11" creationId="{4A78D5EB-8C31-2F7B-6853-54D63967BDC6}"/>
          </ac:picMkLst>
        </pc:picChg>
        <pc:picChg chg="add mod">
          <ac:chgData name="Lhoest Rémy" userId="a082b7f1-8b59-4f35-9dff-8f8edb24495b" providerId="ADAL" clId="{B16FC0A5-B894-457F-A679-B233D7463408}" dt="2025-07-14T10:54:14.249" v="7522" actId="1036"/>
          <ac:picMkLst>
            <pc:docMk/>
            <pc:sldMk cId="2152207718" sldId="515"/>
            <ac:picMk id="13" creationId="{8CAE67D5-E8AD-D884-CD06-944E2AA44FA8}"/>
          </ac:picMkLst>
        </pc:picChg>
        <pc:picChg chg="add mod">
          <ac:chgData name="Lhoest Rémy" userId="a082b7f1-8b59-4f35-9dff-8f8edb24495b" providerId="ADAL" clId="{B16FC0A5-B894-457F-A679-B233D7463408}" dt="2025-07-14T10:54:14.249" v="7522" actId="1036"/>
          <ac:picMkLst>
            <pc:docMk/>
            <pc:sldMk cId="2152207718" sldId="515"/>
            <ac:picMk id="32" creationId="{7778895B-ED55-00FD-368D-49179D34C203}"/>
          </ac:picMkLst>
        </pc:picChg>
        <pc:cxnChg chg="add mod">
          <ac:chgData name="Lhoest Rémy" userId="a082b7f1-8b59-4f35-9dff-8f8edb24495b" providerId="ADAL" clId="{B16FC0A5-B894-457F-A679-B233D7463408}" dt="2025-07-11T12:59:09.160" v="1208" actId="1036"/>
          <ac:cxnSpMkLst>
            <pc:docMk/>
            <pc:sldMk cId="2152207718" sldId="515"/>
            <ac:cxnSpMk id="14" creationId="{4F92D0BE-EACF-B2A3-13F2-723FC61B43DC}"/>
          </ac:cxnSpMkLst>
        </pc:cxnChg>
        <pc:cxnChg chg="add mod">
          <ac:chgData name="Lhoest Rémy" userId="a082b7f1-8b59-4f35-9dff-8f8edb24495b" providerId="ADAL" clId="{B16FC0A5-B894-457F-A679-B233D7463408}" dt="2025-07-14T10:54:14.249" v="7522" actId="1036"/>
          <ac:cxnSpMkLst>
            <pc:docMk/>
            <pc:sldMk cId="2152207718" sldId="515"/>
            <ac:cxnSpMk id="23" creationId="{68666788-136D-F482-E71C-7194254196DF}"/>
          </ac:cxnSpMkLst>
        </pc:cxnChg>
        <pc:cxnChg chg="add mod">
          <ac:chgData name="Lhoest Rémy" userId="a082b7f1-8b59-4f35-9dff-8f8edb24495b" providerId="ADAL" clId="{B16FC0A5-B894-457F-A679-B233D7463408}" dt="2025-07-11T13:11:14.442" v="1502" actId="14100"/>
          <ac:cxnSpMkLst>
            <pc:docMk/>
            <pc:sldMk cId="2152207718" sldId="515"/>
            <ac:cxnSpMk id="25" creationId="{84E319D9-8D25-FBB3-1513-59D0F3CB7A44}"/>
          </ac:cxnSpMkLst>
        </pc:cxnChg>
        <pc:cxnChg chg="add mod">
          <ac:chgData name="Lhoest Rémy" userId="a082b7f1-8b59-4f35-9dff-8f8edb24495b" providerId="ADAL" clId="{B16FC0A5-B894-457F-A679-B233D7463408}" dt="2025-07-11T13:11:08.458" v="1501" actId="1037"/>
          <ac:cxnSpMkLst>
            <pc:docMk/>
            <pc:sldMk cId="2152207718" sldId="515"/>
            <ac:cxnSpMk id="34" creationId="{4D8C75BE-011B-B84A-E13B-E3275D10EA1A}"/>
          </ac:cxnSpMkLst>
        </pc:cxnChg>
        <pc:cxnChg chg="add mod">
          <ac:chgData name="Lhoest Rémy" userId="a082b7f1-8b59-4f35-9dff-8f8edb24495b" providerId="ADAL" clId="{B16FC0A5-B894-457F-A679-B233D7463408}" dt="2025-07-11T13:11:03.354" v="1492" actId="1036"/>
          <ac:cxnSpMkLst>
            <pc:docMk/>
            <pc:sldMk cId="2152207718" sldId="515"/>
            <ac:cxnSpMk id="36" creationId="{B7FD3843-8E03-E716-0607-343CDB291EAE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460869561" sldId="516"/>
        </pc:sldMkLst>
      </pc:sldChg>
      <pc:sldChg chg="addSp delSp modSp new mod">
        <pc:chgData name="Lhoest Rémy" userId="a082b7f1-8b59-4f35-9dff-8f8edb24495b" providerId="ADAL" clId="{B16FC0A5-B894-457F-A679-B233D7463408}" dt="2025-07-14T12:55:07.098" v="8917" actId="20577"/>
        <pc:sldMkLst>
          <pc:docMk/>
          <pc:sldMk cId="1984580326" sldId="516"/>
        </pc:sldMkLst>
        <pc:spChg chg="mod">
          <ac:chgData name="Lhoest Rémy" userId="a082b7f1-8b59-4f35-9dff-8f8edb24495b" providerId="ADAL" clId="{B16FC0A5-B894-457F-A679-B233D7463408}" dt="2025-07-14T10:19:20.720" v="6697" actId="20577"/>
          <ac:spMkLst>
            <pc:docMk/>
            <pc:sldMk cId="1984580326" sldId="516"/>
            <ac:spMk id="2" creationId="{40FFF09B-B26A-DD2F-78E5-F169A571B186}"/>
          </ac:spMkLst>
        </pc:spChg>
        <pc:spChg chg="add mod">
          <ac:chgData name="Lhoest Rémy" userId="a082b7f1-8b59-4f35-9dff-8f8edb24495b" providerId="ADAL" clId="{B16FC0A5-B894-457F-A679-B233D7463408}" dt="2025-07-14T12:55:07.098" v="8917" actId="20577"/>
          <ac:spMkLst>
            <pc:docMk/>
            <pc:sldMk cId="1984580326" sldId="516"/>
            <ac:spMk id="26" creationId="{A9DB01A1-6C60-68B1-1B08-8F172A225E4D}"/>
          </ac:spMkLst>
        </pc:spChg>
        <pc:spChg chg="add mod">
          <ac:chgData name="Lhoest Rémy" userId="a082b7f1-8b59-4f35-9dff-8f8edb24495b" providerId="ADAL" clId="{B16FC0A5-B894-457F-A679-B233D7463408}" dt="2025-07-14T10:55:45.126" v="7593" actId="1038"/>
          <ac:spMkLst>
            <pc:docMk/>
            <pc:sldMk cId="1984580326" sldId="516"/>
            <ac:spMk id="35" creationId="{0690AF5D-559C-87E7-FB3E-3E6198FC599F}"/>
          </ac:spMkLst>
        </pc:spChg>
        <pc:spChg chg="add mod">
          <ac:chgData name="Lhoest Rémy" userId="a082b7f1-8b59-4f35-9dff-8f8edb24495b" providerId="ADAL" clId="{B16FC0A5-B894-457F-A679-B233D7463408}" dt="2025-07-14T10:55:45.126" v="7593" actId="1038"/>
          <ac:spMkLst>
            <pc:docMk/>
            <pc:sldMk cId="1984580326" sldId="516"/>
            <ac:spMk id="36" creationId="{0189F9AE-DE8C-9451-94FC-FC4B7D28EF3C}"/>
          </ac:spMkLst>
        </pc:spChg>
        <pc:picChg chg="add mod ord">
          <ac:chgData name="Lhoest Rémy" userId="a082b7f1-8b59-4f35-9dff-8f8edb24495b" providerId="ADAL" clId="{B16FC0A5-B894-457F-A679-B233D7463408}" dt="2025-07-14T10:55:45.126" v="7593" actId="1038"/>
          <ac:picMkLst>
            <pc:docMk/>
            <pc:sldMk cId="1984580326" sldId="516"/>
            <ac:picMk id="32" creationId="{4FF369BF-E796-B888-9D7D-EFB6D51F88C8}"/>
          </ac:picMkLst>
        </pc:picChg>
        <pc:picChg chg="add mod ord">
          <ac:chgData name="Lhoest Rémy" userId="a082b7f1-8b59-4f35-9dff-8f8edb24495b" providerId="ADAL" clId="{B16FC0A5-B894-457F-A679-B233D7463408}" dt="2025-07-14T10:55:45.126" v="7593" actId="1038"/>
          <ac:picMkLst>
            <pc:docMk/>
            <pc:sldMk cId="1984580326" sldId="516"/>
            <ac:picMk id="41" creationId="{1D85F949-8B9C-F33E-81BE-AD74CE0F3434}"/>
          </ac:picMkLst>
        </pc:picChg>
        <pc:cxnChg chg="add mod">
          <ac:chgData name="Lhoest Rémy" userId="a082b7f1-8b59-4f35-9dff-8f8edb24495b" providerId="ADAL" clId="{B16FC0A5-B894-457F-A679-B233D7463408}" dt="2025-07-14T10:55:45.126" v="7593" actId="1038"/>
          <ac:cxnSpMkLst>
            <pc:docMk/>
            <pc:sldMk cId="1984580326" sldId="516"/>
            <ac:cxnSpMk id="37" creationId="{58290B57-E1C1-ADA9-CBAE-0A6B6B7337AB}"/>
          </ac:cxnSpMkLst>
        </pc:cxnChg>
      </pc:sldChg>
      <pc:sldChg chg="addSp delSp modSp new mod modNotesTx">
        <pc:chgData name="Lhoest Rémy" userId="a082b7f1-8b59-4f35-9dff-8f8edb24495b" providerId="ADAL" clId="{B16FC0A5-B894-457F-A679-B233D7463408}" dt="2025-07-14T10:19:45.456" v="6750" actId="20577"/>
        <pc:sldMkLst>
          <pc:docMk/>
          <pc:sldMk cId="2517912995" sldId="517"/>
        </pc:sldMkLst>
        <pc:spChg chg="mod">
          <ac:chgData name="Lhoest Rémy" userId="a082b7f1-8b59-4f35-9dff-8f8edb24495b" providerId="ADAL" clId="{B16FC0A5-B894-457F-A679-B233D7463408}" dt="2025-07-14T10:19:45.456" v="6750" actId="20577"/>
          <ac:spMkLst>
            <pc:docMk/>
            <pc:sldMk cId="2517912995" sldId="517"/>
            <ac:spMk id="2" creationId="{C9CB44BD-169E-E6B8-93DA-7EA3B172B289}"/>
          </ac:spMkLst>
        </pc:spChg>
        <pc:spChg chg="add mod">
          <ac:chgData name="Lhoest Rémy" userId="a082b7f1-8b59-4f35-9dff-8f8edb24495b" providerId="ADAL" clId="{B16FC0A5-B894-457F-A679-B233D7463408}" dt="2025-07-11T13:24:19.141" v="2015" actId="20577"/>
          <ac:spMkLst>
            <pc:docMk/>
            <pc:sldMk cId="2517912995" sldId="517"/>
            <ac:spMk id="7" creationId="{0AE49746-0457-C5BB-53B9-46E7C8C5CD7D}"/>
          </ac:spMkLst>
        </pc:spChg>
        <pc:spChg chg="add mod">
          <ac:chgData name="Lhoest Rémy" userId="a082b7f1-8b59-4f35-9dff-8f8edb24495b" providerId="ADAL" clId="{B16FC0A5-B894-457F-A679-B233D7463408}" dt="2025-07-11T13:28:49.626" v="2080" actId="14100"/>
          <ac:spMkLst>
            <pc:docMk/>
            <pc:sldMk cId="2517912995" sldId="517"/>
            <ac:spMk id="12" creationId="{5D9CB0E6-2F0A-C2B2-396A-4CE50326D829}"/>
          </ac:spMkLst>
        </pc:spChg>
        <pc:spChg chg="add mod">
          <ac:chgData name="Lhoest Rémy" userId="a082b7f1-8b59-4f35-9dff-8f8edb24495b" providerId="ADAL" clId="{B16FC0A5-B894-457F-A679-B233D7463408}" dt="2025-07-11T13:30:41.505" v="2181" actId="14100"/>
          <ac:spMkLst>
            <pc:docMk/>
            <pc:sldMk cId="2517912995" sldId="517"/>
            <ac:spMk id="13" creationId="{5D7E9DD7-34FA-D0F7-1FE7-03D7C9D89A8F}"/>
          </ac:spMkLst>
        </pc:spChg>
        <pc:spChg chg="add mod">
          <ac:chgData name="Lhoest Rémy" userId="a082b7f1-8b59-4f35-9dff-8f8edb24495b" providerId="ADAL" clId="{B16FC0A5-B894-457F-A679-B233D7463408}" dt="2025-07-11T13:30:45.235" v="2182" actId="14100"/>
          <ac:spMkLst>
            <pc:docMk/>
            <pc:sldMk cId="2517912995" sldId="517"/>
            <ac:spMk id="14" creationId="{B424C7B7-E236-BFCC-49A2-0F8EAA12EC0A}"/>
          </ac:spMkLst>
        </pc:spChg>
        <pc:spChg chg="add mod">
          <ac:chgData name="Lhoest Rémy" userId="a082b7f1-8b59-4f35-9dff-8f8edb24495b" providerId="ADAL" clId="{B16FC0A5-B894-457F-A679-B233D7463408}" dt="2025-07-11T13:33:42.082" v="2240" actId="6549"/>
          <ac:spMkLst>
            <pc:docMk/>
            <pc:sldMk cId="2517912995" sldId="517"/>
            <ac:spMk id="15" creationId="{5894E794-F0B0-12A9-DBA1-DB8749501889}"/>
          </ac:spMkLst>
        </pc:spChg>
        <pc:spChg chg="add mod">
          <ac:chgData name="Lhoest Rémy" userId="a082b7f1-8b59-4f35-9dff-8f8edb24495b" providerId="ADAL" clId="{B16FC0A5-B894-457F-A679-B233D7463408}" dt="2025-07-11T13:33:44.371" v="2241" actId="6549"/>
          <ac:spMkLst>
            <pc:docMk/>
            <pc:sldMk cId="2517912995" sldId="517"/>
            <ac:spMk id="16" creationId="{22A8BD6E-8750-CEBB-E774-A482996827E9}"/>
          </ac:spMkLst>
        </pc:spChg>
        <pc:spChg chg="add mod">
          <ac:chgData name="Lhoest Rémy" userId="a082b7f1-8b59-4f35-9dff-8f8edb24495b" providerId="ADAL" clId="{B16FC0A5-B894-457F-A679-B233D7463408}" dt="2025-07-11T13:30:34.305" v="2179" actId="20577"/>
          <ac:spMkLst>
            <pc:docMk/>
            <pc:sldMk cId="2517912995" sldId="517"/>
            <ac:spMk id="17" creationId="{AA28E9F3-BB49-2B7A-FE5C-6F174A62A900}"/>
          </ac:spMkLst>
        </pc:spChg>
        <pc:picChg chg="add del mod">
          <ac:chgData name="Lhoest Rémy" userId="a082b7f1-8b59-4f35-9dff-8f8edb24495b" providerId="ADAL" clId="{B16FC0A5-B894-457F-A679-B233D7463408}" dt="2025-07-11T13:28:40.314" v="2077" actId="1076"/>
          <ac:picMkLst>
            <pc:docMk/>
            <pc:sldMk cId="2517912995" sldId="517"/>
            <ac:picMk id="6" creationId="{561E761A-7046-CC1B-9B0B-D8F644CA03A8}"/>
          </ac:picMkLst>
        </pc:pic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3954304717" sldId="517"/>
        </pc:sldMkLst>
      </pc:sldChg>
      <pc:sldChg chg="addSp delSp modSp add mod">
        <pc:chgData name="Lhoest Rémy" userId="a082b7f1-8b59-4f35-9dff-8f8edb24495b" providerId="ADAL" clId="{B16FC0A5-B894-457F-A679-B233D7463408}" dt="2025-07-14T12:55:36.024" v="8947" actId="313"/>
        <pc:sldMkLst>
          <pc:docMk/>
          <pc:sldMk cId="1391602720" sldId="518"/>
        </pc:sldMkLst>
        <pc:spChg chg="mod">
          <ac:chgData name="Lhoest Rémy" userId="a082b7f1-8b59-4f35-9dff-8f8edb24495b" providerId="ADAL" clId="{B16FC0A5-B894-457F-A679-B233D7463408}" dt="2025-07-14T12:55:36.024" v="8947" actId="313"/>
          <ac:spMkLst>
            <pc:docMk/>
            <pc:sldMk cId="1391602720" sldId="518"/>
            <ac:spMk id="2" creationId="{FED82BB2-419E-BB80-91FF-1BEA2904F04F}"/>
          </ac:spMkLst>
        </pc:spChg>
        <pc:spChg chg="add mod">
          <ac:chgData name="Lhoest Rémy" userId="a082b7f1-8b59-4f35-9dff-8f8edb24495b" providerId="ADAL" clId="{B16FC0A5-B894-457F-A679-B233D7463408}" dt="2025-07-11T13:38:05.389" v="2592" actId="21"/>
          <ac:spMkLst>
            <pc:docMk/>
            <pc:sldMk cId="1391602720" sldId="518"/>
            <ac:spMk id="8" creationId="{2711C4AB-758D-E7FE-9550-64B6D36B7C7F}"/>
          </ac:spMkLst>
        </pc:spChg>
        <pc:spChg chg="add del mod">
          <ac:chgData name="Lhoest Rémy" userId="a082b7f1-8b59-4f35-9dff-8f8edb24495b" providerId="ADAL" clId="{B16FC0A5-B894-457F-A679-B233D7463408}" dt="2025-07-14T12:55:31.034" v="8946" actId="6549"/>
          <ac:spMkLst>
            <pc:docMk/>
            <pc:sldMk cId="1391602720" sldId="518"/>
            <ac:spMk id="9" creationId="{6197A98E-85AF-14F1-5A84-A23593AA3822}"/>
          </ac:spMkLst>
        </pc:spChg>
        <pc:spChg chg="add mod">
          <ac:chgData name="Lhoest Rémy" userId="a082b7f1-8b59-4f35-9dff-8f8edb24495b" providerId="ADAL" clId="{B16FC0A5-B894-457F-A679-B233D7463408}" dt="2025-07-14T10:20:09.526" v="6792" actId="1035"/>
          <ac:spMkLst>
            <pc:docMk/>
            <pc:sldMk cId="1391602720" sldId="518"/>
            <ac:spMk id="18" creationId="{824DA88B-69CB-6E51-588A-B0C155181E21}"/>
          </ac:spMkLst>
        </pc:spChg>
        <pc:spChg chg="add mod">
          <ac:chgData name="Lhoest Rémy" userId="a082b7f1-8b59-4f35-9dff-8f8edb24495b" providerId="ADAL" clId="{B16FC0A5-B894-457F-A679-B233D7463408}" dt="2025-07-14T10:20:09.526" v="6792" actId="1035"/>
          <ac:spMkLst>
            <pc:docMk/>
            <pc:sldMk cId="1391602720" sldId="518"/>
            <ac:spMk id="24" creationId="{C31DA29B-CD96-6D81-61DA-557895A969AC}"/>
          </ac:spMkLst>
        </pc:spChg>
        <pc:spChg chg="add mod">
          <ac:chgData name="Lhoest Rémy" userId="a082b7f1-8b59-4f35-9dff-8f8edb24495b" providerId="ADAL" clId="{B16FC0A5-B894-457F-A679-B233D7463408}" dt="2025-07-14T10:20:09.526" v="6792" actId="1035"/>
          <ac:spMkLst>
            <pc:docMk/>
            <pc:sldMk cId="1391602720" sldId="518"/>
            <ac:spMk id="26" creationId="{AE6B181E-ADC3-0413-BE48-9622E6E19A12}"/>
          </ac:spMkLst>
        </pc:spChg>
        <pc:picChg chg="add mod">
          <ac:chgData name="Lhoest Rémy" userId="a082b7f1-8b59-4f35-9dff-8f8edb24495b" providerId="ADAL" clId="{B16FC0A5-B894-457F-A679-B233D7463408}" dt="2025-07-14T10:20:09.526" v="6792" actId="1035"/>
          <ac:picMkLst>
            <pc:docMk/>
            <pc:sldMk cId="1391602720" sldId="518"/>
            <ac:picMk id="11" creationId="{0D98C234-FA3A-0512-08CC-0B1D6D3886C9}"/>
          </ac:picMkLst>
        </pc:picChg>
        <pc:picChg chg="add mod">
          <ac:chgData name="Lhoest Rémy" userId="a082b7f1-8b59-4f35-9dff-8f8edb24495b" providerId="ADAL" clId="{B16FC0A5-B894-457F-A679-B233D7463408}" dt="2025-07-14T10:20:09.526" v="6792" actId="1035"/>
          <ac:picMkLst>
            <pc:docMk/>
            <pc:sldMk cId="1391602720" sldId="518"/>
            <ac:picMk id="20" creationId="{D5F9FA76-0C9C-4293-888C-2E77701C8689}"/>
          </ac:picMkLst>
        </pc:picChg>
        <pc:cxnChg chg="add mod">
          <ac:chgData name="Lhoest Rémy" userId="a082b7f1-8b59-4f35-9dff-8f8edb24495b" providerId="ADAL" clId="{B16FC0A5-B894-457F-A679-B233D7463408}" dt="2025-07-14T10:20:09.526" v="6792" actId="1035"/>
          <ac:cxnSpMkLst>
            <pc:docMk/>
            <pc:sldMk cId="1391602720" sldId="518"/>
            <ac:cxnSpMk id="21" creationId="{F9CAD5F9-2AC1-3CFD-98C1-A0B8B7DB95F5}"/>
          </ac:cxnSpMkLst>
        </pc:cxnChg>
        <pc:cxnChg chg="add mod">
          <ac:chgData name="Lhoest Rémy" userId="a082b7f1-8b59-4f35-9dff-8f8edb24495b" providerId="ADAL" clId="{B16FC0A5-B894-457F-A679-B233D7463408}" dt="2025-07-14T10:20:09.526" v="6792" actId="1035"/>
          <ac:cxnSpMkLst>
            <pc:docMk/>
            <pc:sldMk cId="1391602720" sldId="518"/>
            <ac:cxnSpMk id="27" creationId="{CEF75D06-87DA-0735-9598-10FDFC3CC2D3}"/>
          </ac:cxnSpMkLst>
        </pc:cxnChg>
      </pc:sldChg>
      <pc:sldChg chg="addSp delSp modSp new mod">
        <pc:chgData name="Lhoest Rémy" userId="a082b7f1-8b59-4f35-9dff-8f8edb24495b" providerId="ADAL" clId="{B16FC0A5-B894-457F-A679-B233D7463408}" dt="2025-07-14T12:55:44.885" v="8949"/>
        <pc:sldMkLst>
          <pc:docMk/>
          <pc:sldMk cId="1044404732" sldId="519"/>
        </pc:sldMkLst>
        <pc:spChg chg="mod">
          <ac:chgData name="Lhoest Rémy" userId="a082b7f1-8b59-4f35-9dff-8f8edb24495b" providerId="ADAL" clId="{B16FC0A5-B894-457F-A679-B233D7463408}" dt="2025-07-14T12:55:41.590" v="8948"/>
          <ac:spMkLst>
            <pc:docMk/>
            <pc:sldMk cId="1044404732" sldId="519"/>
            <ac:spMk id="2" creationId="{4A300872-2B21-B7BF-7874-4129FEA7A7CB}"/>
          </ac:spMkLst>
        </pc:spChg>
        <pc:spChg chg="add mod">
          <ac:chgData name="Lhoest Rémy" userId="a082b7f1-8b59-4f35-9dff-8f8edb24495b" providerId="ADAL" clId="{B16FC0A5-B894-457F-A679-B233D7463408}" dt="2025-07-14T12:55:44.885" v="8949"/>
          <ac:spMkLst>
            <pc:docMk/>
            <pc:sldMk cId="1044404732" sldId="519"/>
            <ac:spMk id="7" creationId="{DD0B9297-8C65-F3CE-E682-781E3260EBA6}"/>
          </ac:spMkLst>
        </pc:spChg>
        <pc:spChg chg="add mod">
          <ac:chgData name="Lhoest Rémy" userId="a082b7f1-8b59-4f35-9dff-8f8edb24495b" providerId="ADAL" clId="{B16FC0A5-B894-457F-A679-B233D7463408}" dt="2025-07-11T13:47:23.893" v="2785" actId="1035"/>
          <ac:spMkLst>
            <pc:docMk/>
            <pc:sldMk cId="1044404732" sldId="519"/>
            <ac:spMk id="10" creationId="{DBC150DF-ED47-CEED-66AC-8D7766299245}"/>
          </ac:spMkLst>
        </pc:spChg>
        <pc:spChg chg="add mod">
          <ac:chgData name="Lhoest Rémy" userId="a082b7f1-8b59-4f35-9dff-8f8edb24495b" providerId="ADAL" clId="{B16FC0A5-B894-457F-A679-B233D7463408}" dt="2025-07-11T13:46:25.557" v="2763" actId="1036"/>
          <ac:spMkLst>
            <pc:docMk/>
            <pc:sldMk cId="1044404732" sldId="519"/>
            <ac:spMk id="13" creationId="{7CBE538D-ACAA-B48A-9567-2DA5F9B53EEB}"/>
          </ac:spMkLst>
        </pc:spChg>
        <pc:picChg chg="add mod">
          <ac:chgData name="Lhoest Rémy" userId="a082b7f1-8b59-4f35-9dff-8f8edb24495b" providerId="ADAL" clId="{B16FC0A5-B894-457F-A679-B233D7463408}" dt="2025-07-11T13:47:19.525" v="2775" actId="1076"/>
          <ac:picMkLst>
            <pc:docMk/>
            <pc:sldMk cId="1044404732" sldId="519"/>
            <ac:picMk id="6" creationId="{8BC1562D-9738-E372-BF22-F818B8B8A73C}"/>
          </ac:picMkLst>
        </pc:picChg>
        <pc:picChg chg="add mod">
          <ac:chgData name="Lhoest Rémy" userId="a082b7f1-8b59-4f35-9dff-8f8edb24495b" providerId="ADAL" clId="{B16FC0A5-B894-457F-A679-B233D7463408}" dt="2025-07-11T13:46:25.557" v="2763" actId="1036"/>
          <ac:picMkLst>
            <pc:docMk/>
            <pc:sldMk cId="1044404732" sldId="519"/>
            <ac:picMk id="12" creationId="{79EAC993-23A1-D968-CA3A-4AF993B8FB6B}"/>
          </ac:picMkLst>
        </pc:picChg>
        <pc:cxnChg chg="add mod">
          <ac:chgData name="Lhoest Rémy" userId="a082b7f1-8b59-4f35-9dff-8f8edb24495b" providerId="ADAL" clId="{B16FC0A5-B894-457F-A679-B233D7463408}" dt="2025-07-11T13:47:23.893" v="2785" actId="1035"/>
          <ac:cxnSpMkLst>
            <pc:docMk/>
            <pc:sldMk cId="1044404732" sldId="519"/>
            <ac:cxnSpMk id="14" creationId="{69C95DAD-7FB0-4A90-0DBA-3C1EB0CCB7B0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954617629" sldId="520"/>
        </pc:sldMkLst>
      </pc:sldChg>
      <pc:sldChg chg="addSp delSp modSp new mod">
        <pc:chgData name="Lhoest Rémy" userId="a082b7f1-8b59-4f35-9dff-8f8edb24495b" providerId="ADAL" clId="{B16FC0A5-B894-457F-A679-B233D7463408}" dt="2025-07-14T12:56:00.171" v="8955" actId="20577"/>
        <pc:sldMkLst>
          <pc:docMk/>
          <pc:sldMk cId="1424865307" sldId="520"/>
        </pc:sldMkLst>
        <pc:spChg chg="add mod">
          <ac:chgData name="Lhoest Rémy" userId="a082b7f1-8b59-4f35-9dff-8f8edb24495b" providerId="ADAL" clId="{B16FC0A5-B894-457F-A679-B233D7463408}" dt="2025-07-14T12:55:48.142" v="8950"/>
          <ac:spMkLst>
            <pc:docMk/>
            <pc:sldMk cId="1424865307" sldId="520"/>
            <ac:spMk id="7" creationId="{9BB568F9-9470-6EB6-7481-F9281FBD13C8}"/>
          </ac:spMkLst>
        </pc:spChg>
        <pc:spChg chg="add mod">
          <ac:chgData name="Lhoest Rémy" userId="a082b7f1-8b59-4f35-9dff-8f8edb24495b" providerId="ADAL" clId="{B16FC0A5-B894-457F-A679-B233D7463408}" dt="2025-07-14T12:56:00.171" v="8955" actId="20577"/>
          <ac:spMkLst>
            <pc:docMk/>
            <pc:sldMk cId="1424865307" sldId="520"/>
            <ac:spMk id="8" creationId="{81B26685-6104-DA0F-D818-B38A0DBD31B5}"/>
          </ac:spMkLst>
        </pc:spChg>
        <pc:picChg chg="add mod">
          <ac:chgData name="Lhoest Rémy" userId="a082b7f1-8b59-4f35-9dff-8f8edb24495b" providerId="ADAL" clId="{B16FC0A5-B894-457F-A679-B233D7463408}" dt="2025-07-14T10:57:29.847" v="7674" actId="1035"/>
          <ac:picMkLst>
            <pc:docMk/>
            <pc:sldMk cId="1424865307" sldId="520"/>
            <ac:picMk id="6" creationId="{57392735-21BE-D746-5126-825DDF125BDE}"/>
          </ac:picMkLst>
        </pc:picChg>
      </pc:sldChg>
      <pc:sldChg chg="addSp delSp modSp new mod">
        <pc:chgData name="Lhoest Rémy" userId="a082b7f1-8b59-4f35-9dff-8f8edb24495b" providerId="ADAL" clId="{B16FC0A5-B894-457F-A679-B233D7463408}" dt="2025-07-14T12:56:07.016" v="8957"/>
        <pc:sldMkLst>
          <pc:docMk/>
          <pc:sldMk cId="3889985583" sldId="521"/>
        </pc:sldMkLst>
        <pc:spChg chg="mod">
          <ac:chgData name="Lhoest Rémy" userId="a082b7f1-8b59-4f35-9dff-8f8edb24495b" providerId="ADAL" clId="{B16FC0A5-B894-457F-A679-B233D7463408}" dt="2025-07-14T12:56:03.374" v="8956"/>
          <ac:spMkLst>
            <pc:docMk/>
            <pc:sldMk cId="3889985583" sldId="521"/>
            <ac:spMk id="2" creationId="{F6FF0A9D-37A7-A2C7-6E1D-79142A9F8E01}"/>
          </ac:spMkLst>
        </pc:spChg>
        <pc:spChg chg="add mod">
          <ac:chgData name="Lhoest Rémy" userId="a082b7f1-8b59-4f35-9dff-8f8edb24495b" providerId="ADAL" clId="{B16FC0A5-B894-457F-A679-B233D7463408}" dt="2025-07-14T12:56:07.016" v="8957"/>
          <ac:spMkLst>
            <pc:docMk/>
            <pc:sldMk cId="3889985583" sldId="521"/>
            <ac:spMk id="6" creationId="{C9BB85A2-8FAB-0BD7-E767-6456EF7F9B7E}"/>
          </ac:spMkLst>
        </pc:spChg>
        <pc:spChg chg="add mod">
          <ac:chgData name="Lhoest Rémy" userId="a082b7f1-8b59-4f35-9dff-8f8edb24495b" providerId="ADAL" clId="{B16FC0A5-B894-457F-A679-B233D7463408}" dt="2025-07-11T13:53:31.054" v="3059" actId="14100"/>
          <ac:spMkLst>
            <pc:docMk/>
            <pc:sldMk cId="3889985583" sldId="521"/>
            <ac:spMk id="7" creationId="{FF1E934B-0720-18D2-9D19-29C02BC1A582}"/>
          </ac:spMkLst>
        </pc:spChg>
        <pc:spChg chg="add mod">
          <ac:chgData name="Lhoest Rémy" userId="a082b7f1-8b59-4f35-9dff-8f8edb24495b" providerId="ADAL" clId="{B16FC0A5-B894-457F-A679-B233D7463408}" dt="2025-07-11T13:53:47.561" v="3064" actId="1076"/>
          <ac:spMkLst>
            <pc:docMk/>
            <pc:sldMk cId="3889985583" sldId="521"/>
            <ac:spMk id="11" creationId="{7E1C83B1-20C7-89BB-E7F4-DA6807EC6DFF}"/>
          </ac:spMkLst>
        </pc:spChg>
        <pc:spChg chg="add mod">
          <ac:chgData name="Lhoest Rémy" userId="a082b7f1-8b59-4f35-9dff-8f8edb24495b" providerId="ADAL" clId="{B16FC0A5-B894-457F-A679-B233D7463408}" dt="2025-07-11T13:55:30.401" v="3100" actId="1076"/>
          <ac:spMkLst>
            <pc:docMk/>
            <pc:sldMk cId="3889985583" sldId="521"/>
            <ac:spMk id="13" creationId="{2846DACC-AB3E-53AE-5B70-E062E98142E5}"/>
          </ac:spMkLst>
        </pc:spChg>
        <pc:spChg chg="add mod">
          <ac:chgData name="Lhoest Rémy" userId="a082b7f1-8b59-4f35-9dff-8f8edb24495b" providerId="ADAL" clId="{B16FC0A5-B894-457F-A679-B233D7463408}" dt="2025-07-11T13:58:28.231" v="3527" actId="14100"/>
          <ac:spMkLst>
            <pc:docMk/>
            <pc:sldMk cId="3889985583" sldId="521"/>
            <ac:spMk id="22" creationId="{492F5ADF-7269-B642-A05B-C60E13A497AF}"/>
          </ac:spMkLst>
        </pc:spChg>
        <pc:spChg chg="add mod">
          <ac:chgData name="Lhoest Rémy" userId="a082b7f1-8b59-4f35-9dff-8f8edb24495b" providerId="ADAL" clId="{B16FC0A5-B894-457F-A679-B233D7463408}" dt="2025-07-11T13:58:43.404" v="3530" actId="14100"/>
          <ac:spMkLst>
            <pc:docMk/>
            <pc:sldMk cId="3889985583" sldId="521"/>
            <ac:spMk id="23" creationId="{6695836C-4D2E-3CBA-80C1-228CB8714EBD}"/>
          </ac:spMkLst>
        </pc:spChg>
        <pc:picChg chg="add mod">
          <ac:chgData name="Lhoest Rémy" userId="a082b7f1-8b59-4f35-9dff-8f8edb24495b" providerId="ADAL" clId="{B16FC0A5-B894-457F-A679-B233D7463408}" dt="2025-07-11T13:53:07.623" v="3056" actId="1076"/>
          <ac:picMkLst>
            <pc:docMk/>
            <pc:sldMk cId="3889985583" sldId="521"/>
            <ac:picMk id="5" creationId="{E917901B-B1D5-1135-F59F-A1198B8AFF03}"/>
          </ac:picMkLst>
        </pc:picChg>
        <pc:picChg chg="add mod">
          <ac:chgData name="Lhoest Rémy" userId="a082b7f1-8b59-4f35-9dff-8f8edb24495b" providerId="ADAL" clId="{B16FC0A5-B894-457F-A679-B233D7463408}" dt="2025-07-11T13:55:40.762" v="3102" actId="1076"/>
          <ac:picMkLst>
            <pc:docMk/>
            <pc:sldMk cId="3889985583" sldId="521"/>
            <ac:picMk id="15" creationId="{8EA0BAD1-C450-9A0E-4564-1FC707FAB7BA}"/>
          </ac:picMkLst>
        </pc:picChg>
        <pc:cxnChg chg="add mod">
          <ac:chgData name="Lhoest Rémy" userId="a082b7f1-8b59-4f35-9dff-8f8edb24495b" providerId="ADAL" clId="{B16FC0A5-B894-457F-A679-B233D7463408}" dt="2025-07-11T13:53:51.295" v="3065" actId="14100"/>
          <ac:cxnSpMkLst>
            <pc:docMk/>
            <pc:sldMk cId="3889985583" sldId="521"/>
            <ac:cxnSpMk id="8" creationId="{57A903C5-4C12-ADFC-FA5C-4E7D9EE0F57E}"/>
          </ac:cxnSpMkLst>
        </pc:cxnChg>
        <pc:cxnChg chg="add mod">
          <ac:chgData name="Lhoest Rémy" userId="a082b7f1-8b59-4f35-9dff-8f8edb24495b" providerId="ADAL" clId="{B16FC0A5-B894-457F-A679-B233D7463408}" dt="2025-07-14T10:59:11.853" v="7678" actId="14100"/>
          <ac:cxnSpMkLst>
            <pc:docMk/>
            <pc:sldMk cId="3889985583" sldId="521"/>
            <ac:cxnSpMk id="19" creationId="{92EAF009-73B6-A53C-8B0A-581487D44C4F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4238383192" sldId="521"/>
        </pc:sldMkLst>
      </pc:sldChg>
      <pc:sldChg chg="addSp delSp modSp new mod">
        <pc:chgData name="Lhoest Rémy" userId="a082b7f1-8b59-4f35-9dff-8f8edb24495b" providerId="ADAL" clId="{B16FC0A5-B894-457F-A679-B233D7463408}" dt="2025-07-14T12:57:00.361" v="8966"/>
        <pc:sldMkLst>
          <pc:docMk/>
          <pc:sldMk cId="3808011700" sldId="522"/>
        </pc:sldMkLst>
        <pc:spChg chg="mod">
          <ac:chgData name="Lhoest Rémy" userId="a082b7f1-8b59-4f35-9dff-8f8edb24495b" providerId="ADAL" clId="{B16FC0A5-B894-457F-A679-B233D7463408}" dt="2025-07-14T12:57:00.361" v="8966"/>
          <ac:spMkLst>
            <pc:docMk/>
            <pc:sldMk cId="3808011700" sldId="522"/>
            <ac:spMk id="2" creationId="{4FC01C82-4412-32F6-A288-2F84B343B9D3}"/>
          </ac:spMkLst>
        </pc:spChg>
        <pc:spChg chg="add mod">
          <ac:chgData name="Lhoest Rémy" userId="a082b7f1-8b59-4f35-9dff-8f8edb24495b" providerId="ADAL" clId="{B16FC0A5-B894-457F-A679-B233D7463408}" dt="2025-07-11T14:34:03.862" v="4469" actId="1038"/>
          <ac:spMkLst>
            <pc:docMk/>
            <pc:sldMk cId="3808011700" sldId="522"/>
            <ac:spMk id="8" creationId="{9016FE7E-5A1B-D332-2FE3-AA2A7AFFC736}"/>
          </ac:spMkLst>
        </pc:spChg>
        <pc:spChg chg="add mod">
          <ac:chgData name="Lhoest Rémy" userId="a082b7f1-8b59-4f35-9dff-8f8edb24495b" providerId="ADAL" clId="{B16FC0A5-B894-457F-A679-B233D7463408}" dt="2025-07-11T14:01:58.203" v="3602" actId="6549"/>
          <ac:spMkLst>
            <pc:docMk/>
            <pc:sldMk cId="3808011700" sldId="522"/>
            <ac:spMk id="11" creationId="{BF673E2A-01F0-8998-CCC8-6FC6C30AC512}"/>
          </ac:spMkLst>
        </pc:spChg>
        <pc:spChg chg="add mod">
          <ac:chgData name="Lhoest Rémy" userId="a082b7f1-8b59-4f35-9dff-8f8edb24495b" providerId="ADAL" clId="{B16FC0A5-B894-457F-A679-B233D7463408}" dt="2025-07-11T14:02:11.604" v="3605" actId="14100"/>
          <ac:spMkLst>
            <pc:docMk/>
            <pc:sldMk cId="3808011700" sldId="522"/>
            <ac:spMk id="12" creationId="{CE5E85F5-E47A-9255-48FB-4C6833288519}"/>
          </ac:spMkLst>
        </pc:spChg>
        <pc:picChg chg="add mod">
          <ac:chgData name="Lhoest Rémy" userId="a082b7f1-8b59-4f35-9dff-8f8edb24495b" providerId="ADAL" clId="{B16FC0A5-B894-457F-A679-B233D7463408}" dt="2025-07-11T14:01:00.173" v="3555" actId="14100"/>
          <ac:picMkLst>
            <pc:docMk/>
            <pc:sldMk cId="3808011700" sldId="522"/>
            <ac:picMk id="6" creationId="{B2848470-2D8B-FB38-A5FB-E6EB14E2DFD5}"/>
          </ac:picMkLst>
        </pc:picChg>
        <pc:picChg chg="add mod">
          <ac:chgData name="Lhoest Rémy" userId="a082b7f1-8b59-4f35-9dff-8f8edb24495b" providerId="ADAL" clId="{B16FC0A5-B894-457F-A679-B233D7463408}" dt="2025-07-11T14:01:37.180" v="3564" actId="1076"/>
          <ac:picMkLst>
            <pc:docMk/>
            <pc:sldMk cId="3808011700" sldId="522"/>
            <ac:picMk id="10" creationId="{69DD5A7B-A6AF-DB29-A4A0-B50EE353CE43}"/>
          </ac:picMkLst>
        </pc:pic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894227267" sldId="523"/>
        </pc:sldMkLst>
      </pc:sldChg>
      <pc:sldChg chg="addSp delSp modSp new mod modClrScheme chgLayout">
        <pc:chgData name="Lhoest Rémy" userId="a082b7f1-8b59-4f35-9dff-8f8edb24495b" providerId="ADAL" clId="{B16FC0A5-B894-457F-A679-B233D7463408}" dt="2025-07-14T12:56:54.635" v="8965"/>
        <pc:sldMkLst>
          <pc:docMk/>
          <pc:sldMk cId="3888126750" sldId="523"/>
        </pc:sldMkLst>
        <pc:spChg chg="mod ord">
          <ac:chgData name="Lhoest Rémy" userId="a082b7f1-8b59-4f35-9dff-8f8edb24495b" providerId="ADAL" clId="{B16FC0A5-B894-457F-A679-B233D7463408}" dt="2025-07-14T08:16:06.355" v="4597" actId="1038"/>
          <ac:spMkLst>
            <pc:docMk/>
            <pc:sldMk cId="3888126750" sldId="523"/>
            <ac:spMk id="4" creationId="{97EA364E-D469-9AA1-245C-402300345274}"/>
          </ac:spMkLst>
        </pc:spChg>
        <pc:spChg chg="add del mod">
          <ac:chgData name="Lhoest Rémy" userId="a082b7f1-8b59-4f35-9dff-8f8edb24495b" providerId="ADAL" clId="{B16FC0A5-B894-457F-A679-B233D7463408}" dt="2025-07-14T08:08:28.126" v="4500" actId="478"/>
          <ac:spMkLst>
            <pc:docMk/>
            <pc:sldMk cId="3888126750" sldId="523"/>
            <ac:spMk id="5" creationId="{D74FC2BB-1C38-D402-34B4-3A20038CDCF1}"/>
          </ac:spMkLst>
        </pc:spChg>
        <pc:spChg chg="add del mod ord">
          <ac:chgData name="Lhoest Rémy" userId="a082b7f1-8b59-4f35-9dff-8f8edb24495b" providerId="ADAL" clId="{B16FC0A5-B894-457F-A679-B233D7463408}" dt="2025-07-14T08:15:24.296" v="4563" actId="478"/>
          <ac:spMkLst>
            <pc:docMk/>
            <pc:sldMk cId="3888126750" sldId="523"/>
            <ac:spMk id="6" creationId="{0067F198-B321-C67E-69FC-5F67FE6AB091}"/>
          </ac:spMkLst>
        </pc:spChg>
        <pc:spChg chg="add del mod">
          <ac:chgData name="Lhoest Rémy" userId="a082b7f1-8b59-4f35-9dff-8f8edb24495b" providerId="ADAL" clId="{B16FC0A5-B894-457F-A679-B233D7463408}" dt="2025-07-14T08:15:02.759" v="4560" actId="478"/>
          <ac:spMkLst>
            <pc:docMk/>
            <pc:sldMk cId="3888126750" sldId="523"/>
            <ac:spMk id="7" creationId="{4C0F516D-DC4D-6DCA-2DAC-00B203C43877}"/>
          </ac:spMkLst>
        </pc:spChg>
        <pc:spChg chg="add del mod ord">
          <ac:chgData name="Lhoest Rémy" userId="a082b7f1-8b59-4f35-9dff-8f8edb24495b" providerId="ADAL" clId="{B16FC0A5-B894-457F-A679-B233D7463408}" dt="2025-07-14T08:15:35.300" v="4566" actId="478"/>
          <ac:spMkLst>
            <pc:docMk/>
            <pc:sldMk cId="3888126750" sldId="523"/>
            <ac:spMk id="8" creationId="{712B478F-F1D1-C798-8140-B2AFE833BFD9}"/>
          </ac:spMkLst>
        </pc:spChg>
        <pc:spChg chg="add del mod">
          <ac:chgData name="Lhoest Rémy" userId="a082b7f1-8b59-4f35-9dff-8f8edb24495b" providerId="ADAL" clId="{B16FC0A5-B894-457F-A679-B233D7463408}" dt="2025-07-14T08:17:35.317" v="4609" actId="478"/>
          <ac:spMkLst>
            <pc:docMk/>
            <pc:sldMk cId="3888126750" sldId="523"/>
            <ac:spMk id="10" creationId="{04AE641F-1275-8ADF-A08B-F33D833D0CB7}"/>
          </ac:spMkLst>
        </pc:spChg>
        <pc:spChg chg="add del mod">
          <ac:chgData name="Lhoest Rémy" userId="a082b7f1-8b59-4f35-9dff-8f8edb24495b" providerId="ADAL" clId="{B16FC0A5-B894-457F-A679-B233D7463408}" dt="2025-07-14T08:15:28.007" v="4565" actId="478"/>
          <ac:spMkLst>
            <pc:docMk/>
            <pc:sldMk cId="3888126750" sldId="523"/>
            <ac:spMk id="13" creationId="{4BB1A1AF-F378-F061-9594-94A1C05B114E}"/>
          </ac:spMkLst>
        </pc:spChg>
        <pc:spChg chg="add del mod">
          <ac:chgData name="Lhoest Rémy" userId="a082b7f1-8b59-4f35-9dff-8f8edb24495b" providerId="ADAL" clId="{B16FC0A5-B894-457F-A679-B233D7463408}" dt="2025-07-14T08:17:47.353" v="4610" actId="478"/>
          <ac:spMkLst>
            <pc:docMk/>
            <pc:sldMk cId="3888126750" sldId="523"/>
            <ac:spMk id="14" creationId="{6F56D78A-277F-D1C9-4C34-4BEF16753AB7}"/>
          </ac:spMkLst>
        </pc:spChg>
        <pc:spChg chg="add mod">
          <ac:chgData name="Lhoest Rémy" userId="a082b7f1-8b59-4f35-9dff-8f8edb24495b" providerId="ADAL" clId="{B16FC0A5-B894-457F-A679-B233D7463408}" dt="2025-07-14T12:56:54.635" v="8965"/>
          <ac:spMkLst>
            <pc:docMk/>
            <pc:sldMk cId="3888126750" sldId="523"/>
            <ac:spMk id="15" creationId="{AB8AC2F6-F99B-77F7-A12D-C9897A9E6805}"/>
          </ac:spMkLst>
        </pc:spChg>
        <pc:spChg chg="add del mod">
          <ac:chgData name="Lhoest Rémy" userId="a082b7f1-8b59-4f35-9dff-8f8edb24495b" providerId="ADAL" clId="{B16FC0A5-B894-457F-A679-B233D7463408}" dt="2025-07-14T08:10:32.383" v="4510" actId="478"/>
          <ac:spMkLst>
            <pc:docMk/>
            <pc:sldMk cId="3888126750" sldId="523"/>
            <ac:spMk id="17" creationId="{A4487638-2A2E-2F4C-F5C9-AEBB6CB580A7}"/>
          </ac:spMkLst>
        </pc:spChg>
        <pc:spChg chg="add mod">
          <ac:chgData name="Lhoest Rémy" userId="a082b7f1-8b59-4f35-9dff-8f8edb24495b" providerId="ADAL" clId="{B16FC0A5-B894-457F-A679-B233D7463408}" dt="2025-07-14T08:17:33.140" v="4607" actId="1076"/>
          <ac:spMkLst>
            <pc:docMk/>
            <pc:sldMk cId="3888126750" sldId="523"/>
            <ac:spMk id="18" creationId="{291D5E53-5FEA-164D-BFCD-538D4555FEA3}"/>
          </ac:spMkLst>
        </pc:spChg>
        <pc:spChg chg="add mod">
          <ac:chgData name="Lhoest Rémy" userId="a082b7f1-8b59-4f35-9dff-8f8edb24495b" providerId="ADAL" clId="{B16FC0A5-B894-457F-A679-B233D7463408}" dt="2025-07-14T08:17:33.140" v="4607" actId="1076"/>
          <ac:spMkLst>
            <pc:docMk/>
            <pc:sldMk cId="3888126750" sldId="523"/>
            <ac:spMk id="21" creationId="{ADDCEB64-DF4D-2C0F-FD2A-CB9B17F383EA}"/>
          </ac:spMkLst>
        </pc:spChg>
        <pc:spChg chg="add del mod">
          <ac:chgData name="Lhoest Rémy" userId="a082b7f1-8b59-4f35-9dff-8f8edb24495b" providerId="ADAL" clId="{B16FC0A5-B894-457F-A679-B233D7463408}" dt="2025-07-14T08:10:34.477" v="4511" actId="478"/>
          <ac:spMkLst>
            <pc:docMk/>
            <pc:sldMk cId="3888126750" sldId="523"/>
            <ac:spMk id="22" creationId="{935A12A7-41FF-489B-1AC4-E6B0678137C0}"/>
          </ac:spMkLst>
        </pc:spChg>
        <pc:spChg chg="add mod">
          <ac:chgData name="Lhoest Rémy" userId="a082b7f1-8b59-4f35-9dff-8f8edb24495b" providerId="ADAL" clId="{B16FC0A5-B894-457F-A679-B233D7463408}" dt="2025-07-14T10:59:57.760" v="7684" actId="6549"/>
          <ac:spMkLst>
            <pc:docMk/>
            <pc:sldMk cId="3888126750" sldId="523"/>
            <ac:spMk id="23" creationId="{86169572-FE69-EEE2-03A5-320BC25D07FD}"/>
          </ac:spMkLst>
        </pc:spChg>
        <pc:picChg chg="add del mod">
          <ac:chgData name="Lhoest Rémy" userId="a082b7f1-8b59-4f35-9dff-8f8edb24495b" providerId="ADAL" clId="{B16FC0A5-B894-457F-A679-B233D7463408}" dt="2025-07-14T08:10:38.142" v="4512" actId="478"/>
          <ac:picMkLst>
            <pc:docMk/>
            <pc:sldMk cId="3888126750" sldId="523"/>
            <ac:picMk id="3" creationId="{D285308D-E2E0-AADB-349C-D3462A0305CB}"/>
          </ac:picMkLst>
        </pc:picChg>
        <pc:picChg chg="add del mod">
          <ac:chgData name="Lhoest Rémy" userId="a082b7f1-8b59-4f35-9dff-8f8edb24495b" providerId="ADAL" clId="{B16FC0A5-B894-457F-A679-B233D7463408}" dt="2025-07-14T08:17:34.409" v="4608" actId="478"/>
          <ac:picMkLst>
            <pc:docMk/>
            <pc:sldMk cId="3888126750" sldId="523"/>
            <ac:picMk id="9" creationId="{F385D1E6-CEC8-7FEC-CB90-A4E052B69C71}"/>
          </ac:picMkLst>
        </pc:picChg>
        <pc:picChg chg="add mod">
          <ac:chgData name="Lhoest Rémy" userId="a082b7f1-8b59-4f35-9dff-8f8edb24495b" providerId="ADAL" clId="{B16FC0A5-B894-457F-A679-B233D7463408}" dt="2025-07-14T08:18:30.443" v="4622" actId="692"/>
          <ac:picMkLst>
            <pc:docMk/>
            <pc:sldMk cId="3888126750" sldId="523"/>
            <ac:picMk id="16" creationId="{CCFCC02E-354E-9312-C47D-D97059508F0C}"/>
          </ac:picMkLst>
        </pc:picChg>
        <pc:cxnChg chg="add mod">
          <ac:chgData name="Lhoest Rémy" userId="a082b7f1-8b59-4f35-9dff-8f8edb24495b" providerId="ADAL" clId="{B16FC0A5-B894-457F-A679-B233D7463408}" dt="2025-07-14T08:16:34.136" v="4604" actId="1038"/>
          <ac:cxnSpMkLst>
            <pc:docMk/>
            <pc:sldMk cId="3888126750" sldId="523"/>
            <ac:cxnSpMk id="11" creationId="{7B157593-E228-F776-5C90-EA928A406E3D}"/>
          </ac:cxnSpMkLst>
        </pc:cxnChg>
        <pc:cxnChg chg="add mod">
          <ac:chgData name="Lhoest Rémy" userId="a082b7f1-8b59-4f35-9dff-8f8edb24495b" providerId="ADAL" clId="{B16FC0A5-B894-457F-A679-B233D7463408}" dt="2025-07-14T08:17:33.140" v="4607" actId="1076"/>
          <ac:cxnSpMkLst>
            <pc:docMk/>
            <pc:sldMk cId="3888126750" sldId="523"/>
            <ac:cxnSpMk id="19" creationId="{53531B29-D258-ACC8-66E9-37E0C9A2C2FF}"/>
          </ac:cxnSpMkLst>
        </pc:cxnChg>
        <pc:cxnChg chg="add mod">
          <ac:chgData name="Lhoest Rémy" userId="a082b7f1-8b59-4f35-9dff-8f8edb24495b" providerId="ADAL" clId="{B16FC0A5-B894-457F-A679-B233D7463408}" dt="2025-07-14T08:17:33.140" v="4607" actId="1076"/>
          <ac:cxnSpMkLst>
            <pc:docMk/>
            <pc:sldMk cId="3888126750" sldId="523"/>
            <ac:cxnSpMk id="20" creationId="{068DB326-6AFA-4DFB-0155-54C1F776A512}"/>
          </ac:cxnSpMkLst>
        </pc:cxnChg>
      </pc:sldChg>
      <pc:sldChg chg="addSp delSp modSp add del mod">
        <pc:chgData name="Lhoest Rémy" userId="a082b7f1-8b59-4f35-9dff-8f8edb24495b" providerId="ADAL" clId="{B16FC0A5-B894-457F-A679-B233D7463408}" dt="2025-07-14T08:18:36.178" v="4623" actId="47"/>
        <pc:sldMkLst>
          <pc:docMk/>
          <pc:sldMk cId="825611086" sldId="524"/>
        </pc:sldMkLst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3982724639" sldId="525"/>
        </pc:sldMkLst>
      </pc:sldChg>
      <pc:sldChg chg="addSp delSp modSp new mod">
        <pc:chgData name="Lhoest Rémy" userId="a082b7f1-8b59-4f35-9dff-8f8edb24495b" providerId="ADAL" clId="{B16FC0A5-B894-457F-A679-B233D7463408}" dt="2025-07-14T12:57:12.229" v="8968"/>
        <pc:sldMkLst>
          <pc:docMk/>
          <pc:sldMk cId="4004975816" sldId="525"/>
        </pc:sldMkLst>
        <pc:spChg chg="mod">
          <ac:chgData name="Lhoest Rémy" userId="a082b7f1-8b59-4f35-9dff-8f8edb24495b" providerId="ADAL" clId="{B16FC0A5-B894-457F-A679-B233D7463408}" dt="2025-07-14T12:57:05.544" v="8967"/>
          <ac:spMkLst>
            <pc:docMk/>
            <pc:sldMk cId="4004975816" sldId="525"/>
            <ac:spMk id="2" creationId="{9F107012-3C4E-4F5C-EF6B-06C187E16296}"/>
          </ac:spMkLst>
        </pc:spChg>
        <pc:spChg chg="add mod">
          <ac:chgData name="Lhoest Rémy" userId="a082b7f1-8b59-4f35-9dff-8f8edb24495b" providerId="ADAL" clId="{B16FC0A5-B894-457F-A679-B233D7463408}" dt="2025-07-14T12:57:12.229" v="8968"/>
          <ac:spMkLst>
            <pc:docMk/>
            <pc:sldMk cId="4004975816" sldId="525"/>
            <ac:spMk id="5" creationId="{EA9E77FA-5EF7-C080-7E8C-C3056F61C2BB}"/>
          </ac:spMkLst>
        </pc:spChg>
        <pc:spChg chg="add mod">
          <ac:chgData name="Lhoest Rémy" userId="a082b7f1-8b59-4f35-9dff-8f8edb24495b" providerId="ADAL" clId="{B16FC0A5-B894-457F-A679-B233D7463408}" dt="2025-07-11T14:23:05.808" v="3941" actId="1036"/>
          <ac:spMkLst>
            <pc:docMk/>
            <pc:sldMk cId="4004975816" sldId="525"/>
            <ac:spMk id="10" creationId="{8938B4A1-9560-30D3-9545-057E52DE36BF}"/>
          </ac:spMkLst>
        </pc:spChg>
        <pc:spChg chg="add mod">
          <ac:chgData name="Lhoest Rémy" userId="a082b7f1-8b59-4f35-9dff-8f8edb24495b" providerId="ADAL" clId="{B16FC0A5-B894-457F-A679-B233D7463408}" dt="2025-07-11T14:23:26.139" v="3948" actId="14100"/>
          <ac:spMkLst>
            <pc:docMk/>
            <pc:sldMk cId="4004975816" sldId="525"/>
            <ac:spMk id="14" creationId="{4BA2ED45-DE21-E395-7855-F21444C395AE}"/>
          </ac:spMkLst>
        </pc:spChg>
        <pc:picChg chg="add mod">
          <ac:chgData name="Lhoest Rémy" userId="a082b7f1-8b59-4f35-9dff-8f8edb24495b" providerId="ADAL" clId="{B16FC0A5-B894-457F-A679-B233D7463408}" dt="2025-07-11T14:22:47.928" v="3935" actId="692"/>
          <ac:picMkLst>
            <pc:docMk/>
            <pc:sldMk cId="4004975816" sldId="525"/>
            <ac:picMk id="9" creationId="{79658B81-B39B-E238-1C19-5AA0B4549D5E}"/>
          </ac:picMkLst>
        </pc:picChg>
        <pc:picChg chg="add mod">
          <ac:chgData name="Lhoest Rémy" userId="a082b7f1-8b59-4f35-9dff-8f8edb24495b" providerId="ADAL" clId="{B16FC0A5-B894-457F-A679-B233D7463408}" dt="2025-07-11T14:24:48.937" v="3966" actId="1076"/>
          <ac:picMkLst>
            <pc:docMk/>
            <pc:sldMk cId="4004975816" sldId="525"/>
            <ac:picMk id="18" creationId="{727E6AD1-FC0D-D08D-13E2-EA7493C3ED35}"/>
          </ac:picMkLst>
        </pc:picChg>
        <pc:cxnChg chg="add mod">
          <ac:chgData name="Lhoest Rémy" userId="a082b7f1-8b59-4f35-9dff-8f8edb24495b" providerId="ADAL" clId="{B16FC0A5-B894-457F-A679-B233D7463408}" dt="2025-07-11T14:23:30.672" v="3951" actId="14100"/>
          <ac:cxnSpMkLst>
            <pc:docMk/>
            <pc:sldMk cId="4004975816" sldId="525"/>
            <ac:cxnSpMk id="11" creationId="{E5BCCEC2-9065-DF34-0E37-C519085B145B}"/>
          </ac:cxnSpMkLst>
        </pc:cxnChg>
        <pc:cxnChg chg="add mod">
          <ac:chgData name="Lhoest Rémy" userId="a082b7f1-8b59-4f35-9dff-8f8edb24495b" providerId="ADAL" clId="{B16FC0A5-B894-457F-A679-B233D7463408}" dt="2025-07-11T14:24:48.937" v="3966" actId="1076"/>
          <ac:cxnSpMkLst>
            <pc:docMk/>
            <pc:sldMk cId="4004975816" sldId="525"/>
            <ac:cxnSpMk id="19" creationId="{C7FAAF92-6EE1-3D99-D8A2-4ED0A79F60E2}"/>
          </ac:cxnSpMkLst>
        </pc:cxnChg>
      </pc:sldChg>
      <pc:sldChg chg="addSp delSp modSp new mod modClrScheme chgLayout">
        <pc:chgData name="Lhoest Rémy" userId="a082b7f1-8b59-4f35-9dff-8f8edb24495b" providerId="ADAL" clId="{B16FC0A5-B894-457F-A679-B233D7463408}" dt="2025-07-14T13:07:10.493" v="9114" actId="478"/>
        <pc:sldMkLst>
          <pc:docMk/>
          <pc:sldMk cId="1218728446" sldId="526"/>
        </pc:sldMkLst>
        <pc:spChg chg="add del mod ord">
          <ac:chgData name="Lhoest Rémy" userId="a082b7f1-8b59-4f35-9dff-8f8edb24495b" providerId="ADAL" clId="{B16FC0A5-B894-457F-A679-B233D7463408}" dt="2025-07-14T13:07:07.343" v="9111" actId="478"/>
          <ac:spMkLst>
            <pc:docMk/>
            <pc:sldMk cId="1218728446" sldId="526"/>
            <ac:spMk id="2" creationId="{D3A9E34B-AE3E-1096-9AB9-35402213CE7C}"/>
          </ac:spMkLst>
        </pc:spChg>
        <pc:spChg chg="add del mod ord">
          <ac:chgData name="Lhoest Rémy" userId="a082b7f1-8b59-4f35-9dff-8f8edb24495b" providerId="ADAL" clId="{B16FC0A5-B894-457F-A679-B233D7463408}" dt="2025-07-14T08:23:08.065" v="4632" actId="478"/>
          <ac:spMkLst>
            <pc:docMk/>
            <pc:sldMk cId="1218728446" sldId="526"/>
            <ac:spMk id="3" creationId="{A76C504D-CBAD-5084-ED21-C9F683F250C4}"/>
          </ac:spMkLst>
        </pc:spChg>
        <pc:spChg chg="mod ord">
          <ac:chgData name="Lhoest Rémy" userId="a082b7f1-8b59-4f35-9dff-8f8edb24495b" providerId="ADAL" clId="{B16FC0A5-B894-457F-A679-B233D7463408}" dt="2025-07-14T08:18:47.225" v="4624" actId="700"/>
          <ac:spMkLst>
            <pc:docMk/>
            <pc:sldMk cId="1218728446" sldId="526"/>
            <ac:spMk id="4" creationId="{64D97102-E09D-8EE4-B6DF-C6CB972B4E9F}"/>
          </ac:spMkLst>
        </pc:spChg>
        <pc:spChg chg="add del mod">
          <ac:chgData name="Lhoest Rémy" userId="a082b7f1-8b59-4f35-9dff-8f8edb24495b" providerId="ADAL" clId="{B16FC0A5-B894-457F-A679-B233D7463408}" dt="2025-07-14T13:07:10.493" v="9114" actId="478"/>
          <ac:spMkLst>
            <pc:docMk/>
            <pc:sldMk cId="1218728446" sldId="526"/>
            <ac:spMk id="5" creationId="{BF75225F-721D-5065-CA87-263774CFB2F5}"/>
          </ac:spMkLst>
        </pc:spChg>
        <pc:spChg chg="add mod">
          <ac:chgData name="Lhoest Rémy" userId="a082b7f1-8b59-4f35-9dff-8f8edb24495b" providerId="ADAL" clId="{B16FC0A5-B894-457F-A679-B233D7463408}" dt="2025-07-14T13:07:07.699" v="9113"/>
          <ac:spMkLst>
            <pc:docMk/>
            <pc:sldMk cId="1218728446" sldId="526"/>
            <ac:spMk id="7" creationId="{F27CD77F-8B6E-D72D-1ACC-F203BCA02E2F}"/>
          </ac:spMkLst>
        </pc:spChg>
        <pc:spChg chg="add del mod">
          <ac:chgData name="Lhoest Rémy" userId="a082b7f1-8b59-4f35-9dff-8f8edb24495b" providerId="ADAL" clId="{B16FC0A5-B894-457F-A679-B233D7463408}" dt="2025-07-14T08:18:53.262" v="4628"/>
          <ac:spMkLst>
            <pc:docMk/>
            <pc:sldMk cId="1218728446" sldId="526"/>
            <ac:spMk id="8" creationId="{9193A3B5-0BFE-1C2B-3CB1-B59A85A11A1B}"/>
          </ac:spMkLst>
        </pc:spChg>
        <pc:spChg chg="add del mod">
          <ac:chgData name="Lhoest Rémy" userId="a082b7f1-8b59-4f35-9dff-8f8edb24495b" providerId="ADAL" clId="{B16FC0A5-B894-457F-A679-B233D7463408}" dt="2025-07-14T08:18:53.259" v="4626" actId="478"/>
          <ac:spMkLst>
            <pc:docMk/>
            <pc:sldMk cId="1218728446" sldId="526"/>
            <ac:spMk id="9" creationId="{6B2ACC9F-B208-1AFD-AA62-08FA2F9F827F}"/>
          </ac:spMkLst>
        </pc:spChg>
        <pc:spChg chg="add del mod">
          <ac:chgData name="Lhoest Rémy" userId="a082b7f1-8b59-4f35-9dff-8f8edb24495b" providerId="ADAL" clId="{B16FC0A5-B894-457F-A679-B233D7463408}" dt="2025-07-14T08:19:13.464" v="4631" actId="478"/>
          <ac:spMkLst>
            <pc:docMk/>
            <pc:sldMk cId="1218728446" sldId="526"/>
            <ac:spMk id="10" creationId="{CB775DA5-27AB-3EC1-2F6A-A5362C5441F4}"/>
          </ac:spMkLst>
        </pc:spChg>
        <pc:spChg chg="add mod">
          <ac:chgData name="Lhoest Rémy" userId="a082b7f1-8b59-4f35-9dff-8f8edb24495b" providerId="ADAL" clId="{B16FC0A5-B894-457F-A679-B233D7463408}" dt="2025-07-14T08:29:00.540" v="4831" actId="313"/>
          <ac:spMkLst>
            <pc:docMk/>
            <pc:sldMk cId="1218728446" sldId="526"/>
            <ac:spMk id="18" creationId="{674BC09D-D469-1860-7C73-213AB718A9CA}"/>
          </ac:spMkLst>
        </pc:spChg>
        <pc:spChg chg="add del mod">
          <ac:chgData name="Lhoest Rémy" userId="a082b7f1-8b59-4f35-9dff-8f8edb24495b" providerId="ADAL" clId="{B16FC0A5-B894-457F-A679-B233D7463408}" dt="2025-07-14T08:50:14.090" v="5652" actId="478"/>
          <ac:spMkLst>
            <pc:docMk/>
            <pc:sldMk cId="1218728446" sldId="526"/>
            <ac:spMk id="19" creationId="{73C3DCD6-684C-D689-AF24-093F6D610C83}"/>
          </ac:spMkLst>
        </pc:spChg>
        <pc:spChg chg="add del mod">
          <ac:chgData name="Lhoest Rémy" userId="a082b7f1-8b59-4f35-9dff-8f8edb24495b" providerId="ADAL" clId="{B16FC0A5-B894-457F-A679-B233D7463408}" dt="2025-07-14T08:50:16.490" v="5653" actId="478"/>
          <ac:spMkLst>
            <pc:docMk/>
            <pc:sldMk cId="1218728446" sldId="526"/>
            <ac:spMk id="20" creationId="{C770905F-D475-C550-2B26-133B427FEF4A}"/>
          </ac:spMkLst>
        </pc:spChg>
        <pc:spChg chg="add del mod">
          <ac:chgData name="Lhoest Rémy" userId="a082b7f1-8b59-4f35-9dff-8f8edb24495b" providerId="ADAL" clId="{B16FC0A5-B894-457F-A679-B233D7463408}" dt="2025-07-14T10:58:43.787" v="7677" actId="478"/>
          <ac:spMkLst>
            <pc:docMk/>
            <pc:sldMk cId="1218728446" sldId="526"/>
            <ac:spMk id="21" creationId="{BD34B375-5140-3ED9-53F1-04FE80570E61}"/>
          </ac:spMkLst>
        </pc:spChg>
        <pc:spChg chg="add mod">
          <ac:chgData name="Lhoest Rémy" userId="a082b7f1-8b59-4f35-9dff-8f8edb24495b" providerId="ADAL" clId="{B16FC0A5-B894-457F-A679-B233D7463408}" dt="2025-07-14T08:37:05.608" v="5235" actId="20577"/>
          <ac:spMkLst>
            <pc:docMk/>
            <pc:sldMk cId="1218728446" sldId="526"/>
            <ac:spMk id="22" creationId="{462CCEC7-4F3F-3FFE-241A-8C4A76454AB5}"/>
          </ac:spMkLst>
        </pc:spChg>
        <pc:picChg chg="add mod">
          <ac:chgData name="Lhoest Rémy" userId="a082b7f1-8b59-4f35-9dff-8f8edb24495b" providerId="ADAL" clId="{B16FC0A5-B894-457F-A679-B233D7463408}" dt="2025-07-14T08:26:53.941" v="4715" actId="1076"/>
          <ac:picMkLst>
            <pc:docMk/>
            <pc:sldMk cId="1218728446" sldId="526"/>
            <ac:picMk id="6" creationId="{14105349-F430-FD21-7473-3E0C82711C2F}"/>
          </ac:picMkLst>
        </pc:picChg>
        <pc:picChg chg="add del mod">
          <ac:chgData name="Lhoest Rémy" userId="a082b7f1-8b59-4f35-9dff-8f8edb24495b" providerId="ADAL" clId="{B16FC0A5-B894-457F-A679-B233D7463408}" dt="2025-07-14T08:26:01.170" v="4656" actId="478"/>
          <ac:picMkLst>
            <pc:docMk/>
            <pc:sldMk cId="1218728446" sldId="526"/>
            <ac:picMk id="11" creationId="{3E2440F1-363F-3A50-8123-3DBFB48099F6}"/>
          </ac:picMkLst>
        </pc:picChg>
        <pc:picChg chg="add del mod">
          <ac:chgData name="Lhoest Rémy" userId="a082b7f1-8b59-4f35-9dff-8f8edb24495b" providerId="ADAL" clId="{B16FC0A5-B894-457F-A679-B233D7463408}" dt="2025-07-14T08:26:08.820" v="4658" actId="478"/>
          <ac:picMkLst>
            <pc:docMk/>
            <pc:sldMk cId="1218728446" sldId="526"/>
            <ac:picMk id="13" creationId="{A0AFF5A6-E573-B5BE-B595-B67756F3701B}"/>
          </ac:picMkLst>
        </pc:picChg>
        <pc:picChg chg="add del mod">
          <ac:chgData name="Lhoest Rémy" userId="a082b7f1-8b59-4f35-9dff-8f8edb24495b" providerId="ADAL" clId="{B16FC0A5-B894-457F-A679-B233D7463408}" dt="2025-07-14T08:26:08.294" v="4657" actId="478"/>
          <ac:picMkLst>
            <pc:docMk/>
            <pc:sldMk cId="1218728446" sldId="526"/>
            <ac:picMk id="15" creationId="{8658ACA5-B795-8A4B-0B95-34AEC2943958}"/>
          </ac:picMkLst>
        </pc:picChg>
        <pc:picChg chg="add mod">
          <ac:chgData name="Lhoest Rémy" userId="a082b7f1-8b59-4f35-9dff-8f8edb24495b" providerId="ADAL" clId="{B16FC0A5-B894-457F-A679-B233D7463408}" dt="2025-07-14T08:26:57.055" v="4716" actId="1076"/>
          <ac:picMkLst>
            <pc:docMk/>
            <pc:sldMk cId="1218728446" sldId="526"/>
            <ac:picMk id="17" creationId="{5CAC182D-F965-D04C-CC1E-227C7E88EA3C}"/>
          </ac:picMkLst>
        </pc:pic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3012999187" sldId="526"/>
        </pc:sldMkLst>
      </pc:sldChg>
      <pc:sldChg chg="addSp delSp modSp new del mod modClrScheme chgLayout">
        <pc:chgData name="Lhoest Rémy" userId="a082b7f1-8b59-4f35-9dff-8f8edb24495b" providerId="ADAL" clId="{B16FC0A5-B894-457F-A679-B233D7463408}" dt="2025-07-14T08:12:20.819" v="4525" actId="2696"/>
        <pc:sldMkLst>
          <pc:docMk/>
          <pc:sldMk cId="497721810" sldId="527"/>
        </pc:sldMkLst>
        <pc:spChg chg="del">
          <ac:chgData name="Lhoest Rémy" userId="a082b7f1-8b59-4f35-9dff-8f8edb24495b" providerId="ADAL" clId="{B16FC0A5-B894-457F-A679-B233D7463408}" dt="2025-07-14T08:07:30.782" v="4499" actId="700"/>
          <ac:spMkLst>
            <pc:docMk/>
            <pc:sldMk cId="497721810" sldId="527"/>
            <ac:spMk id="2" creationId="{D4204BD6-5D4C-C273-7B9C-8F575E544455}"/>
          </ac:spMkLst>
        </pc:spChg>
        <pc:spChg chg="del">
          <ac:chgData name="Lhoest Rémy" userId="a082b7f1-8b59-4f35-9dff-8f8edb24495b" providerId="ADAL" clId="{B16FC0A5-B894-457F-A679-B233D7463408}" dt="2025-07-14T08:07:30.782" v="4499" actId="700"/>
          <ac:spMkLst>
            <pc:docMk/>
            <pc:sldMk cId="497721810" sldId="527"/>
            <ac:spMk id="3" creationId="{02C4C785-2C3A-E9CC-333D-42A26C844114}"/>
          </ac:spMkLst>
        </pc:spChg>
        <pc:spChg chg="mod ord">
          <ac:chgData name="Lhoest Rémy" userId="a082b7f1-8b59-4f35-9dff-8f8edb24495b" providerId="ADAL" clId="{B16FC0A5-B894-457F-A679-B233D7463408}" dt="2025-07-14T08:07:30.782" v="4499" actId="700"/>
          <ac:spMkLst>
            <pc:docMk/>
            <pc:sldMk cId="497721810" sldId="527"/>
            <ac:spMk id="4" creationId="{BBFC5FA9-F5BC-CE4F-E5A1-A7740275C23E}"/>
          </ac:spMkLst>
        </pc:spChg>
        <pc:spChg chg="add del mod">
          <ac:chgData name="Lhoest Rémy" userId="a082b7f1-8b59-4f35-9dff-8f8edb24495b" providerId="ADAL" clId="{B16FC0A5-B894-457F-A679-B233D7463408}" dt="2025-07-14T08:11:17.329" v="4516" actId="478"/>
          <ac:spMkLst>
            <pc:docMk/>
            <pc:sldMk cId="497721810" sldId="527"/>
            <ac:spMk id="7" creationId="{553DBCB7-CA2D-42FC-7A32-760B364F9942}"/>
          </ac:spMkLst>
        </pc:spChg>
        <pc:spChg chg="add mod">
          <ac:chgData name="Lhoest Rémy" userId="a082b7f1-8b59-4f35-9dff-8f8edb24495b" providerId="ADAL" clId="{B16FC0A5-B894-457F-A679-B233D7463408}" dt="2025-07-14T08:11:18.147" v="4518"/>
          <ac:spMkLst>
            <pc:docMk/>
            <pc:sldMk cId="497721810" sldId="527"/>
            <ac:spMk id="8" creationId="{E67816EE-9329-C448-714F-7988EC0D82D6}"/>
          </ac:spMkLst>
        </pc:spChg>
        <pc:picChg chg="add del mod">
          <ac:chgData name="Lhoest Rémy" userId="a082b7f1-8b59-4f35-9dff-8f8edb24495b" providerId="ADAL" clId="{B16FC0A5-B894-457F-A679-B233D7463408}" dt="2025-07-14T08:10:56.422" v="4514" actId="478"/>
          <ac:picMkLst>
            <pc:docMk/>
            <pc:sldMk cId="497721810" sldId="527"/>
            <ac:picMk id="6" creationId="{1A58CF78-7B63-8ECD-74D0-513070E79869}"/>
          </ac:picMkLst>
        </pc:picChg>
      </pc:sldChg>
      <pc:sldChg chg="addSp delSp modSp new mod modClrScheme chgLayout">
        <pc:chgData name="Lhoest Rémy" userId="a082b7f1-8b59-4f35-9dff-8f8edb24495b" providerId="ADAL" clId="{B16FC0A5-B894-457F-A679-B233D7463408}" dt="2025-07-14T12:56:44.906" v="8964" actId="6549"/>
        <pc:sldMkLst>
          <pc:docMk/>
          <pc:sldMk cId="4126840545" sldId="527"/>
        </pc:sldMkLst>
        <pc:spChg chg="del mod ord">
          <ac:chgData name="Lhoest Rémy" userId="a082b7f1-8b59-4f35-9dff-8f8edb24495b" providerId="ADAL" clId="{B16FC0A5-B894-457F-A679-B233D7463408}" dt="2025-07-14T08:12:29.195" v="4527" actId="700"/>
          <ac:spMkLst>
            <pc:docMk/>
            <pc:sldMk cId="4126840545" sldId="527"/>
            <ac:spMk id="2" creationId="{F7E908E5-F933-F190-CD22-5B84BD2CF8E2}"/>
          </ac:spMkLst>
        </pc:spChg>
        <pc:spChg chg="del mod ord">
          <ac:chgData name="Lhoest Rémy" userId="a082b7f1-8b59-4f35-9dff-8f8edb24495b" providerId="ADAL" clId="{B16FC0A5-B894-457F-A679-B233D7463408}" dt="2025-07-14T08:12:29.195" v="4527" actId="700"/>
          <ac:spMkLst>
            <pc:docMk/>
            <pc:sldMk cId="4126840545" sldId="527"/>
            <ac:spMk id="3" creationId="{A0D92AD3-627F-96DB-583A-A7DA329AA8D9}"/>
          </ac:spMkLst>
        </pc:spChg>
        <pc:spChg chg="mod ord">
          <ac:chgData name="Lhoest Rémy" userId="a082b7f1-8b59-4f35-9dff-8f8edb24495b" providerId="ADAL" clId="{B16FC0A5-B894-457F-A679-B233D7463408}" dt="2025-07-14T08:12:29.195" v="4527" actId="700"/>
          <ac:spMkLst>
            <pc:docMk/>
            <pc:sldMk cId="4126840545" sldId="527"/>
            <ac:spMk id="4" creationId="{C7E8FAA1-C71B-9088-5245-9C4B5DB6CDE7}"/>
          </ac:spMkLst>
        </pc:spChg>
        <pc:spChg chg="add del mod ord">
          <ac:chgData name="Lhoest Rémy" userId="a082b7f1-8b59-4f35-9dff-8f8edb24495b" providerId="ADAL" clId="{B16FC0A5-B894-457F-A679-B233D7463408}" dt="2025-07-14T10:59:31.277" v="7680" actId="478"/>
          <ac:spMkLst>
            <pc:docMk/>
            <pc:sldMk cId="4126840545" sldId="527"/>
            <ac:spMk id="5" creationId="{64C66572-3464-EBF7-2027-BE4BA7EDA2A9}"/>
          </ac:spMkLst>
        </pc:spChg>
        <pc:spChg chg="add del mod ord">
          <ac:chgData name="Lhoest Rémy" userId="a082b7f1-8b59-4f35-9dff-8f8edb24495b" providerId="ADAL" clId="{B16FC0A5-B894-457F-A679-B233D7463408}" dt="2025-07-14T08:14:23.924" v="4551" actId="478"/>
          <ac:spMkLst>
            <pc:docMk/>
            <pc:sldMk cId="4126840545" sldId="527"/>
            <ac:spMk id="6" creationId="{B02B4886-3BBA-64B9-6B73-8CD03FA65289}"/>
          </ac:spMkLst>
        </pc:spChg>
        <pc:spChg chg="add mod">
          <ac:chgData name="Lhoest Rémy" userId="a082b7f1-8b59-4f35-9dff-8f8edb24495b" providerId="ADAL" clId="{B16FC0A5-B894-457F-A679-B233D7463408}" dt="2025-07-14T08:14:18.274" v="4545" actId="1076"/>
          <ac:spMkLst>
            <pc:docMk/>
            <pc:sldMk cId="4126840545" sldId="527"/>
            <ac:spMk id="8" creationId="{FC6886E0-25A6-6152-7DF0-44579DD9716D}"/>
          </ac:spMkLst>
        </pc:spChg>
        <pc:spChg chg="add mod">
          <ac:chgData name="Lhoest Rémy" userId="a082b7f1-8b59-4f35-9dff-8f8edb24495b" providerId="ADAL" clId="{B16FC0A5-B894-457F-A679-B233D7463408}" dt="2025-07-14T08:14:19.081" v="4547" actId="14100"/>
          <ac:spMkLst>
            <pc:docMk/>
            <pc:sldMk cId="4126840545" sldId="527"/>
            <ac:spMk id="10" creationId="{7DD3FDB8-D185-10D7-1A94-68FA6CF83576}"/>
          </ac:spMkLst>
        </pc:spChg>
        <pc:spChg chg="add mod">
          <ac:chgData name="Lhoest Rémy" userId="a082b7f1-8b59-4f35-9dff-8f8edb24495b" providerId="ADAL" clId="{B16FC0A5-B894-457F-A679-B233D7463408}" dt="2025-07-14T08:15:55.351" v="4590" actId="1038"/>
          <ac:spMkLst>
            <pc:docMk/>
            <pc:sldMk cId="4126840545" sldId="527"/>
            <ac:spMk id="12" creationId="{24820008-5753-4A81-78F4-1B931618F81E}"/>
          </ac:spMkLst>
        </pc:spChg>
        <pc:spChg chg="add mod">
          <ac:chgData name="Lhoest Rémy" userId="a082b7f1-8b59-4f35-9dff-8f8edb24495b" providerId="ADAL" clId="{B16FC0A5-B894-457F-A679-B233D7463408}" dt="2025-07-14T12:56:44.906" v="8964" actId="6549"/>
          <ac:spMkLst>
            <pc:docMk/>
            <pc:sldMk cId="4126840545" sldId="527"/>
            <ac:spMk id="14" creationId="{9CB0CD28-31EE-B7CD-0897-73D01C82F2FE}"/>
          </ac:spMkLst>
        </pc:spChg>
        <pc:spChg chg="add del mod">
          <ac:chgData name="Lhoest Rémy" userId="a082b7f1-8b59-4f35-9dff-8f8edb24495b" providerId="ADAL" clId="{B16FC0A5-B894-457F-A679-B233D7463408}" dt="2025-07-14T10:59:33.676" v="7683" actId="478"/>
          <ac:spMkLst>
            <pc:docMk/>
            <pc:sldMk cId="4126840545" sldId="527"/>
            <ac:spMk id="16" creationId="{D9F74915-EC87-81E9-2E4E-0015669FDBB0}"/>
          </ac:spMkLst>
        </pc:spChg>
        <pc:spChg chg="add mod">
          <ac:chgData name="Lhoest Rémy" userId="a082b7f1-8b59-4f35-9dff-8f8edb24495b" providerId="ADAL" clId="{B16FC0A5-B894-457F-A679-B233D7463408}" dt="2025-07-14T12:56:21.385" v="8959"/>
          <ac:spMkLst>
            <pc:docMk/>
            <pc:sldMk cId="4126840545" sldId="527"/>
            <ac:spMk id="17" creationId="{25AB4648-3CA6-6AB7-2BC8-0C64ED31C6F3}"/>
          </ac:spMkLst>
        </pc:spChg>
        <pc:picChg chg="add mod">
          <ac:chgData name="Lhoest Rémy" userId="a082b7f1-8b59-4f35-9dff-8f8edb24495b" providerId="ADAL" clId="{B16FC0A5-B894-457F-A679-B233D7463408}" dt="2025-07-14T08:14:19.896" v="4549" actId="1076"/>
          <ac:picMkLst>
            <pc:docMk/>
            <pc:sldMk cId="4126840545" sldId="527"/>
            <ac:picMk id="7" creationId="{12B40F9E-3CA5-18DF-9F60-DEAAD4C749C6}"/>
          </ac:picMkLst>
        </pc:picChg>
        <pc:picChg chg="add mod">
          <ac:chgData name="Lhoest Rémy" userId="a082b7f1-8b59-4f35-9dff-8f8edb24495b" providerId="ADAL" clId="{B16FC0A5-B894-457F-A679-B233D7463408}" dt="2025-07-14T08:16:13.135" v="4599" actId="207"/>
          <ac:picMkLst>
            <pc:docMk/>
            <pc:sldMk cId="4126840545" sldId="527"/>
            <ac:picMk id="11" creationId="{7869184A-B33B-77BC-7EE8-4E9FA50251D5}"/>
          </ac:picMkLst>
        </pc:picChg>
        <pc:cxnChg chg="add mod">
          <ac:chgData name="Lhoest Rémy" userId="a082b7f1-8b59-4f35-9dff-8f8edb24495b" providerId="ADAL" clId="{B16FC0A5-B894-457F-A679-B233D7463408}" dt="2025-07-14T08:13:38.647" v="4538"/>
          <ac:cxnSpMkLst>
            <pc:docMk/>
            <pc:sldMk cId="4126840545" sldId="527"/>
            <ac:cxnSpMk id="9" creationId="{041CFE52-79F9-FB82-914D-34F2F91E9EE3}"/>
          </ac:cxnSpMkLst>
        </pc:cxnChg>
        <pc:cxnChg chg="add mod">
          <ac:chgData name="Lhoest Rémy" userId="a082b7f1-8b59-4f35-9dff-8f8edb24495b" providerId="ADAL" clId="{B16FC0A5-B894-457F-A679-B233D7463408}" dt="2025-07-14T08:15:55.351" v="4590" actId="1038"/>
          <ac:cxnSpMkLst>
            <pc:docMk/>
            <pc:sldMk cId="4126840545" sldId="527"/>
            <ac:cxnSpMk id="13" creationId="{2A750768-B8D6-05DA-86FF-3A24F529589B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472610971" sldId="528"/>
        </pc:sldMkLst>
      </pc:sldChg>
      <pc:sldChg chg="addSp delSp modSp add mod">
        <pc:chgData name="Lhoest Rémy" userId="a082b7f1-8b59-4f35-9dff-8f8edb24495b" providerId="ADAL" clId="{B16FC0A5-B894-457F-A679-B233D7463408}" dt="2025-07-14T13:08:23.725" v="9120" actId="478"/>
        <pc:sldMkLst>
          <pc:docMk/>
          <pc:sldMk cId="1494337211" sldId="528"/>
        </pc:sldMkLst>
        <pc:spChg chg="del mod">
          <ac:chgData name="Lhoest Rémy" userId="a082b7f1-8b59-4f35-9dff-8f8edb24495b" providerId="ADAL" clId="{B16FC0A5-B894-457F-A679-B233D7463408}" dt="2025-07-14T08:47:27.530" v="5639" actId="478"/>
          <ac:spMkLst>
            <pc:docMk/>
            <pc:sldMk cId="1494337211" sldId="528"/>
            <ac:spMk id="2" creationId="{A3DC196C-487A-1951-66D7-F713632CFF27}"/>
          </ac:spMkLst>
        </pc:spChg>
        <pc:spChg chg="add del mod">
          <ac:chgData name="Lhoest Rémy" userId="a082b7f1-8b59-4f35-9dff-8f8edb24495b" providerId="ADAL" clId="{B16FC0A5-B894-457F-A679-B233D7463408}" dt="2025-07-14T13:07:49.211" v="9115" actId="478"/>
          <ac:spMkLst>
            <pc:docMk/>
            <pc:sldMk cId="1494337211" sldId="528"/>
            <ac:spMk id="2" creationId="{DE3472CD-0598-DBEC-D532-B7C05CBD91D9}"/>
          </ac:spMkLst>
        </pc:spChg>
        <pc:spChg chg="add mod">
          <ac:chgData name="Lhoest Rémy" userId="a082b7f1-8b59-4f35-9dff-8f8edb24495b" providerId="ADAL" clId="{B16FC0A5-B894-457F-A679-B233D7463408}" dt="2025-07-14T13:08:05.252" v="9117"/>
          <ac:spMkLst>
            <pc:docMk/>
            <pc:sldMk cId="1494337211" sldId="528"/>
            <ac:spMk id="3" creationId="{9C00D5CC-2182-6C16-1768-A4ADF4D2024F}"/>
          </ac:spMkLst>
        </pc:spChg>
        <pc:spChg chg="add mod">
          <ac:chgData name="Lhoest Rémy" userId="a082b7f1-8b59-4f35-9dff-8f8edb24495b" providerId="ADAL" clId="{B16FC0A5-B894-457F-A679-B233D7463408}" dt="2025-07-14T12:58:12.911" v="8973" actId="20577"/>
          <ac:spMkLst>
            <pc:docMk/>
            <pc:sldMk cId="1494337211" sldId="528"/>
            <ac:spMk id="5" creationId="{4DFC4469-01DE-3E93-543D-CD2FF4A16C2F}"/>
          </ac:spMkLst>
        </pc:spChg>
        <pc:spChg chg="add del mod">
          <ac:chgData name="Lhoest Rémy" userId="a082b7f1-8b59-4f35-9dff-8f8edb24495b" providerId="ADAL" clId="{B16FC0A5-B894-457F-A679-B233D7463408}" dt="2025-07-14T13:08:23.725" v="9120" actId="478"/>
          <ac:spMkLst>
            <pc:docMk/>
            <pc:sldMk cId="1494337211" sldId="528"/>
            <ac:spMk id="6" creationId="{F06F316A-0A87-5565-AEBA-987635C34328}"/>
          </ac:spMkLst>
        </pc:spChg>
        <pc:spChg chg="add mod">
          <ac:chgData name="Lhoest Rémy" userId="a082b7f1-8b59-4f35-9dff-8f8edb24495b" providerId="ADAL" clId="{B16FC0A5-B894-457F-A679-B233D7463408}" dt="2025-07-14T12:58:56.734" v="9000" actId="20577"/>
          <ac:spMkLst>
            <pc:docMk/>
            <pc:sldMk cId="1494337211" sldId="528"/>
            <ac:spMk id="9" creationId="{A3AC884C-73EA-699A-1C04-3C53889E89DD}"/>
          </ac:spMkLst>
        </pc:spChg>
        <pc:spChg chg="add del mod">
          <ac:chgData name="Lhoest Rémy" userId="a082b7f1-8b59-4f35-9dff-8f8edb24495b" providerId="ADAL" clId="{B16FC0A5-B894-457F-A679-B233D7463408}" dt="2025-07-14T08:47:29.036" v="5640"/>
          <ac:spMkLst>
            <pc:docMk/>
            <pc:sldMk cId="1494337211" sldId="528"/>
            <ac:spMk id="16" creationId="{347F3A09-EDAC-D524-966B-D8CC49A0B735}"/>
          </ac:spMkLst>
        </pc:spChg>
        <pc:spChg chg="add del mod">
          <ac:chgData name="Lhoest Rémy" userId="a082b7f1-8b59-4f35-9dff-8f8edb24495b" providerId="ADAL" clId="{B16FC0A5-B894-457F-A679-B233D7463408}" dt="2025-07-14T08:47:37.242" v="5641" actId="478"/>
          <ac:spMkLst>
            <pc:docMk/>
            <pc:sldMk cId="1494337211" sldId="528"/>
            <ac:spMk id="18" creationId="{2CC66782-3B0C-B45E-BFC2-F09178C55066}"/>
          </ac:spMkLst>
        </pc:spChg>
        <pc:spChg chg="add del mod">
          <ac:chgData name="Lhoest Rémy" userId="a082b7f1-8b59-4f35-9dff-8f8edb24495b" providerId="ADAL" clId="{B16FC0A5-B894-457F-A679-B233D7463408}" dt="2025-07-14T08:47:40.885" v="5643" actId="478"/>
          <ac:spMkLst>
            <pc:docMk/>
            <pc:sldMk cId="1494337211" sldId="528"/>
            <ac:spMk id="20" creationId="{A983D4BF-E911-86A4-A9D5-AF9E9F2FCA2D}"/>
          </ac:spMkLst>
        </pc:spChg>
        <pc:spChg chg="add del mod">
          <ac:chgData name="Lhoest Rémy" userId="a082b7f1-8b59-4f35-9dff-8f8edb24495b" providerId="ADAL" clId="{B16FC0A5-B894-457F-A679-B233D7463408}" dt="2025-07-14T13:06:31.596" v="9106" actId="478"/>
          <ac:spMkLst>
            <pc:docMk/>
            <pc:sldMk cId="1494337211" sldId="528"/>
            <ac:spMk id="21" creationId="{B38FCD7F-D5BC-9439-7386-5CD3E2F7C5ED}"/>
          </ac:spMkLst>
        </pc:spChg>
        <pc:picChg chg="add del mod">
          <ac:chgData name="Lhoest Rémy" userId="a082b7f1-8b59-4f35-9dff-8f8edb24495b" providerId="ADAL" clId="{B16FC0A5-B894-457F-A679-B233D7463408}" dt="2025-07-14T08:28:26.955" v="4795" actId="478"/>
          <ac:picMkLst>
            <pc:docMk/>
            <pc:sldMk cId="1494337211" sldId="528"/>
            <ac:picMk id="3" creationId="{C852B7C1-70D2-070C-305A-05721A05EEF1}"/>
          </ac:picMkLst>
        </pc:picChg>
        <pc:picChg chg="del">
          <ac:chgData name="Lhoest Rémy" userId="a082b7f1-8b59-4f35-9dff-8f8edb24495b" providerId="ADAL" clId="{B16FC0A5-B894-457F-A679-B233D7463408}" dt="2025-07-14T08:26:21.383" v="4665" actId="478"/>
          <ac:picMkLst>
            <pc:docMk/>
            <pc:sldMk cId="1494337211" sldId="528"/>
            <ac:picMk id="6" creationId="{2B1C5CAA-87F0-F7CF-F556-3A6B90556B3E}"/>
          </ac:picMkLst>
        </pc:picChg>
        <pc:picChg chg="add mod">
          <ac:chgData name="Lhoest Rémy" userId="a082b7f1-8b59-4f35-9dff-8f8edb24495b" providerId="ADAL" clId="{B16FC0A5-B894-457F-A679-B233D7463408}" dt="2025-07-14T08:32:39.201" v="4930" actId="1037"/>
          <ac:picMkLst>
            <pc:docMk/>
            <pc:sldMk cId="1494337211" sldId="528"/>
            <ac:picMk id="8" creationId="{9A492D98-8DC2-D3DD-7B40-1DCC625A021E}"/>
          </ac:picMkLst>
        </pc:picChg>
        <pc:picChg chg="del">
          <ac:chgData name="Lhoest Rémy" userId="a082b7f1-8b59-4f35-9dff-8f8edb24495b" providerId="ADAL" clId="{B16FC0A5-B894-457F-A679-B233D7463408}" dt="2025-07-14T08:26:20.615" v="4663" actId="478"/>
          <ac:picMkLst>
            <pc:docMk/>
            <pc:sldMk cId="1494337211" sldId="528"/>
            <ac:picMk id="11" creationId="{8EC39BA3-2A6E-8BCD-5CE3-C0BE124334A7}"/>
          </ac:picMkLst>
        </pc:picChg>
        <pc:picChg chg="add mod">
          <ac:chgData name="Lhoest Rémy" userId="a082b7f1-8b59-4f35-9dff-8f8edb24495b" providerId="ADAL" clId="{B16FC0A5-B894-457F-A679-B233D7463408}" dt="2025-07-14T08:41:46.159" v="5544" actId="692"/>
          <ac:picMkLst>
            <pc:docMk/>
            <pc:sldMk cId="1494337211" sldId="528"/>
            <ac:picMk id="12" creationId="{B588FB75-CE05-569F-593C-D1EAF3E344F4}"/>
          </ac:picMkLst>
        </pc:picChg>
        <pc:picChg chg="mod">
          <ac:chgData name="Lhoest Rémy" userId="a082b7f1-8b59-4f35-9dff-8f8edb24495b" providerId="ADAL" clId="{B16FC0A5-B894-457F-A679-B233D7463408}" dt="2025-07-14T08:32:39.201" v="4930" actId="1037"/>
          <ac:picMkLst>
            <pc:docMk/>
            <pc:sldMk cId="1494337211" sldId="528"/>
            <ac:picMk id="13" creationId="{3540A749-17EE-24DC-A910-F2549D0303B9}"/>
          </ac:picMkLst>
        </pc:picChg>
        <pc:picChg chg="mod">
          <ac:chgData name="Lhoest Rémy" userId="a082b7f1-8b59-4f35-9dff-8f8edb24495b" providerId="ADAL" clId="{B16FC0A5-B894-457F-A679-B233D7463408}" dt="2025-07-14T08:32:39.201" v="4930" actId="1037"/>
          <ac:picMkLst>
            <pc:docMk/>
            <pc:sldMk cId="1494337211" sldId="528"/>
            <ac:picMk id="15" creationId="{F40FF8E3-4A31-94FA-FA9A-796DA8319FA1}"/>
          </ac:picMkLst>
        </pc:picChg>
        <pc:picChg chg="del">
          <ac:chgData name="Lhoest Rémy" userId="a082b7f1-8b59-4f35-9dff-8f8edb24495b" providerId="ADAL" clId="{B16FC0A5-B894-457F-A679-B233D7463408}" dt="2025-07-14T08:26:21.031" v="4664" actId="478"/>
          <ac:picMkLst>
            <pc:docMk/>
            <pc:sldMk cId="1494337211" sldId="528"/>
            <ac:picMk id="17" creationId="{AB47FB31-7597-68E0-0FC6-DD4DD9AD125E}"/>
          </ac:picMkLst>
        </pc:picChg>
      </pc:sldChg>
      <pc:sldChg chg="addSp delSp modSp add mod">
        <pc:chgData name="Lhoest Rémy" userId="a082b7f1-8b59-4f35-9dff-8f8edb24495b" providerId="ADAL" clId="{B16FC0A5-B894-457F-A679-B233D7463408}" dt="2025-07-14T13:07:03.025" v="9110"/>
        <pc:sldMkLst>
          <pc:docMk/>
          <pc:sldMk cId="2947944327" sldId="529"/>
        </pc:sldMkLst>
        <pc:spChg chg="add mod">
          <ac:chgData name="Lhoest Rémy" userId="a082b7f1-8b59-4f35-9dff-8f8edb24495b" providerId="ADAL" clId="{B16FC0A5-B894-457F-A679-B233D7463408}" dt="2025-07-14T13:07:03.025" v="9110"/>
          <ac:spMkLst>
            <pc:docMk/>
            <pc:sldMk cId="2947944327" sldId="529"/>
            <ac:spMk id="2" creationId="{0EBBAAFE-57C3-E302-2185-C94D96B00B47}"/>
          </ac:spMkLst>
        </pc:spChg>
        <pc:spChg chg="del mod">
          <ac:chgData name="Lhoest Rémy" userId="a082b7f1-8b59-4f35-9dff-8f8edb24495b" providerId="ADAL" clId="{B16FC0A5-B894-457F-A679-B233D7463408}" dt="2025-07-14T08:47:21.082" v="5636" actId="478"/>
          <ac:spMkLst>
            <pc:docMk/>
            <pc:sldMk cId="2947944327" sldId="529"/>
            <ac:spMk id="2" creationId="{D0FFFC0F-3FB9-EEF5-2042-A06163B978EA}"/>
          </ac:spMkLst>
        </pc:spChg>
        <pc:spChg chg="add mod">
          <ac:chgData name="Lhoest Rémy" userId="a082b7f1-8b59-4f35-9dff-8f8edb24495b" providerId="ADAL" clId="{B16FC0A5-B894-457F-A679-B233D7463408}" dt="2025-07-14T08:29:03.468" v="4835" actId="313"/>
          <ac:spMkLst>
            <pc:docMk/>
            <pc:sldMk cId="2947944327" sldId="529"/>
            <ac:spMk id="5" creationId="{67EFE421-7A6E-9EE3-5E32-3DC5BBB3AB41}"/>
          </ac:spMkLst>
        </pc:spChg>
        <pc:spChg chg="add mod">
          <ac:chgData name="Lhoest Rémy" userId="a082b7f1-8b59-4f35-9dff-8f8edb24495b" providerId="ADAL" clId="{B16FC0A5-B894-457F-A679-B233D7463408}" dt="2025-07-14T12:57:43.517" v="8971" actId="20577"/>
          <ac:spMkLst>
            <pc:docMk/>
            <pc:sldMk cId="2947944327" sldId="529"/>
            <ac:spMk id="9" creationId="{B55EBF05-009D-0CC2-C6B7-598F440E4D5F}"/>
          </ac:spMkLst>
        </pc:spChg>
        <pc:spChg chg="add del mod">
          <ac:chgData name="Lhoest Rémy" userId="a082b7f1-8b59-4f35-9dff-8f8edb24495b" providerId="ADAL" clId="{B16FC0A5-B894-457F-A679-B233D7463408}" dt="2025-07-14T08:47:23.441" v="5638" actId="478"/>
          <ac:spMkLst>
            <pc:docMk/>
            <pc:sldMk cId="2947944327" sldId="529"/>
            <ac:spMk id="12" creationId="{6895A581-9771-42A0-CF02-C8B2B7B8EACE}"/>
          </ac:spMkLst>
        </pc:spChg>
        <pc:spChg chg="add del mod">
          <ac:chgData name="Lhoest Rémy" userId="a082b7f1-8b59-4f35-9dff-8f8edb24495b" providerId="ADAL" clId="{B16FC0A5-B894-457F-A679-B233D7463408}" dt="2025-07-14T13:07:02.621" v="9109" actId="478"/>
          <ac:spMkLst>
            <pc:docMk/>
            <pc:sldMk cId="2947944327" sldId="529"/>
            <ac:spMk id="14" creationId="{E3623F43-CD45-F887-7ED2-51B0202F8F67}"/>
          </ac:spMkLst>
        </pc:spChg>
        <pc:picChg chg="add del mod">
          <ac:chgData name="Lhoest Rémy" userId="a082b7f1-8b59-4f35-9dff-8f8edb24495b" providerId="ADAL" clId="{B16FC0A5-B894-457F-A679-B233D7463408}" dt="2025-07-14T08:27:34.502" v="4734" actId="478"/>
          <ac:picMkLst>
            <pc:docMk/>
            <pc:sldMk cId="2947944327" sldId="529"/>
            <ac:picMk id="3" creationId="{43268013-091A-67C1-7DB1-2A1A7DC32358}"/>
          </ac:picMkLst>
        </pc:picChg>
        <pc:picChg chg="del">
          <ac:chgData name="Lhoest Rémy" userId="a082b7f1-8b59-4f35-9dff-8f8edb24495b" providerId="ADAL" clId="{B16FC0A5-B894-457F-A679-B233D7463408}" dt="2025-07-14T08:26:13.140" v="4659" actId="478"/>
          <ac:picMkLst>
            <pc:docMk/>
            <pc:sldMk cId="2947944327" sldId="529"/>
            <ac:picMk id="6" creationId="{2ADC797F-1652-1EB0-A25D-2E2D3AD04EA2}"/>
          </ac:picMkLst>
        </pc:picChg>
        <pc:picChg chg="add mod">
          <ac:chgData name="Lhoest Rémy" userId="a082b7f1-8b59-4f35-9dff-8f8edb24495b" providerId="ADAL" clId="{B16FC0A5-B894-457F-A679-B233D7463408}" dt="2025-07-14T08:30:57.350" v="4890" actId="692"/>
          <ac:picMkLst>
            <pc:docMk/>
            <pc:sldMk cId="2947944327" sldId="529"/>
            <ac:picMk id="8" creationId="{CD373215-275C-5DC9-61A2-D5C434014EF6}"/>
          </ac:picMkLst>
        </pc:picChg>
        <pc:picChg chg="mod">
          <ac:chgData name="Lhoest Rémy" userId="a082b7f1-8b59-4f35-9dff-8f8edb24495b" providerId="ADAL" clId="{B16FC0A5-B894-457F-A679-B233D7463408}" dt="2025-07-14T08:30:50.079" v="4889" actId="1037"/>
          <ac:picMkLst>
            <pc:docMk/>
            <pc:sldMk cId="2947944327" sldId="529"/>
            <ac:picMk id="11" creationId="{E2252F4E-6EBF-55C5-0D4B-1D92540A05B0}"/>
          </ac:picMkLst>
        </pc:picChg>
        <pc:picChg chg="del">
          <ac:chgData name="Lhoest Rémy" userId="a082b7f1-8b59-4f35-9dff-8f8edb24495b" providerId="ADAL" clId="{B16FC0A5-B894-457F-A679-B233D7463408}" dt="2025-07-14T08:26:17.110" v="4662" actId="478"/>
          <ac:picMkLst>
            <pc:docMk/>
            <pc:sldMk cId="2947944327" sldId="529"/>
            <ac:picMk id="13" creationId="{54FFC1B1-9F96-E329-68D3-D02752B8F2A8}"/>
          </ac:picMkLst>
        </pc:picChg>
        <pc:picChg chg="del">
          <ac:chgData name="Lhoest Rémy" userId="a082b7f1-8b59-4f35-9dff-8f8edb24495b" providerId="ADAL" clId="{B16FC0A5-B894-457F-A679-B233D7463408}" dt="2025-07-14T08:26:16.295" v="4661" actId="478"/>
          <ac:picMkLst>
            <pc:docMk/>
            <pc:sldMk cId="2947944327" sldId="529"/>
            <ac:picMk id="15" creationId="{D91F749B-450B-A653-4B6B-D6814E577931}"/>
          </ac:picMkLst>
        </pc:picChg>
        <pc:picChg chg="del">
          <ac:chgData name="Lhoest Rémy" userId="a082b7f1-8b59-4f35-9dff-8f8edb24495b" providerId="ADAL" clId="{B16FC0A5-B894-457F-A679-B233D7463408}" dt="2025-07-14T08:26:13.671" v="4660" actId="478"/>
          <ac:picMkLst>
            <pc:docMk/>
            <pc:sldMk cId="2947944327" sldId="529"/>
            <ac:picMk id="17" creationId="{9028892F-C982-667F-F2B8-E6EB2DE363C1}"/>
          </ac:picMkLst>
        </pc:picChg>
      </pc:sldChg>
      <pc:sldChg chg="addSp delSp modSp new mod ord modClrScheme chgLayout">
        <pc:chgData name="Lhoest Rémy" userId="a082b7f1-8b59-4f35-9dff-8f8edb24495b" providerId="ADAL" clId="{B16FC0A5-B894-457F-A679-B233D7463408}" dt="2025-07-14T13:09:34.604" v="9135" actId="14861"/>
        <pc:sldMkLst>
          <pc:docMk/>
          <pc:sldMk cId="736680553" sldId="530"/>
        </pc:sldMkLst>
        <pc:spChg chg="del mod ord">
          <ac:chgData name="Lhoest Rémy" userId="a082b7f1-8b59-4f35-9dff-8f8edb24495b" providerId="ADAL" clId="{B16FC0A5-B894-457F-A679-B233D7463408}" dt="2025-07-14T11:02:04.723" v="7729" actId="478"/>
          <ac:spMkLst>
            <pc:docMk/>
            <pc:sldMk cId="736680553" sldId="530"/>
            <ac:spMk id="2" creationId="{9DF0DB9A-D37E-05F1-0616-D27866A55234}"/>
          </ac:spMkLst>
        </pc:spChg>
        <pc:spChg chg="del">
          <ac:chgData name="Lhoest Rémy" userId="a082b7f1-8b59-4f35-9dff-8f8edb24495b" providerId="ADAL" clId="{B16FC0A5-B894-457F-A679-B233D7463408}" dt="2025-07-14T08:43:04.592" v="5549" actId="478"/>
          <ac:spMkLst>
            <pc:docMk/>
            <pc:sldMk cId="736680553" sldId="530"/>
            <ac:spMk id="3" creationId="{EA9D7C61-7116-016C-ED9A-8C0F5BF1AC00}"/>
          </ac:spMkLst>
        </pc:spChg>
        <pc:spChg chg="mod ord">
          <ac:chgData name="Lhoest Rémy" userId="a082b7f1-8b59-4f35-9dff-8f8edb24495b" providerId="ADAL" clId="{B16FC0A5-B894-457F-A679-B233D7463408}" dt="2025-07-14T11:01:53.517" v="7727" actId="700"/>
          <ac:spMkLst>
            <pc:docMk/>
            <pc:sldMk cId="736680553" sldId="530"/>
            <ac:spMk id="4" creationId="{D87D5D7A-C213-C4EA-F2A4-B7DE4BBB781F}"/>
          </ac:spMkLst>
        </pc:spChg>
        <pc:spChg chg="add del mod">
          <ac:chgData name="Lhoest Rémy" userId="a082b7f1-8b59-4f35-9dff-8f8edb24495b" providerId="ADAL" clId="{B16FC0A5-B894-457F-A679-B233D7463408}" dt="2025-07-14T11:00:52.061" v="7705" actId="478"/>
          <ac:spMkLst>
            <pc:docMk/>
            <pc:sldMk cId="736680553" sldId="530"/>
            <ac:spMk id="5" creationId="{9F0DBD47-6BCD-1B33-4A6E-9D4C9E7E6E93}"/>
          </ac:spMkLst>
        </pc:spChg>
        <pc:spChg chg="add mod">
          <ac:chgData name="Lhoest Rémy" userId="a082b7f1-8b59-4f35-9dff-8f8edb24495b" providerId="ADAL" clId="{B16FC0A5-B894-457F-A679-B233D7463408}" dt="2025-07-14T11:02:41.519" v="7760" actId="1076"/>
          <ac:spMkLst>
            <pc:docMk/>
            <pc:sldMk cId="736680553" sldId="530"/>
            <ac:spMk id="6" creationId="{0CD230FE-367A-B1D1-1D24-6E2BD574D5E5}"/>
          </ac:spMkLst>
        </pc:spChg>
        <pc:spChg chg="add mod">
          <ac:chgData name="Lhoest Rémy" userId="a082b7f1-8b59-4f35-9dff-8f8edb24495b" providerId="ADAL" clId="{B16FC0A5-B894-457F-A679-B233D7463408}" dt="2025-07-14T13:09:09.888" v="9131" actId="1038"/>
          <ac:spMkLst>
            <pc:docMk/>
            <pc:sldMk cId="736680553" sldId="530"/>
            <ac:spMk id="9" creationId="{B5CF7AFA-1F43-2657-89CC-87CB6E97832E}"/>
          </ac:spMkLst>
        </pc:spChg>
        <pc:spChg chg="add mod">
          <ac:chgData name="Lhoest Rémy" userId="a082b7f1-8b59-4f35-9dff-8f8edb24495b" providerId="ADAL" clId="{B16FC0A5-B894-457F-A679-B233D7463408}" dt="2025-07-14T13:09:17.343" v="9134" actId="1035"/>
          <ac:spMkLst>
            <pc:docMk/>
            <pc:sldMk cId="736680553" sldId="530"/>
            <ac:spMk id="15" creationId="{A60781B2-8FF6-7395-90C2-F6F4E77CCE55}"/>
          </ac:spMkLst>
        </pc:spChg>
        <pc:spChg chg="add mod">
          <ac:chgData name="Lhoest Rémy" userId="a082b7f1-8b59-4f35-9dff-8f8edb24495b" providerId="ADAL" clId="{B16FC0A5-B894-457F-A679-B233D7463408}" dt="2025-07-14T11:03:03.667" v="7763" actId="1076"/>
          <ac:spMkLst>
            <pc:docMk/>
            <pc:sldMk cId="736680553" sldId="530"/>
            <ac:spMk id="19" creationId="{EFAD2F99-52BF-3AD1-EA17-9080F39ED81F}"/>
          </ac:spMkLst>
        </pc:spChg>
        <pc:spChg chg="add del mod ord">
          <ac:chgData name="Lhoest Rémy" userId="a082b7f1-8b59-4f35-9dff-8f8edb24495b" providerId="ADAL" clId="{B16FC0A5-B894-457F-A679-B233D7463408}" dt="2025-07-14T11:02:46.272" v="7761" actId="478"/>
          <ac:spMkLst>
            <pc:docMk/>
            <pc:sldMk cId="736680553" sldId="530"/>
            <ac:spMk id="26" creationId="{136930BB-AD47-B47D-87A1-3C93EA0D7B47}"/>
          </ac:spMkLst>
        </pc:spChg>
        <pc:spChg chg="add del mod">
          <ac:chgData name="Lhoest Rémy" userId="a082b7f1-8b59-4f35-9dff-8f8edb24495b" providerId="ADAL" clId="{B16FC0A5-B894-457F-A679-B233D7463408}" dt="2025-07-14T11:02:08.241" v="7732" actId="478"/>
          <ac:spMkLst>
            <pc:docMk/>
            <pc:sldMk cId="736680553" sldId="530"/>
            <ac:spMk id="28" creationId="{41C7BF5F-95A1-9A50-5376-223F7388C710}"/>
          </ac:spMkLst>
        </pc:spChg>
        <pc:spChg chg="add del mod">
          <ac:chgData name="Lhoest Rémy" userId="a082b7f1-8b59-4f35-9dff-8f8edb24495b" providerId="ADAL" clId="{B16FC0A5-B894-457F-A679-B233D7463408}" dt="2025-07-14T11:02:31.936" v="7759" actId="478"/>
          <ac:spMkLst>
            <pc:docMk/>
            <pc:sldMk cId="736680553" sldId="530"/>
            <ac:spMk id="29" creationId="{75602CD8-FE18-ABF8-1809-9E29D44A1EF9}"/>
          </ac:spMkLst>
        </pc:spChg>
        <pc:spChg chg="add mod">
          <ac:chgData name="Lhoest Rémy" userId="a082b7f1-8b59-4f35-9dff-8f8edb24495b" providerId="ADAL" clId="{B16FC0A5-B894-457F-A679-B233D7463408}" dt="2025-07-14T11:02:28.966" v="7758"/>
          <ac:spMkLst>
            <pc:docMk/>
            <pc:sldMk cId="736680553" sldId="530"/>
            <ac:spMk id="30" creationId="{4BF1993C-AA05-BD95-B85F-FB0C56EC8035}"/>
          </ac:spMkLst>
        </pc:spChg>
        <pc:picChg chg="add mod ord">
          <ac:chgData name="Lhoest Rémy" userId="a082b7f1-8b59-4f35-9dff-8f8edb24495b" providerId="ADAL" clId="{B16FC0A5-B894-457F-A679-B233D7463408}" dt="2025-07-14T13:08:45.394" v="9123" actId="1076"/>
          <ac:picMkLst>
            <pc:docMk/>
            <pc:sldMk cId="736680553" sldId="530"/>
            <ac:picMk id="8" creationId="{5FA1661B-1544-EAA5-F9A1-4FE3C4170074}"/>
          </ac:picMkLst>
        </pc:picChg>
        <pc:picChg chg="add mod">
          <ac:chgData name="Lhoest Rémy" userId="a082b7f1-8b59-4f35-9dff-8f8edb24495b" providerId="ADAL" clId="{B16FC0A5-B894-457F-A679-B233D7463408}" dt="2025-07-14T13:08:55.598" v="9124" actId="1076"/>
          <ac:picMkLst>
            <pc:docMk/>
            <pc:sldMk cId="736680553" sldId="530"/>
            <ac:picMk id="11" creationId="{3316C6B3-E46A-8D79-81DF-5C80948680A6}"/>
          </ac:picMkLst>
        </pc:picChg>
        <pc:picChg chg="add del mod">
          <ac:chgData name="Lhoest Rémy" userId="a082b7f1-8b59-4f35-9dff-8f8edb24495b" providerId="ADAL" clId="{B16FC0A5-B894-457F-A679-B233D7463408}" dt="2025-07-14T08:54:43.312" v="5768" actId="478"/>
          <ac:picMkLst>
            <pc:docMk/>
            <pc:sldMk cId="736680553" sldId="530"/>
            <ac:picMk id="18" creationId="{78B5BCA3-14A3-DAB2-BC72-E3393DB07ECC}"/>
          </ac:picMkLst>
        </pc:picChg>
        <pc:picChg chg="add mod ord">
          <ac:chgData name="Lhoest Rémy" userId="a082b7f1-8b59-4f35-9dff-8f8edb24495b" providerId="ADAL" clId="{B16FC0A5-B894-457F-A679-B233D7463408}" dt="2025-07-14T13:09:34.604" v="9135" actId="14861"/>
          <ac:picMkLst>
            <pc:docMk/>
            <pc:sldMk cId="736680553" sldId="530"/>
            <ac:picMk id="25" creationId="{B117A6A6-4D9F-FD35-0BF5-D7AA88ED441D}"/>
          </ac:picMkLst>
        </pc:picChg>
        <pc:cxnChg chg="add mod">
          <ac:chgData name="Lhoest Rémy" userId="a082b7f1-8b59-4f35-9dff-8f8edb24495b" providerId="ADAL" clId="{B16FC0A5-B894-457F-A679-B233D7463408}" dt="2025-07-14T13:09:17.343" v="9134" actId="1035"/>
          <ac:cxnSpMkLst>
            <pc:docMk/>
            <pc:sldMk cId="736680553" sldId="530"/>
            <ac:cxnSpMk id="12" creationId="{AFFA82A1-D09E-02FC-6ECA-66D43A7D1F21}"/>
          </ac:cxnSpMkLst>
        </pc:cxnChg>
        <pc:cxnChg chg="add mod">
          <ac:chgData name="Lhoest Rémy" userId="a082b7f1-8b59-4f35-9dff-8f8edb24495b" providerId="ADAL" clId="{B16FC0A5-B894-457F-A679-B233D7463408}" dt="2025-07-14T13:09:17.343" v="9134" actId="1035"/>
          <ac:cxnSpMkLst>
            <pc:docMk/>
            <pc:sldMk cId="736680553" sldId="530"/>
            <ac:cxnSpMk id="20" creationId="{00871488-7FEF-43FD-6BF8-C48B6AE15131}"/>
          </ac:cxnSpMkLst>
        </pc:cxnChg>
      </pc:sldChg>
      <pc:sldChg chg="addSp delSp modSp new add del mod modClrScheme chgLayout">
        <pc:chgData name="Lhoest Rémy" userId="a082b7f1-8b59-4f35-9dff-8f8edb24495b" providerId="ADAL" clId="{B16FC0A5-B894-457F-A679-B233D7463408}" dt="2025-07-14T09:41:45.088" v="6159" actId="47"/>
        <pc:sldMkLst>
          <pc:docMk/>
          <pc:sldMk cId="3197044469" sldId="531"/>
        </pc:sldMkLst>
        <pc:spChg chg="del mod ord">
          <ac:chgData name="Lhoest Rémy" userId="a082b7f1-8b59-4f35-9dff-8f8edb24495b" providerId="ADAL" clId="{B16FC0A5-B894-457F-A679-B233D7463408}" dt="2025-07-14T08:56:27.765" v="5891" actId="700"/>
          <ac:spMkLst>
            <pc:docMk/>
            <pc:sldMk cId="3197044469" sldId="531"/>
            <ac:spMk id="2" creationId="{03C2BF2E-BDC8-AC22-D4F7-97CD49B3F17F}"/>
          </ac:spMkLst>
        </pc:spChg>
        <pc:spChg chg="del mod ord">
          <ac:chgData name="Lhoest Rémy" userId="a082b7f1-8b59-4f35-9dff-8f8edb24495b" providerId="ADAL" clId="{B16FC0A5-B894-457F-A679-B233D7463408}" dt="2025-07-14T08:56:27.765" v="5891" actId="700"/>
          <ac:spMkLst>
            <pc:docMk/>
            <pc:sldMk cId="3197044469" sldId="531"/>
            <ac:spMk id="3" creationId="{E6BBDC05-FAF5-87E6-4DA0-6BC0FAD69F94}"/>
          </ac:spMkLst>
        </pc:spChg>
        <pc:spChg chg="mod ord">
          <ac:chgData name="Lhoest Rémy" userId="a082b7f1-8b59-4f35-9dff-8f8edb24495b" providerId="ADAL" clId="{B16FC0A5-B894-457F-A679-B233D7463408}" dt="2025-07-14T08:56:32.037" v="5892" actId="700"/>
          <ac:spMkLst>
            <pc:docMk/>
            <pc:sldMk cId="3197044469" sldId="531"/>
            <ac:spMk id="4" creationId="{0DB42065-7D70-D690-E47C-F40DA48A8ADF}"/>
          </ac:spMkLst>
        </pc:spChg>
        <pc:spChg chg="add del mod ord">
          <ac:chgData name="Lhoest Rémy" userId="a082b7f1-8b59-4f35-9dff-8f8edb24495b" providerId="ADAL" clId="{B16FC0A5-B894-457F-A679-B233D7463408}" dt="2025-07-14T08:56:32.037" v="5892" actId="700"/>
          <ac:spMkLst>
            <pc:docMk/>
            <pc:sldMk cId="3197044469" sldId="531"/>
            <ac:spMk id="5" creationId="{440D0B79-1224-7BCA-8A70-8E1AF5DCCC0B}"/>
          </ac:spMkLst>
        </pc:spChg>
        <pc:spChg chg="add del mod ord">
          <ac:chgData name="Lhoest Rémy" userId="a082b7f1-8b59-4f35-9dff-8f8edb24495b" providerId="ADAL" clId="{B16FC0A5-B894-457F-A679-B233D7463408}" dt="2025-07-14T08:56:32.037" v="5892" actId="700"/>
          <ac:spMkLst>
            <pc:docMk/>
            <pc:sldMk cId="3197044469" sldId="531"/>
            <ac:spMk id="6" creationId="{AC6766A5-BFC4-AD21-BEB6-B08BFD774562}"/>
          </ac:spMkLst>
        </pc:spChg>
        <pc:spChg chg="add del mod ord">
          <ac:chgData name="Lhoest Rémy" userId="a082b7f1-8b59-4f35-9dff-8f8edb24495b" providerId="ADAL" clId="{B16FC0A5-B894-457F-A679-B233D7463408}" dt="2025-07-14T08:57:49.269" v="5961" actId="478"/>
          <ac:spMkLst>
            <pc:docMk/>
            <pc:sldMk cId="3197044469" sldId="531"/>
            <ac:spMk id="7" creationId="{663CF5AD-EDCF-A1FA-7191-90F5C4500098}"/>
          </ac:spMkLst>
        </pc:spChg>
        <pc:spChg chg="add del mod ord">
          <ac:chgData name="Lhoest Rémy" userId="a082b7f1-8b59-4f35-9dff-8f8edb24495b" providerId="ADAL" clId="{B16FC0A5-B894-457F-A679-B233D7463408}" dt="2025-07-14T09:07:33.573" v="5963" actId="478"/>
          <ac:spMkLst>
            <pc:docMk/>
            <pc:sldMk cId="3197044469" sldId="531"/>
            <ac:spMk id="8" creationId="{8229887C-7693-62E1-BF8C-D7D592BE3BD5}"/>
          </ac:spMkLst>
        </pc:spChg>
        <pc:spChg chg="add mod">
          <ac:chgData name="Lhoest Rémy" userId="a082b7f1-8b59-4f35-9dff-8f8edb24495b" providerId="ADAL" clId="{B16FC0A5-B894-457F-A679-B233D7463408}" dt="2025-07-14T08:57:50.509" v="5962"/>
          <ac:spMkLst>
            <pc:docMk/>
            <pc:sldMk cId="3197044469" sldId="531"/>
            <ac:spMk id="9" creationId="{A98C306A-9D44-5B2D-B332-76B0C119A902}"/>
          </ac:spMkLst>
        </pc:spChg>
        <pc:spChg chg="add mod">
          <ac:chgData name="Lhoest Rémy" userId="a082b7f1-8b59-4f35-9dff-8f8edb24495b" providerId="ADAL" clId="{B16FC0A5-B894-457F-A679-B233D7463408}" dt="2025-07-14T09:08:24.645" v="6006" actId="20577"/>
          <ac:spMkLst>
            <pc:docMk/>
            <pc:sldMk cId="3197044469" sldId="531"/>
            <ac:spMk id="12" creationId="{47FA783F-DE02-B1FE-14A8-24CD1EBD4932}"/>
          </ac:spMkLst>
        </pc:spChg>
        <pc:spChg chg="add mod">
          <ac:chgData name="Lhoest Rémy" userId="a082b7f1-8b59-4f35-9dff-8f8edb24495b" providerId="ADAL" clId="{B16FC0A5-B894-457F-A679-B233D7463408}" dt="2025-07-14T09:08:50.604" v="6032" actId="1076"/>
          <ac:spMkLst>
            <pc:docMk/>
            <pc:sldMk cId="3197044469" sldId="531"/>
            <ac:spMk id="13" creationId="{B3264FFB-B312-7DC8-E752-50D0F927A3DB}"/>
          </ac:spMkLst>
        </pc:spChg>
        <pc:spChg chg="add mod">
          <ac:chgData name="Lhoest Rémy" userId="a082b7f1-8b59-4f35-9dff-8f8edb24495b" providerId="ADAL" clId="{B16FC0A5-B894-457F-A679-B233D7463408}" dt="2025-07-14T09:10:43.353" v="6073" actId="20577"/>
          <ac:spMkLst>
            <pc:docMk/>
            <pc:sldMk cId="3197044469" sldId="531"/>
            <ac:spMk id="16" creationId="{FE983C52-8759-F2EC-19BD-3BDB21D10349}"/>
          </ac:spMkLst>
        </pc:spChg>
        <pc:picChg chg="add mod modCrop">
          <ac:chgData name="Lhoest Rémy" userId="a082b7f1-8b59-4f35-9dff-8f8edb24495b" providerId="ADAL" clId="{B16FC0A5-B894-457F-A679-B233D7463408}" dt="2025-07-14T09:10:06.735" v="6039" actId="732"/>
          <ac:picMkLst>
            <pc:docMk/>
            <pc:sldMk cId="3197044469" sldId="531"/>
            <ac:picMk id="11" creationId="{D567A7C2-2812-4286-29FC-6D9224D1DEA4}"/>
          </ac:picMkLst>
        </pc:picChg>
        <pc:picChg chg="add mod modCrop">
          <ac:chgData name="Lhoest Rémy" userId="a082b7f1-8b59-4f35-9dff-8f8edb24495b" providerId="ADAL" clId="{B16FC0A5-B894-457F-A679-B233D7463408}" dt="2025-07-14T09:10:16.865" v="6040" actId="732"/>
          <ac:picMkLst>
            <pc:docMk/>
            <pc:sldMk cId="3197044469" sldId="531"/>
            <ac:picMk id="15" creationId="{3368795C-668A-7259-38E0-73167AB4017E}"/>
          </ac:picMkLst>
        </pc:picChg>
        <pc:picChg chg="add del mod">
          <ac:chgData name="Lhoest Rémy" userId="a082b7f1-8b59-4f35-9dff-8f8edb24495b" providerId="ADAL" clId="{B16FC0A5-B894-457F-A679-B233D7463408}" dt="2025-07-14T09:25:37.187" v="6076" actId="21"/>
          <ac:picMkLst>
            <pc:docMk/>
            <pc:sldMk cId="3197044469" sldId="531"/>
            <ac:picMk id="18" creationId="{E5B8FC3E-03B8-499B-D349-628912BA3CEB}"/>
          </ac:picMkLst>
        </pc:picChg>
      </pc:sldChg>
      <pc:sldChg chg="addSp delSp modSp new mod setBg modShow">
        <pc:chgData name="Lhoest Rémy" userId="a082b7f1-8b59-4f35-9dff-8f8edb24495b" providerId="ADAL" clId="{B16FC0A5-B894-457F-A679-B233D7463408}" dt="2025-07-14T13:09:54.620" v="9137" actId="692"/>
        <pc:sldMkLst>
          <pc:docMk/>
          <pc:sldMk cId="1231221557" sldId="532"/>
        </pc:sldMkLst>
        <pc:spChg chg="del">
          <ac:chgData name="Lhoest Rémy" userId="a082b7f1-8b59-4f35-9dff-8f8edb24495b" providerId="ADAL" clId="{B16FC0A5-B894-457F-A679-B233D7463408}" dt="2025-07-14T09:25:40.935" v="6078"/>
          <ac:spMkLst>
            <pc:docMk/>
            <pc:sldMk cId="1231221557" sldId="532"/>
            <ac:spMk id="2" creationId="{5F05149B-C8E4-EC4E-CFFB-0EA7A9413C86}"/>
          </ac:spMkLst>
        </pc:spChg>
        <pc:spChg chg="add del mod">
          <ac:chgData name="Lhoest Rémy" userId="a082b7f1-8b59-4f35-9dff-8f8edb24495b" providerId="ADAL" clId="{B16FC0A5-B894-457F-A679-B233D7463408}" dt="2025-07-14T09:41:38.699" v="6157" actId="478"/>
          <ac:spMkLst>
            <pc:docMk/>
            <pc:sldMk cId="1231221557" sldId="532"/>
            <ac:spMk id="3" creationId="{5A0C69D2-56A7-E161-F5FB-8D6465FAB768}"/>
          </ac:spMkLst>
        </pc:spChg>
        <pc:spChg chg="add mod">
          <ac:chgData name="Lhoest Rémy" userId="a082b7f1-8b59-4f35-9dff-8f8edb24495b" providerId="ADAL" clId="{B16FC0A5-B894-457F-A679-B233D7463408}" dt="2025-07-14T11:04:28.866" v="7867" actId="1036"/>
          <ac:spMkLst>
            <pc:docMk/>
            <pc:sldMk cId="1231221557" sldId="532"/>
            <ac:spMk id="6" creationId="{6D4CE053-824C-67FF-6A59-B4A047E595A3}"/>
          </ac:spMkLst>
        </pc:spChg>
        <pc:spChg chg="add mod">
          <ac:chgData name="Lhoest Rémy" userId="a082b7f1-8b59-4f35-9dff-8f8edb24495b" providerId="ADAL" clId="{B16FC0A5-B894-457F-A679-B233D7463408}" dt="2025-07-14T11:04:38.635" v="7868" actId="1076"/>
          <ac:spMkLst>
            <pc:docMk/>
            <pc:sldMk cId="1231221557" sldId="532"/>
            <ac:spMk id="12" creationId="{77238245-D5C4-AF71-C0C4-C40E5EBF4822}"/>
          </ac:spMkLst>
        </pc:spChg>
        <pc:spChg chg="add mod">
          <ac:chgData name="Lhoest Rémy" userId="a082b7f1-8b59-4f35-9dff-8f8edb24495b" providerId="ADAL" clId="{B16FC0A5-B894-457F-A679-B233D7463408}" dt="2025-07-14T09:42:01.432" v="6166" actId="20577"/>
          <ac:spMkLst>
            <pc:docMk/>
            <pc:sldMk cId="1231221557" sldId="532"/>
            <ac:spMk id="14" creationId="{9B2EAC67-86AB-F72B-8C95-06B584F05A96}"/>
          </ac:spMkLst>
        </pc:spChg>
        <pc:spChg chg="add mod">
          <ac:chgData name="Lhoest Rémy" userId="a082b7f1-8b59-4f35-9dff-8f8edb24495b" providerId="ADAL" clId="{B16FC0A5-B894-457F-A679-B233D7463408}" dt="2025-07-14T09:42:05.353" v="6173" actId="20577"/>
          <ac:spMkLst>
            <pc:docMk/>
            <pc:sldMk cId="1231221557" sldId="532"/>
            <ac:spMk id="16" creationId="{0BAE9C65-7EA8-0493-4BE4-0CAB21782FBD}"/>
          </ac:spMkLst>
        </pc:spChg>
        <pc:spChg chg="add mod">
          <ac:chgData name="Lhoest Rémy" userId="a082b7f1-8b59-4f35-9dff-8f8edb24495b" providerId="ADAL" clId="{B16FC0A5-B894-457F-A679-B233D7463408}" dt="2025-07-14T09:39:43.081" v="6151"/>
          <ac:spMkLst>
            <pc:docMk/>
            <pc:sldMk cId="1231221557" sldId="532"/>
            <ac:spMk id="17" creationId="{319333A3-C8C2-77EB-5CAC-4890B33D2EBA}"/>
          </ac:spMkLst>
        </pc:spChg>
        <pc:spChg chg="add mod">
          <ac:chgData name="Lhoest Rémy" userId="a082b7f1-8b59-4f35-9dff-8f8edb24495b" providerId="ADAL" clId="{B16FC0A5-B894-457F-A679-B233D7463408}" dt="2025-07-14T09:39:48.410" v="6153"/>
          <ac:spMkLst>
            <pc:docMk/>
            <pc:sldMk cId="1231221557" sldId="532"/>
            <ac:spMk id="19" creationId="{DBEB6A46-7CF6-0B9E-0EB3-EDB66E6B3FBF}"/>
          </ac:spMkLst>
        </pc:spChg>
        <pc:picChg chg="add mod">
          <ac:chgData name="Lhoest Rémy" userId="a082b7f1-8b59-4f35-9dff-8f8edb24495b" providerId="ADAL" clId="{B16FC0A5-B894-457F-A679-B233D7463408}" dt="2025-07-14T11:04:28.866" v="7867" actId="1036"/>
          <ac:picMkLst>
            <pc:docMk/>
            <pc:sldMk cId="1231221557" sldId="532"/>
            <ac:picMk id="5" creationId="{AFDC18FE-7FA4-2275-7061-636801A5FF3A}"/>
          </ac:picMkLst>
        </pc:picChg>
        <pc:picChg chg="add mod">
          <ac:chgData name="Lhoest Rémy" userId="a082b7f1-8b59-4f35-9dff-8f8edb24495b" providerId="ADAL" clId="{B16FC0A5-B894-457F-A679-B233D7463408}" dt="2025-07-14T13:09:53.021" v="9136" actId="692"/>
          <ac:picMkLst>
            <pc:docMk/>
            <pc:sldMk cId="1231221557" sldId="532"/>
            <ac:picMk id="13" creationId="{8C89D434-14CE-8168-2DAA-91EC8A6AF8B3}"/>
          </ac:picMkLst>
        </pc:picChg>
        <pc:picChg chg="add mod">
          <ac:chgData name="Lhoest Rémy" userId="a082b7f1-8b59-4f35-9dff-8f8edb24495b" providerId="ADAL" clId="{B16FC0A5-B894-457F-A679-B233D7463408}" dt="2025-07-14T13:09:54.620" v="9137" actId="692"/>
          <ac:picMkLst>
            <pc:docMk/>
            <pc:sldMk cId="1231221557" sldId="532"/>
            <ac:picMk id="15" creationId="{54180D04-590E-EE53-2A10-CB5385F948B1}"/>
          </ac:picMkLst>
        </pc:picChg>
        <pc:picChg chg="add mod">
          <ac:chgData name="Lhoest Rémy" userId="a082b7f1-8b59-4f35-9dff-8f8edb24495b" providerId="ADAL" clId="{B16FC0A5-B894-457F-A679-B233D7463408}" dt="2025-07-14T11:04:28.866" v="7867" actId="1036"/>
          <ac:picMkLst>
            <pc:docMk/>
            <pc:sldMk cId="1231221557" sldId="532"/>
            <ac:picMk id="18" creationId="{E5B8FC3E-03B8-499B-D349-628912BA3CEB}"/>
          </ac:picMkLst>
        </pc:picChg>
        <pc:cxnChg chg="add mod">
          <ac:chgData name="Lhoest Rémy" userId="a082b7f1-8b59-4f35-9dff-8f8edb24495b" providerId="ADAL" clId="{B16FC0A5-B894-457F-A679-B233D7463408}" dt="2025-07-14T11:04:28.866" v="7867" actId="1036"/>
          <ac:cxnSpMkLst>
            <pc:docMk/>
            <pc:sldMk cId="1231221557" sldId="532"/>
            <ac:cxnSpMk id="7" creationId="{F646A2B4-9D38-7A6F-98E4-C5C2E55D9DCD}"/>
          </ac:cxnSpMkLst>
        </pc:cxnChg>
        <pc:cxnChg chg="add del mod">
          <ac:chgData name="Lhoest Rémy" userId="a082b7f1-8b59-4f35-9dff-8f8edb24495b" providerId="ADAL" clId="{B16FC0A5-B894-457F-A679-B233D7463408}" dt="2025-07-14T09:49:38.815" v="6255" actId="478"/>
          <ac:cxnSpMkLst>
            <pc:docMk/>
            <pc:sldMk cId="1231221557" sldId="532"/>
            <ac:cxnSpMk id="20" creationId="{BC5CD1FE-5C57-454D-314B-EF65C56C087D}"/>
          </ac:cxnSpMkLst>
        </pc:cxnChg>
      </pc:sldChg>
      <pc:sldChg chg="addSp delSp modSp new mod ord">
        <pc:chgData name="Lhoest Rémy" userId="a082b7f1-8b59-4f35-9dff-8f8edb24495b" providerId="ADAL" clId="{B16FC0A5-B894-457F-A679-B233D7463408}" dt="2025-07-14T09:58:59.746" v="6377" actId="1037"/>
        <pc:sldMkLst>
          <pc:docMk/>
          <pc:sldMk cId="504381885" sldId="533"/>
        </pc:sldMkLst>
        <pc:spChg chg="mod">
          <ac:chgData name="Lhoest Rémy" userId="a082b7f1-8b59-4f35-9dff-8f8edb24495b" providerId="ADAL" clId="{B16FC0A5-B894-457F-A679-B233D7463408}" dt="2025-07-14T09:45:12.701" v="6216" actId="20577"/>
          <ac:spMkLst>
            <pc:docMk/>
            <pc:sldMk cId="504381885" sldId="533"/>
            <ac:spMk id="2" creationId="{E3CC60D3-F6DA-C243-EC2C-1334B0CF85AC}"/>
          </ac:spMkLst>
        </pc:spChg>
        <pc:spChg chg="del">
          <ac:chgData name="Lhoest Rémy" userId="a082b7f1-8b59-4f35-9dff-8f8edb24495b" providerId="ADAL" clId="{B16FC0A5-B894-457F-A679-B233D7463408}" dt="2025-07-14T09:47:41.403" v="6223" actId="478"/>
          <ac:spMkLst>
            <pc:docMk/>
            <pc:sldMk cId="504381885" sldId="533"/>
            <ac:spMk id="3" creationId="{C9F69785-5481-9D41-FD5B-073FA3CDE3D2}"/>
          </ac:spMkLst>
        </pc:spChg>
        <pc:spChg chg="add mod">
          <ac:chgData name="Lhoest Rémy" userId="a082b7f1-8b59-4f35-9dff-8f8edb24495b" providerId="ADAL" clId="{B16FC0A5-B894-457F-A679-B233D7463408}" dt="2025-07-14T09:56:25.757" v="6315" actId="1037"/>
          <ac:spMkLst>
            <pc:docMk/>
            <pc:sldMk cId="504381885" sldId="533"/>
            <ac:spMk id="7" creationId="{2233636B-1BE0-0F93-6BB5-7DBC59CF35B5}"/>
          </ac:spMkLst>
        </pc:spChg>
        <pc:spChg chg="add mod">
          <ac:chgData name="Lhoest Rémy" userId="a082b7f1-8b59-4f35-9dff-8f8edb24495b" providerId="ADAL" clId="{B16FC0A5-B894-457F-A679-B233D7463408}" dt="2025-07-14T09:56:30.141" v="6323" actId="1038"/>
          <ac:spMkLst>
            <pc:docMk/>
            <pc:sldMk cId="504381885" sldId="533"/>
            <ac:spMk id="15" creationId="{E69D6D1A-7C85-44EB-2928-68E40C95AC3F}"/>
          </ac:spMkLst>
        </pc:spChg>
        <pc:spChg chg="add mod">
          <ac:chgData name="Lhoest Rémy" userId="a082b7f1-8b59-4f35-9dff-8f8edb24495b" providerId="ADAL" clId="{B16FC0A5-B894-457F-A679-B233D7463408}" dt="2025-07-14T09:56:36.115" v="6324" actId="1076"/>
          <ac:spMkLst>
            <pc:docMk/>
            <pc:sldMk cId="504381885" sldId="533"/>
            <ac:spMk id="21" creationId="{37504B9C-1129-6177-9C03-94C9226F600A}"/>
          </ac:spMkLst>
        </pc:spChg>
        <pc:spChg chg="add mod">
          <ac:chgData name="Lhoest Rémy" userId="a082b7f1-8b59-4f35-9dff-8f8edb24495b" providerId="ADAL" clId="{B16FC0A5-B894-457F-A679-B233D7463408}" dt="2025-07-14T09:58:43.010" v="6369" actId="1036"/>
          <ac:spMkLst>
            <pc:docMk/>
            <pc:sldMk cId="504381885" sldId="533"/>
            <ac:spMk id="28" creationId="{85897AB0-5A7D-FF13-D8AC-5B55E3621F19}"/>
          </ac:spMkLst>
        </pc:spChg>
        <pc:spChg chg="add mod">
          <ac:chgData name="Lhoest Rémy" userId="a082b7f1-8b59-4f35-9dff-8f8edb24495b" providerId="ADAL" clId="{B16FC0A5-B894-457F-A679-B233D7463408}" dt="2025-07-14T09:58:43.010" v="6369" actId="1036"/>
          <ac:spMkLst>
            <pc:docMk/>
            <pc:sldMk cId="504381885" sldId="533"/>
            <ac:spMk id="29" creationId="{D7FC4E67-479F-0744-783E-CA36349945F8}"/>
          </ac:spMkLst>
        </pc:spChg>
        <pc:spChg chg="add mod">
          <ac:chgData name="Lhoest Rémy" userId="a082b7f1-8b59-4f35-9dff-8f8edb24495b" providerId="ADAL" clId="{B16FC0A5-B894-457F-A679-B233D7463408}" dt="2025-07-14T09:58:43.010" v="6369" actId="1036"/>
          <ac:spMkLst>
            <pc:docMk/>
            <pc:sldMk cId="504381885" sldId="533"/>
            <ac:spMk id="32" creationId="{3F99E72A-A54D-F637-5ED3-E23201C9BE37}"/>
          </ac:spMkLst>
        </pc:spChg>
        <pc:picChg chg="add del mod">
          <ac:chgData name="Lhoest Rémy" userId="a082b7f1-8b59-4f35-9dff-8f8edb24495b" providerId="ADAL" clId="{B16FC0A5-B894-457F-A679-B233D7463408}" dt="2025-07-14T09:48:27.617" v="6232" actId="478"/>
          <ac:picMkLst>
            <pc:docMk/>
            <pc:sldMk cId="504381885" sldId="533"/>
            <ac:picMk id="6" creationId="{89A8AEF4-0946-6ABB-CCA6-B836885C9284}"/>
          </ac:picMkLst>
        </pc:picChg>
        <pc:picChg chg="add del mod ord">
          <ac:chgData name="Lhoest Rémy" userId="a082b7f1-8b59-4f35-9dff-8f8edb24495b" providerId="ADAL" clId="{B16FC0A5-B894-457F-A679-B233D7463408}" dt="2025-07-14T09:49:06.610" v="6240" actId="478"/>
          <ac:picMkLst>
            <pc:docMk/>
            <pc:sldMk cId="504381885" sldId="533"/>
            <ac:picMk id="12" creationId="{15E7BE1A-89FE-AD5D-5F3C-AD9F725EE08E}"/>
          </ac:picMkLst>
        </pc:picChg>
        <pc:picChg chg="add mod ord">
          <ac:chgData name="Lhoest Rémy" userId="a082b7f1-8b59-4f35-9dff-8f8edb24495b" providerId="ADAL" clId="{B16FC0A5-B894-457F-A679-B233D7463408}" dt="2025-07-14T09:56:42.229" v="6325" actId="692"/>
          <ac:picMkLst>
            <pc:docMk/>
            <pc:sldMk cId="504381885" sldId="533"/>
            <ac:picMk id="14" creationId="{97A437F5-6449-8AA9-D9DC-A29CC854762F}"/>
          </ac:picMkLst>
        </pc:picChg>
        <pc:picChg chg="add del mod">
          <ac:chgData name="Lhoest Rémy" userId="a082b7f1-8b59-4f35-9dff-8f8edb24495b" providerId="ADAL" clId="{B16FC0A5-B894-457F-A679-B233D7463408}" dt="2025-07-14T09:55:43.628" v="6306" actId="478"/>
          <ac:picMkLst>
            <pc:docMk/>
            <pc:sldMk cId="504381885" sldId="533"/>
            <ac:picMk id="23" creationId="{D5E350CE-6553-266A-5806-9909B167F2BB}"/>
          </ac:picMkLst>
        </pc:picChg>
        <pc:picChg chg="add del mod">
          <ac:chgData name="Lhoest Rémy" userId="a082b7f1-8b59-4f35-9dff-8f8edb24495b" providerId="ADAL" clId="{B16FC0A5-B894-457F-A679-B233D7463408}" dt="2025-07-14T09:57:59.232" v="6338" actId="478"/>
          <ac:picMkLst>
            <pc:docMk/>
            <pc:sldMk cId="504381885" sldId="533"/>
            <ac:picMk id="25" creationId="{7A35E0C8-307B-5A4D-0EF4-85101FCF6DA3}"/>
          </ac:picMkLst>
        </pc:picChg>
        <pc:picChg chg="add mod ord">
          <ac:chgData name="Lhoest Rémy" userId="a082b7f1-8b59-4f35-9dff-8f8edb24495b" providerId="ADAL" clId="{B16FC0A5-B894-457F-A679-B233D7463408}" dt="2025-07-14T09:58:43.010" v="6369" actId="1036"/>
          <ac:picMkLst>
            <pc:docMk/>
            <pc:sldMk cId="504381885" sldId="533"/>
            <ac:picMk id="31" creationId="{72623519-A3A6-E861-CF00-FE19A716D462}"/>
          </ac:picMkLst>
        </pc:picChg>
        <pc:cxnChg chg="add del mod">
          <ac:chgData name="Lhoest Rémy" userId="a082b7f1-8b59-4f35-9dff-8f8edb24495b" providerId="ADAL" clId="{B16FC0A5-B894-457F-A679-B233D7463408}" dt="2025-07-14T09:48:49.133" v="6238" actId="478"/>
          <ac:cxnSpMkLst>
            <pc:docMk/>
            <pc:sldMk cId="504381885" sldId="533"/>
            <ac:cxnSpMk id="8" creationId="{A17D5885-6359-D5D4-06B5-4BFBCF04078F}"/>
          </ac:cxnSpMkLst>
        </pc:cxnChg>
        <pc:cxnChg chg="add mod">
          <ac:chgData name="Lhoest Rémy" userId="a082b7f1-8b59-4f35-9dff-8f8edb24495b" providerId="ADAL" clId="{B16FC0A5-B894-457F-A679-B233D7463408}" dt="2025-07-14T09:56:30.141" v="6323" actId="1038"/>
          <ac:cxnSpMkLst>
            <pc:docMk/>
            <pc:sldMk cId="504381885" sldId="533"/>
            <ac:cxnSpMk id="16" creationId="{0CE0CEC4-38F0-AD27-80EC-FA6FF6D72B8A}"/>
          </ac:cxnSpMkLst>
        </pc:cxnChg>
        <pc:cxnChg chg="add mod">
          <ac:chgData name="Lhoest Rémy" userId="a082b7f1-8b59-4f35-9dff-8f8edb24495b" providerId="ADAL" clId="{B16FC0A5-B894-457F-A679-B233D7463408}" dt="2025-07-14T09:58:59.746" v="6377" actId="1037"/>
          <ac:cxnSpMkLst>
            <pc:docMk/>
            <pc:sldMk cId="504381885" sldId="533"/>
            <ac:cxnSpMk id="33" creationId="{3CEC8393-5EA4-AEDC-B85A-3D32783D53D3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135848441" sldId="534"/>
        </pc:sldMkLst>
      </pc:sldChg>
      <pc:sldChg chg="addSp delSp modSp new mod">
        <pc:chgData name="Lhoest Rémy" userId="a082b7f1-8b59-4f35-9dff-8f8edb24495b" providerId="ADAL" clId="{B16FC0A5-B894-457F-A679-B233D7463408}" dt="2025-07-14T10:10:31.730" v="6576" actId="1035"/>
        <pc:sldMkLst>
          <pc:docMk/>
          <pc:sldMk cId="3271688271" sldId="534"/>
        </pc:sldMkLst>
        <pc:spChg chg="del">
          <ac:chgData name="Lhoest Rémy" userId="a082b7f1-8b59-4f35-9dff-8f8edb24495b" providerId="ADAL" clId="{B16FC0A5-B894-457F-A679-B233D7463408}" dt="2025-07-14T10:02:14.188" v="6386"/>
          <ac:spMkLst>
            <pc:docMk/>
            <pc:sldMk cId="3271688271" sldId="534"/>
            <ac:spMk id="2" creationId="{6D32D077-AB51-4A81-C4B3-6A834AB04496}"/>
          </ac:spMkLst>
        </pc:spChg>
        <pc:spChg chg="del">
          <ac:chgData name="Lhoest Rémy" userId="a082b7f1-8b59-4f35-9dff-8f8edb24495b" providerId="ADAL" clId="{B16FC0A5-B894-457F-A679-B233D7463408}" dt="2025-07-14T10:01:33.230" v="6379" actId="22"/>
          <ac:spMkLst>
            <pc:docMk/>
            <pc:sldMk cId="3271688271" sldId="534"/>
            <ac:spMk id="3" creationId="{95C48AC4-3D66-DEE3-0E8D-36F371BC2D10}"/>
          </ac:spMkLst>
        </pc:spChg>
        <pc:spChg chg="add mod">
          <ac:chgData name="Lhoest Rémy" userId="a082b7f1-8b59-4f35-9dff-8f8edb24495b" providerId="ADAL" clId="{B16FC0A5-B894-457F-A679-B233D7463408}" dt="2025-07-14T10:10:31.730" v="6576" actId="1035"/>
          <ac:spMkLst>
            <pc:docMk/>
            <pc:sldMk cId="3271688271" sldId="534"/>
            <ac:spMk id="7" creationId="{51A30FC0-FB63-A9E0-0FF8-C7529E0063F4}"/>
          </ac:spMkLst>
        </pc:spChg>
        <pc:spChg chg="add mod">
          <ac:chgData name="Lhoest Rémy" userId="a082b7f1-8b59-4f35-9dff-8f8edb24495b" providerId="ADAL" clId="{B16FC0A5-B894-457F-A679-B233D7463408}" dt="2025-07-14T10:06:49.156" v="6542" actId="1076"/>
          <ac:spMkLst>
            <pc:docMk/>
            <pc:sldMk cId="3271688271" sldId="534"/>
            <ac:spMk id="8" creationId="{4058B307-0F64-0EA4-FB9A-BFB658AEF0E8}"/>
          </ac:spMkLst>
        </pc:spChg>
        <pc:spChg chg="add mod">
          <ac:chgData name="Lhoest Rémy" userId="a082b7f1-8b59-4f35-9dff-8f8edb24495b" providerId="ADAL" clId="{B16FC0A5-B894-457F-A679-B233D7463408}" dt="2025-07-14T10:05:09.083" v="6424" actId="1076"/>
          <ac:spMkLst>
            <pc:docMk/>
            <pc:sldMk cId="3271688271" sldId="534"/>
            <ac:spMk id="9" creationId="{18B49631-9BB2-A7C1-5798-2FDEE9F30032}"/>
          </ac:spMkLst>
        </pc:spChg>
        <pc:spChg chg="add del mod">
          <ac:chgData name="Lhoest Rémy" userId="a082b7f1-8b59-4f35-9dff-8f8edb24495b" providerId="ADAL" clId="{B16FC0A5-B894-457F-A679-B233D7463408}" dt="2025-07-14T10:03:23.607" v="6391" actId="478"/>
          <ac:spMkLst>
            <pc:docMk/>
            <pc:sldMk cId="3271688271" sldId="534"/>
            <ac:spMk id="11" creationId="{0D038C26-4FC2-5590-71CD-6A581478F9F4}"/>
          </ac:spMkLst>
        </pc:spChg>
        <pc:spChg chg="add mod">
          <ac:chgData name="Lhoest Rémy" userId="a082b7f1-8b59-4f35-9dff-8f8edb24495b" providerId="ADAL" clId="{B16FC0A5-B894-457F-A679-B233D7463408}" dt="2025-07-14T10:06:01.084" v="6458" actId="20577"/>
          <ac:spMkLst>
            <pc:docMk/>
            <pc:sldMk cId="3271688271" sldId="534"/>
            <ac:spMk id="17" creationId="{BCCB8B25-F0AC-263B-5127-C358F27F94C8}"/>
          </ac:spMkLst>
        </pc:spChg>
        <pc:picChg chg="add del mod ord">
          <ac:chgData name="Lhoest Rémy" userId="a082b7f1-8b59-4f35-9dff-8f8edb24495b" providerId="ADAL" clId="{B16FC0A5-B894-457F-A679-B233D7463408}" dt="2025-07-14T10:03:17.450" v="6387" actId="478"/>
          <ac:picMkLst>
            <pc:docMk/>
            <pc:sldMk cId="3271688271" sldId="534"/>
            <ac:picMk id="6" creationId="{81E855C5-159D-F5CC-0DAA-F7D666EC5217}"/>
          </ac:picMkLst>
        </pc:picChg>
        <pc:picChg chg="add del mod ord">
          <ac:chgData name="Lhoest Rémy" userId="a082b7f1-8b59-4f35-9dff-8f8edb24495b" providerId="ADAL" clId="{B16FC0A5-B894-457F-A679-B233D7463408}" dt="2025-07-14T10:04:58.137" v="6418" actId="478"/>
          <ac:picMkLst>
            <pc:docMk/>
            <pc:sldMk cId="3271688271" sldId="534"/>
            <ac:picMk id="13" creationId="{E7954A1D-5CD3-B75A-AA1C-7E13CC742EFD}"/>
          </ac:picMkLst>
        </pc:picChg>
        <pc:picChg chg="add mod ord">
          <ac:chgData name="Lhoest Rémy" userId="a082b7f1-8b59-4f35-9dff-8f8edb24495b" providerId="ADAL" clId="{B16FC0A5-B894-457F-A679-B233D7463408}" dt="2025-07-14T10:06:49.156" v="6542" actId="1076"/>
          <ac:picMkLst>
            <pc:docMk/>
            <pc:sldMk cId="3271688271" sldId="534"/>
            <ac:picMk id="15" creationId="{2338B56C-5860-6007-0EDF-92E7BC8355A2}"/>
          </ac:picMkLst>
        </pc:picChg>
        <pc:picChg chg="add del mod">
          <ac:chgData name="Lhoest Rémy" userId="a082b7f1-8b59-4f35-9dff-8f8edb24495b" providerId="ADAL" clId="{B16FC0A5-B894-457F-A679-B233D7463408}" dt="2025-07-14T10:05:46.328" v="6447" actId="478"/>
          <ac:picMkLst>
            <pc:docMk/>
            <pc:sldMk cId="3271688271" sldId="534"/>
            <ac:picMk id="16" creationId="{926059A8-A593-93B0-7EEF-3307E0F79257}"/>
          </ac:picMkLst>
        </pc:pic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897940321" sldId="535"/>
        </pc:sldMkLst>
      </pc:sldChg>
      <pc:sldChg chg="addSp delSp modSp new mod">
        <pc:chgData name="Lhoest Rémy" userId="a082b7f1-8b59-4f35-9dff-8f8edb24495b" providerId="ADAL" clId="{B16FC0A5-B894-457F-A679-B233D7463408}" dt="2025-07-14T13:10:34.433" v="9139" actId="20577"/>
        <pc:sldMkLst>
          <pc:docMk/>
          <pc:sldMk cId="1886110576" sldId="535"/>
        </pc:sldMkLst>
        <pc:spChg chg="mod">
          <ac:chgData name="Lhoest Rémy" userId="a082b7f1-8b59-4f35-9dff-8f8edb24495b" providerId="ADAL" clId="{B16FC0A5-B894-457F-A679-B233D7463408}" dt="2025-07-14T12:59:26.125" v="9001"/>
          <ac:spMkLst>
            <pc:docMk/>
            <pc:sldMk cId="1886110576" sldId="535"/>
            <ac:spMk id="2" creationId="{2D699B10-1469-A496-5A94-635B2189B12A}"/>
          </ac:spMkLst>
        </pc:spChg>
        <pc:spChg chg="del">
          <ac:chgData name="Lhoest Rémy" userId="a082b7f1-8b59-4f35-9dff-8f8edb24495b" providerId="ADAL" clId="{B16FC0A5-B894-457F-A679-B233D7463408}" dt="2025-07-14T10:10:15.939" v="6570" actId="478"/>
          <ac:spMkLst>
            <pc:docMk/>
            <pc:sldMk cId="1886110576" sldId="535"/>
            <ac:spMk id="3" creationId="{804FAF3D-73D0-2FA0-4E3E-E5CBDE375FA3}"/>
          </ac:spMkLst>
        </pc:spChg>
        <pc:spChg chg="add mod">
          <ac:chgData name="Lhoest Rémy" userId="a082b7f1-8b59-4f35-9dff-8f8edb24495b" providerId="ADAL" clId="{B16FC0A5-B894-457F-A679-B233D7463408}" dt="2025-07-14T11:05:52.790" v="7962" actId="1036"/>
          <ac:spMkLst>
            <pc:docMk/>
            <pc:sldMk cId="1886110576" sldId="535"/>
            <ac:spMk id="7" creationId="{3B938A9D-7AE5-AAE5-F345-6695AD2669F4}"/>
          </ac:spMkLst>
        </pc:spChg>
        <pc:spChg chg="add mod">
          <ac:chgData name="Lhoest Rémy" userId="a082b7f1-8b59-4f35-9dff-8f8edb24495b" providerId="ADAL" clId="{B16FC0A5-B894-457F-A679-B233D7463408}" dt="2025-07-14T10:13:28.359" v="6639" actId="1035"/>
          <ac:spMkLst>
            <pc:docMk/>
            <pc:sldMk cId="1886110576" sldId="535"/>
            <ac:spMk id="12" creationId="{3040B01E-C409-8097-A514-45741F566A78}"/>
          </ac:spMkLst>
        </pc:spChg>
        <pc:spChg chg="add mod">
          <ac:chgData name="Lhoest Rémy" userId="a082b7f1-8b59-4f35-9dff-8f8edb24495b" providerId="ADAL" clId="{B16FC0A5-B894-457F-A679-B233D7463408}" dt="2025-07-14T10:13:06.125" v="6624"/>
          <ac:spMkLst>
            <pc:docMk/>
            <pc:sldMk cId="1886110576" sldId="535"/>
            <ac:spMk id="24" creationId="{1EFCE121-B079-C90E-28BF-9640B7C88553}"/>
          </ac:spMkLst>
        </pc:spChg>
        <pc:spChg chg="add mod">
          <ac:chgData name="Lhoest Rémy" userId="a082b7f1-8b59-4f35-9dff-8f8edb24495b" providerId="ADAL" clId="{B16FC0A5-B894-457F-A679-B233D7463408}" dt="2025-07-14T10:13:22.422" v="6635" actId="1035"/>
          <ac:spMkLst>
            <pc:docMk/>
            <pc:sldMk cId="1886110576" sldId="535"/>
            <ac:spMk id="25" creationId="{1D824166-B1DF-3549-F866-26D0C144B572}"/>
          </ac:spMkLst>
        </pc:spChg>
        <pc:spChg chg="add mod">
          <ac:chgData name="Lhoest Rémy" userId="a082b7f1-8b59-4f35-9dff-8f8edb24495b" providerId="ADAL" clId="{B16FC0A5-B894-457F-A679-B233D7463408}" dt="2025-07-14T13:10:34.433" v="9139" actId="20577"/>
          <ac:spMkLst>
            <pc:docMk/>
            <pc:sldMk cId="1886110576" sldId="535"/>
            <ac:spMk id="27" creationId="{C93B6592-E613-40EF-D0CD-C7CC02331081}"/>
          </ac:spMkLst>
        </pc:spChg>
        <pc:picChg chg="add mod">
          <ac:chgData name="Lhoest Rémy" userId="a082b7f1-8b59-4f35-9dff-8f8edb24495b" providerId="ADAL" clId="{B16FC0A5-B894-457F-A679-B233D7463408}" dt="2025-07-14T11:05:52.790" v="7962" actId="1036"/>
          <ac:picMkLst>
            <pc:docMk/>
            <pc:sldMk cId="1886110576" sldId="535"/>
            <ac:picMk id="6" creationId="{4996FAF2-CC9C-B9FC-BDE6-E638F9E6BFA1}"/>
          </ac:picMkLst>
        </pc:picChg>
        <pc:picChg chg="add mod">
          <ac:chgData name="Lhoest Rémy" userId="a082b7f1-8b59-4f35-9dff-8f8edb24495b" providerId="ADAL" clId="{B16FC0A5-B894-457F-A679-B233D7463408}" dt="2025-07-14T10:13:47.736" v="6642" actId="14861"/>
          <ac:picMkLst>
            <pc:docMk/>
            <pc:sldMk cId="1886110576" sldId="535"/>
            <ac:picMk id="9" creationId="{5D308CF0-535D-0D48-7AA8-4DAE1FA1BBE9}"/>
          </ac:picMkLst>
        </pc:picChg>
        <pc:picChg chg="add mod">
          <ac:chgData name="Lhoest Rémy" userId="a082b7f1-8b59-4f35-9dff-8f8edb24495b" providerId="ADAL" clId="{B16FC0A5-B894-457F-A679-B233D7463408}" dt="2025-07-14T10:13:44.648" v="6641" actId="14861"/>
          <ac:picMkLst>
            <pc:docMk/>
            <pc:sldMk cId="1886110576" sldId="535"/>
            <ac:picMk id="20" creationId="{5D8B14C8-D227-F86F-662C-BA2DEEEB64B2}"/>
          </ac:picMkLst>
        </pc:picChg>
        <pc:cxnChg chg="add mod">
          <ac:chgData name="Lhoest Rémy" userId="a082b7f1-8b59-4f35-9dff-8f8edb24495b" providerId="ADAL" clId="{B16FC0A5-B894-457F-A679-B233D7463408}" dt="2025-07-14T11:05:52.790" v="7962" actId="1036"/>
          <ac:cxnSpMkLst>
            <pc:docMk/>
            <pc:sldMk cId="1886110576" sldId="535"/>
            <ac:cxnSpMk id="10" creationId="{611D1121-D9FC-9348-7681-D4C3D1306778}"/>
          </ac:cxnSpMkLst>
        </pc:cxnChg>
        <pc:cxnChg chg="add mod">
          <ac:chgData name="Lhoest Rémy" userId="a082b7f1-8b59-4f35-9dff-8f8edb24495b" providerId="ADAL" clId="{B16FC0A5-B894-457F-A679-B233D7463408}" dt="2025-07-14T10:13:34.780" v="6640" actId="14100"/>
          <ac:cxnSpMkLst>
            <pc:docMk/>
            <pc:sldMk cId="1886110576" sldId="535"/>
            <ac:cxnSpMk id="15" creationId="{B76BB8B9-6DBD-0BCF-F825-596A80D7473C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1528953996" sldId="536"/>
        </pc:sldMkLst>
      </pc:sldChg>
      <pc:sldChg chg="addSp delSp modSp new mod modNotesTx">
        <pc:chgData name="Lhoest Rémy" userId="a082b7f1-8b59-4f35-9dff-8f8edb24495b" providerId="ADAL" clId="{B16FC0A5-B894-457F-A679-B233D7463408}" dt="2025-07-14T13:10:58.913" v="9152" actId="20577"/>
        <pc:sldMkLst>
          <pc:docMk/>
          <pc:sldMk cId="3518548479" sldId="536"/>
        </pc:sldMkLst>
        <pc:spChg chg="mod">
          <ac:chgData name="Lhoest Rémy" userId="a082b7f1-8b59-4f35-9dff-8f8edb24495b" providerId="ADAL" clId="{B16FC0A5-B894-457F-A679-B233D7463408}" dt="2025-07-14T10:21:26.647" v="6835"/>
          <ac:spMkLst>
            <pc:docMk/>
            <pc:sldMk cId="3518548479" sldId="536"/>
            <ac:spMk id="2" creationId="{814BB6CA-0F10-5939-E751-FF529546BFEA}"/>
          </ac:spMkLst>
        </pc:spChg>
        <pc:spChg chg="del">
          <ac:chgData name="Lhoest Rémy" userId="a082b7f1-8b59-4f35-9dff-8f8edb24495b" providerId="ADAL" clId="{B16FC0A5-B894-457F-A679-B233D7463408}" dt="2025-07-14T10:16:52.491" v="6649" actId="478"/>
          <ac:spMkLst>
            <pc:docMk/>
            <pc:sldMk cId="3518548479" sldId="536"/>
            <ac:spMk id="3" creationId="{10052309-354F-E40C-B986-4ACC63CD2329}"/>
          </ac:spMkLst>
        </pc:spChg>
        <pc:spChg chg="add mod">
          <ac:chgData name="Lhoest Rémy" userId="a082b7f1-8b59-4f35-9dff-8f8edb24495b" providerId="ADAL" clId="{B16FC0A5-B894-457F-A679-B233D7463408}" dt="2025-07-14T10:26:02.907" v="6947" actId="1076"/>
          <ac:spMkLst>
            <pc:docMk/>
            <pc:sldMk cId="3518548479" sldId="536"/>
            <ac:spMk id="9" creationId="{0519A6A4-C907-43AE-6653-35A85455C7F2}"/>
          </ac:spMkLst>
        </pc:spChg>
        <pc:spChg chg="add mod">
          <ac:chgData name="Lhoest Rémy" userId="a082b7f1-8b59-4f35-9dff-8f8edb24495b" providerId="ADAL" clId="{B16FC0A5-B894-457F-A679-B233D7463408}" dt="2025-07-14T10:26:02.907" v="6947" actId="1076"/>
          <ac:spMkLst>
            <pc:docMk/>
            <pc:sldMk cId="3518548479" sldId="536"/>
            <ac:spMk id="10" creationId="{A6B10751-4E53-A32F-A9F5-E90E1BB3E434}"/>
          </ac:spMkLst>
        </pc:spChg>
        <pc:spChg chg="add mod">
          <ac:chgData name="Lhoest Rémy" userId="a082b7f1-8b59-4f35-9dff-8f8edb24495b" providerId="ADAL" clId="{B16FC0A5-B894-457F-A679-B233D7463408}" dt="2025-07-14T10:26:02.907" v="6947" actId="1076"/>
          <ac:spMkLst>
            <pc:docMk/>
            <pc:sldMk cId="3518548479" sldId="536"/>
            <ac:spMk id="11" creationId="{A8FB308A-19F2-E41E-34A1-F343D904DA11}"/>
          </ac:spMkLst>
        </pc:spChg>
        <pc:spChg chg="add mod">
          <ac:chgData name="Lhoest Rémy" userId="a082b7f1-8b59-4f35-9dff-8f8edb24495b" providerId="ADAL" clId="{B16FC0A5-B894-457F-A679-B233D7463408}" dt="2025-07-14T10:26:02.907" v="6947" actId="1076"/>
          <ac:spMkLst>
            <pc:docMk/>
            <pc:sldMk cId="3518548479" sldId="536"/>
            <ac:spMk id="12" creationId="{F1EE7801-B952-3902-3FE3-081B2B49101A}"/>
          </ac:spMkLst>
        </pc:spChg>
        <pc:spChg chg="add mod">
          <ac:chgData name="Lhoest Rémy" userId="a082b7f1-8b59-4f35-9dff-8f8edb24495b" providerId="ADAL" clId="{B16FC0A5-B894-457F-A679-B233D7463408}" dt="2025-07-14T13:10:58.913" v="9152" actId="20577"/>
          <ac:spMkLst>
            <pc:docMk/>
            <pc:sldMk cId="3518548479" sldId="536"/>
            <ac:spMk id="13" creationId="{71962FA2-D0D9-C244-F61B-E0D4234D5BBF}"/>
          </ac:spMkLst>
        </pc:spChg>
        <pc:spChg chg="add mod">
          <ac:chgData name="Lhoest Rémy" userId="a082b7f1-8b59-4f35-9dff-8f8edb24495b" providerId="ADAL" clId="{B16FC0A5-B894-457F-A679-B233D7463408}" dt="2025-07-14T10:26:02.907" v="6947" actId="1076"/>
          <ac:spMkLst>
            <pc:docMk/>
            <pc:sldMk cId="3518548479" sldId="536"/>
            <ac:spMk id="18" creationId="{0BD55BE0-5E2B-630C-18C8-2C9AD96C3237}"/>
          </ac:spMkLst>
        </pc:spChg>
        <pc:spChg chg="add mod">
          <ac:chgData name="Lhoest Rémy" userId="a082b7f1-8b59-4f35-9dff-8f8edb24495b" providerId="ADAL" clId="{B16FC0A5-B894-457F-A679-B233D7463408}" dt="2025-07-14T10:31:10.480" v="7093" actId="1076"/>
          <ac:spMkLst>
            <pc:docMk/>
            <pc:sldMk cId="3518548479" sldId="536"/>
            <ac:spMk id="19" creationId="{C9D0BB35-AB08-954F-254B-848F3D84E650}"/>
          </ac:spMkLst>
        </pc:spChg>
        <pc:spChg chg="add mod">
          <ac:chgData name="Lhoest Rémy" userId="a082b7f1-8b59-4f35-9dff-8f8edb24495b" providerId="ADAL" clId="{B16FC0A5-B894-457F-A679-B233D7463408}" dt="2025-07-14T10:31:17.855" v="7094" actId="1076"/>
          <ac:spMkLst>
            <pc:docMk/>
            <pc:sldMk cId="3518548479" sldId="536"/>
            <ac:spMk id="24" creationId="{1B2F05EE-3722-D08C-C30B-96C26DAC5E7C}"/>
          </ac:spMkLst>
        </pc:spChg>
        <pc:spChg chg="add mod">
          <ac:chgData name="Lhoest Rémy" userId="a082b7f1-8b59-4f35-9dff-8f8edb24495b" providerId="ADAL" clId="{B16FC0A5-B894-457F-A679-B233D7463408}" dt="2025-07-14T10:31:03.978" v="7092" actId="1038"/>
          <ac:spMkLst>
            <pc:docMk/>
            <pc:sldMk cId="3518548479" sldId="536"/>
            <ac:spMk id="25" creationId="{2684485D-9537-CF31-27A9-BAA70AAC01B8}"/>
          </ac:spMkLst>
        </pc:spChg>
        <pc:picChg chg="add del mod">
          <ac:chgData name="Lhoest Rémy" userId="a082b7f1-8b59-4f35-9dff-8f8edb24495b" providerId="ADAL" clId="{B16FC0A5-B894-457F-A679-B233D7463408}" dt="2025-07-14T10:17:34.605" v="6650" actId="478"/>
          <ac:picMkLst>
            <pc:docMk/>
            <pc:sldMk cId="3518548479" sldId="536"/>
            <ac:picMk id="6" creationId="{DF77F8AF-81E4-433F-5438-ECDB6978FB52}"/>
          </ac:picMkLst>
        </pc:picChg>
        <pc:picChg chg="add mod">
          <ac:chgData name="Lhoest Rémy" userId="a082b7f1-8b59-4f35-9dff-8f8edb24495b" providerId="ADAL" clId="{B16FC0A5-B894-457F-A679-B233D7463408}" dt="2025-07-14T10:26:02.907" v="6947" actId="1076"/>
          <ac:picMkLst>
            <pc:docMk/>
            <pc:sldMk cId="3518548479" sldId="536"/>
            <ac:picMk id="8" creationId="{2AC56B79-D2E9-C8B1-F687-C90ECBE2BD30}"/>
          </ac:picMkLst>
        </pc:picChg>
        <pc:picChg chg="add mod">
          <ac:chgData name="Lhoest Rémy" userId="a082b7f1-8b59-4f35-9dff-8f8edb24495b" providerId="ADAL" clId="{B16FC0A5-B894-457F-A679-B233D7463408}" dt="2025-07-14T10:31:03.978" v="7092" actId="1038"/>
          <ac:picMkLst>
            <pc:docMk/>
            <pc:sldMk cId="3518548479" sldId="536"/>
            <ac:picMk id="15" creationId="{75C1E81B-3D7B-53FB-A9AB-6435B442F9A0}"/>
          </ac:picMkLst>
        </pc:picChg>
        <pc:picChg chg="add mod">
          <ac:chgData name="Lhoest Rémy" userId="a082b7f1-8b59-4f35-9dff-8f8edb24495b" providerId="ADAL" clId="{B16FC0A5-B894-457F-A679-B233D7463408}" dt="2025-07-14T10:26:02.907" v="6947" actId="1076"/>
          <ac:picMkLst>
            <pc:docMk/>
            <pc:sldMk cId="3518548479" sldId="536"/>
            <ac:picMk id="17" creationId="{094EA437-DA4D-1FF9-73CB-E3AA05973DA0}"/>
          </ac:picMkLst>
        </pc:picChg>
        <pc:picChg chg="add del">
          <ac:chgData name="Lhoest Rémy" userId="a082b7f1-8b59-4f35-9dff-8f8edb24495b" providerId="ADAL" clId="{B16FC0A5-B894-457F-A679-B233D7463408}" dt="2025-07-14T10:26:46.907" v="6951" actId="478"/>
          <ac:picMkLst>
            <pc:docMk/>
            <pc:sldMk cId="3518548479" sldId="536"/>
            <ac:picMk id="21" creationId="{72531983-4147-E31D-75A6-405953A0F689}"/>
          </ac:picMkLst>
        </pc:picChg>
        <pc:picChg chg="add mod">
          <ac:chgData name="Lhoest Rémy" userId="a082b7f1-8b59-4f35-9dff-8f8edb24495b" providerId="ADAL" clId="{B16FC0A5-B894-457F-A679-B233D7463408}" dt="2025-07-14T10:31:03.978" v="7092" actId="1038"/>
          <ac:picMkLst>
            <pc:docMk/>
            <pc:sldMk cId="3518548479" sldId="536"/>
            <ac:picMk id="23" creationId="{5AE5616C-4D47-D8E4-F553-2656B33FDF78}"/>
          </ac:picMkLst>
        </pc:picChg>
        <pc:picChg chg="add mod">
          <ac:chgData name="Lhoest Rémy" userId="a082b7f1-8b59-4f35-9dff-8f8edb24495b" providerId="ADAL" clId="{B16FC0A5-B894-457F-A679-B233D7463408}" dt="2025-07-14T10:30:55.399" v="7081" actId="14100"/>
          <ac:picMkLst>
            <pc:docMk/>
            <pc:sldMk cId="3518548479" sldId="536"/>
            <ac:picMk id="27" creationId="{57355937-F639-1605-FA36-B83F83E0B07F}"/>
          </ac:picMkLst>
        </pc:picChg>
        <pc:cxnChg chg="add mod">
          <ac:chgData name="Lhoest Rémy" userId="a082b7f1-8b59-4f35-9dff-8f8edb24495b" providerId="ADAL" clId="{B16FC0A5-B894-457F-A679-B233D7463408}" dt="2025-07-14T10:31:03.978" v="7092" actId="1038"/>
          <ac:cxnSpMkLst>
            <pc:docMk/>
            <pc:sldMk cId="3518548479" sldId="536"/>
            <ac:cxnSpMk id="28" creationId="{23914B4C-36CC-B7AB-6DAB-9A022CDEB4E1}"/>
          </ac:cxnSpMkLst>
        </pc:cxnChg>
      </pc:sldChg>
      <pc:sldChg chg="addSp delSp modSp new mod ord modNotesTx">
        <pc:chgData name="Lhoest Rémy" userId="a082b7f1-8b59-4f35-9dff-8f8edb24495b" providerId="ADAL" clId="{B16FC0A5-B894-457F-A679-B233D7463408}" dt="2025-07-14T13:01:23.505" v="9105" actId="1036"/>
        <pc:sldMkLst>
          <pc:docMk/>
          <pc:sldMk cId="1330951697" sldId="537"/>
        </pc:sldMkLst>
        <pc:spChg chg="mod">
          <ac:chgData name="Lhoest Rémy" userId="a082b7f1-8b59-4f35-9dff-8f8edb24495b" providerId="ADAL" clId="{B16FC0A5-B894-457F-A679-B233D7463408}" dt="2025-07-14T10:34:51.043" v="7364" actId="20577"/>
          <ac:spMkLst>
            <pc:docMk/>
            <pc:sldMk cId="1330951697" sldId="537"/>
            <ac:spMk id="2" creationId="{E17E9FAC-A081-2F7C-87FB-1EB6DDE33384}"/>
          </ac:spMkLst>
        </pc:spChg>
        <pc:spChg chg="del">
          <ac:chgData name="Lhoest Rémy" userId="a082b7f1-8b59-4f35-9dff-8f8edb24495b" providerId="ADAL" clId="{B16FC0A5-B894-457F-A679-B233D7463408}" dt="2025-07-14T10:34:44.428" v="7340" actId="22"/>
          <ac:spMkLst>
            <pc:docMk/>
            <pc:sldMk cId="1330951697" sldId="537"/>
            <ac:spMk id="3" creationId="{B55DE5BD-360C-7403-990F-849927BC5EEB}"/>
          </ac:spMkLst>
        </pc:spChg>
        <pc:spChg chg="add mod">
          <ac:chgData name="Lhoest Rémy" userId="a082b7f1-8b59-4f35-9dff-8f8edb24495b" providerId="ADAL" clId="{B16FC0A5-B894-457F-A679-B233D7463408}" dt="2025-07-14T10:36:17.928" v="7379" actId="1076"/>
          <ac:spMkLst>
            <pc:docMk/>
            <pc:sldMk cId="1330951697" sldId="537"/>
            <ac:spMk id="7" creationId="{CB522DBC-7B0D-B3DF-465E-8117EA564EB1}"/>
          </ac:spMkLst>
        </pc:spChg>
        <pc:spChg chg="add mod">
          <ac:chgData name="Lhoest Rémy" userId="a082b7f1-8b59-4f35-9dff-8f8edb24495b" providerId="ADAL" clId="{B16FC0A5-B894-457F-A679-B233D7463408}" dt="2025-07-14T10:36:17.928" v="7379" actId="1076"/>
          <ac:spMkLst>
            <pc:docMk/>
            <pc:sldMk cId="1330951697" sldId="537"/>
            <ac:spMk id="11" creationId="{652C477E-D83D-18CC-809E-ED518147539B}"/>
          </ac:spMkLst>
        </pc:spChg>
        <pc:spChg chg="add mod">
          <ac:chgData name="Lhoest Rémy" userId="a082b7f1-8b59-4f35-9dff-8f8edb24495b" providerId="ADAL" clId="{B16FC0A5-B894-457F-A679-B233D7463408}" dt="2025-07-14T10:36:58.644" v="7389" actId="14100"/>
          <ac:spMkLst>
            <pc:docMk/>
            <pc:sldMk cId="1330951697" sldId="537"/>
            <ac:spMk id="17" creationId="{26FD06C8-BFD5-7966-B252-E1EECA95A8B3}"/>
          </ac:spMkLst>
        </pc:spChg>
        <pc:spChg chg="add mod">
          <ac:chgData name="Lhoest Rémy" userId="a082b7f1-8b59-4f35-9dff-8f8edb24495b" providerId="ADAL" clId="{B16FC0A5-B894-457F-A679-B233D7463408}" dt="2025-07-14T10:37:59.010" v="7402" actId="14100"/>
          <ac:spMkLst>
            <pc:docMk/>
            <pc:sldMk cId="1330951697" sldId="537"/>
            <ac:spMk id="25" creationId="{3D34843B-4793-DB87-37AD-8A42A1B5C56A}"/>
          </ac:spMkLst>
        </pc:spChg>
        <pc:spChg chg="add mod">
          <ac:chgData name="Lhoest Rémy" userId="a082b7f1-8b59-4f35-9dff-8f8edb24495b" providerId="ADAL" clId="{B16FC0A5-B894-457F-A679-B233D7463408}" dt="2025-07-14T13:01:23.505" v="9105" actId="1036"/>
          <ac:spMkLst>
            <pc:docMk/>
            <pc:sldMk cId="1330951697" sldId="537"/>
            <ac:spMk id="28" creationId="{8995F813-D9A5-676C-228F-9A6479D446E1}"/>
          </ac:spMkLst>
        </pc:spChg>
        <pc:picChg chg="add mod ord modCrop">
          <ac:chgData name="Lhoest Rémy" userId="a082b7f1-8b59-4f35-9dff-8f8edb24495b" providerId="ADAL" clId="{B16FC0A5-B894-457F-A679-B233D7463408}" dt="2025-07-14T10:36:30.599" v="7382" actId="692"/>
          <ac:picMkLst>
            <pc:docMk/>
            <pc:sldMk cId="1330951697" sldId="537"/>
            <ac:picMk id="6" creationId="{B73445D5-F5F6-4B5F-6AA0-0574E0F406AE}"/>
          </ac:picMkLst>
        </pc:picChg>
        <pc:picChg chg="add mod">
          <ac:chgData name="Lhoest Rémy" userId="a082b7f1-8b59-4f35-9dff-8f8edb24495b" providerId="ADAL" clId="{B16FC0A5-B894-457F-A679-B233D7463408}" dt="2025-07-14T10:36:33.785" v="7383" actId="1076"/>
          <ac:picMkLst>
            <pc:docMk/>
            <pc:sldMk cId="1330951697" sldId="537"/>
            <ac:picMk id="13" creationId="{2DDAFCE6-34A4-0792-3C79-2FF2AAF72288}"/>
          </ac:picMkLst>
        </pc:picChg>
        <pc:picChg chg="add mod">
          <ac:chgData name="Lhoest Rémy" userId="a082b7f1-8b59-4f35-9dff-8f8edb24495b" providerId="ADAL" clId="{B16FC0A5-B894-457F-A679-B233D7463408}" dt="2025-07-14T10:37:35.928" v="7394" actId="1076"/>
          <ac:picMkLst>
            <pc:docMk/>
            <pc:sldMk cId="1330951697" sldId="537"/>
            <ac:picMk id="20" creationId="{7C3E8A5D-0761-17F9-DAA4-C5E33617E6F3}"/>
          </ac:picMkLst>
        </pc:picChg>
        <pc:picChg chg="add del mod">
          <ac:chgData name="Lhoest Rémy" userId="a082b7f1-8b59-4f35-9dff-8f8edb24495b" providerId="ADAL" clId="{B16FC0A5-B894-457F-A679-B233D7463408}" dt="2025-07-14T10:38:57.276" v="7418" actId="478"/>
          <ac:picMkLst>
            <pc:docMk/>
            <pc:sldMk cId="1330951697" sldId="537"/>
            <ac:picMk id="27" creationId="{32DDAACB-442E-F63E-9BED-0776B449FF59}"/>
          </ac:picMkLst>
        </pc:picChg>
        <pc:picChg chg="add mod">
          <ac:chgData name="Lhoest Rémy" userId="a082b7f1-8b59-4f35-9dff-8f8edb24495b" providerId="ADAL" clId="{B16FC0A5-B894-457F-A679-B233D7463408}" dt="2025-07-14T10:39:18.948" v="7478" actId="1076"/>
          <ac:picMkLst>
            <pc:docMk/>
            <pc:sldMk cId="1330951697" sldId="537"/>
            <ac:picMk id="30" creationId="{FE8E208E-864C-0811-A718-43EC4F320F8F}"/>
          </ac:picMkLst>
        </pc:picChg>
        <pc:cxnChg chg="add del mod">
          <ac:chgData name="Lhoest Rémy" userId="a082b7f1-8b59-4f35-9dff-8f8edb24495b" providerId="ADAL" clId="{B16FC0A5-B894-457F-A679-B233D7463408}" dt="2025-07-14T10:35:11.159" v="7370" actId="478"/>
          <ac:cxnSpMkLst>
            <pc:docMk/>
            <pc:sldMk cId="1330951697" sldId="537"/>
            <ac:cxnSpMk id="8" creationId="{CCF221F8-F563-5CF9-4A1C-DBE0C9DFBB63}"/>
          </ac:cxnSpMkLst>
        </pc:cxnChg>
        <pc:cxnChg chg="add mod">
          <ac:chgData name="Lhoest Rémy" userId="a082b7f1-8b59-4f35-9dff-8f8edb24495b" providerId="ADAL" clId="{B16FC0A5-B894-457F-A679-B233D7463408}" dt="2025-07-14T10:37:03.273" v="7390" actId="14100"/>
          <ac:cxnSpMkLst>
            <pc:docMk/>
            <pc:sldMk cId="1330951697" sldId="537"/>
            <ac:cxnSpMk id="14" creationId="{55EA258D-167D-DAA7-D379-1E65C949DFD8}"/>
          </ac:cxnSpMkLst>
        </pc:cxnChg>
        <pc:cxnChg chg="add mod">
          <ac:chgData name="Lhoest Rémy" userId="a082b7f1-8b59-4f35-9dff-8f8edb24495b" providerId="ADAL" clId="{B16FC0A5-B894-457F-A679-B233D7463408}" dt="2025-07-14T10:37:46.451" v="7398" actId="14100"/>
          <ac:cxnSpMkLst>
            <pc:docMk/>
            <pc:sldMk cId="1330951697" sldId="537"/>
            <ac:cxnSpMk id="21" creationId="{C830C966-B84D-4DCD-9295-2FA79DFB4481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2681754663" sldId="537"/>
        </pc:sldMkLst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994110274" sldId="538"/>
        </pc:sldMkLst>
      </pc:sldChg>
      <pc:sldChg chg="addSp delSp modSp new del mod">
        <pc:chgData name="Lhoest Rémy" userId="a082b7f1-8b59-4f35-9dff-8f8edb24495b" providerId="ADAL" clId="{B16FC0A5-B894-457F-A679-B233D7463408}" dt="2025-07-14T11:10:48.325" v="8187" actId="47"/>
        <pc:sldMkLst>
          <pc:docMk/>
          <pc:sldMk cId="3099424776" sldId="538"/>
        </pc:sldMkLst>
        <pc:spChg chg="mod">
          <ac:chgData name="Lhoest Rémy" userId="a082b7f1-8b59-4f35-9dff-8f8edb24495b" providerId="ADAL" clId="{B16FC0A5-B894-457F-A679-B233D7463408}" dt="2025-07-14T11:08:01.567" v="7996" actId="20577"/>
          <ac:spMkLst>
            <pc:docMk/>
            <pc:sldMk cId="3099424776" sldId="538"/>
            <ac:spMk id="2" creationId="{C6E87F04-FD1D-0E59-53AE-B239DE0E9505}"/>
          </ac:spMkLst>
        </pc:spChg>
        <pc:spChg chg="del">
          <ac:chgData name="Lhoest Rémy" userId="a082b7f1-8b59-4f35-9dff-8f8edb24495b" providerId="ADAL" clId="{B16FC0A5-B894-457F-A679-B233D7463408}" dt="2025-07-14T11:07:47.055" v="7965" actId="22"/>
          <ac:spMkLst>
            <pc:docMk/>
            <pc:sldMk cId="3099424776" sldId="538"/>
            <ac:spMk id="3" creationId="{8106C08A-878C-B6CD-623E-69B21EC8233C}"/>
          </ac:spMkLst>
        </pc:spChg>
        <pc:spChg chg="add mod">
          <ac:chgData name="Lhoest Rémy" userId="a082b7f1-8b59-4f35-9dff-8f8edb24495b" providerId="ADAL" clId="{B16FC0A5-B894-457F-A679-B233D7463408}" dt="2025-07-14T11:09:18.235" v="8177" actId="20577"/>
          <ac:spMkLst>
            <pc:docMk/>
            <pc:sldMk cId="3099424776" sldId="538"/>
            <ac:spMk id="7" creationId="{0341E90B-1156-0086-6356-8DD97B552050}"/>
          </ac:spMkLst>
        </pc:spChg>
        <pc:picChg chg="add mod ord">
          <ac:chgData name="Lhoest Rémy" userId="a082b7f1-8b59-4f35-9dff-8f8edb24495b" providerId="ADAL" clId="{B16FC0A5-B894-457F-A679-B233D7463408}" dt="2025-07-14T11:09:23.057" v="8179" actId="692"/>
          <ac:picMkLst>
            <pc:docMk/>
            <pc:sldMk cId="3099424776" sldId="538"/>
            <ac:picMk id="6" creationId="{39D4ADEF-F820-0BBB-9628-F1264F20F3F7}"/>
          </ac:picMkLst>
        </pc:pic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3205101435" sldId="539"/>
        </pc:sldMkLst>
      </pc:sldChg>
      <pc:sldChg chg="addSp delSp modSp new mod modNotesTx">
        <pc:chgData name="Lhoest Rémy" userId="a082b7f1-8b59-4f35-9dff-8f8edb24495b" providerId="ADAL" clId="{B16FC0A5-B894-457F-A679-B233D7463408}" dt="2025-07-14T13:00:26.082" v="9034" actId="20577"/>
        <pc:sldMkLst>
          <pc:docMk/>
          <pc:sldMk cId="3842623763" sldId="539"/>
        </pc:sldMkLst>
        <pc:spChg chg="mod">
          <ac:chgData name="Lhoest Rémy" userId="a082b7f1-8b59-4f35-9dff-8f8edb24495b" providerId="ADAL" clId="{B16FC0A5-B894-457F-A679-B233D7463408}" dt="2025-07-14T11:12:36.879" v="8295" actId="20577"/>
          <ac:spMkLst>
            <pc:docMk/>
            <pc:sldMk cId="3842623763" sldId="539"/>
            <ac:spMk id="2" creationId="{6013167B-01A3-6456-A74F-E97F23FDE64E}"/>
          </ac:spMkLst>
        </pc:spChg>
        <pc:spChg chg="del">
          <ac:chgData name="Lhoest Rémy" userId="a082b7f1-8b59-4f35-9dff-8f8edb24495b" providerId="ADAL" clId="{B16FC0A5-B894-457F-A679-B233D7463408}" dt="2025-07-14T11:10:17.762" v="8181" actId="22"/>
          <ac:spMkLst>
            <pc:docMk/>
            <pc:sldMk cId="3842623763" sldId="539"/>
            <ac:spMk id="3" creationId="{13C4CE37-882A-E3F4-F4A1-B51E2A383B1C}"/>
          </ac:spMkLst>
        </pc:spChg>
        <pc:spChg chg="add mod">
          <ac:chgData name="Lhoest Rémy" userId="a082b7f1-8b59-4f35-9dff-8f8edb24495b" providerId="ADAL" clId="{B16FC0A5-B894-457F-A679-B233D7463408}" dt="2025-07-14T13:00:26.082" v="9034" actId="20577"/>
          <ac:spMkLst>
            <pc:docMk/>
            <pc:sldMk cId="3842623763" sldId="539"/>
            <ac:spMk id="9" creationId="{8B71D710-4836-C986-9FB9-E518B4C80D7C}"/>
          </ac:spMkLst>
        </pc:spChg>
        <pc:spChg chg="add mod">
          <ac:chgData name="Lhoest Rémy" userId="a082b7f1-8b59-4f35-9dff-8f8edb24495b" providerId="ADAL" clId="{B16FC0A5-B894-457F-A679-B233D7463408}" dt="2025-07-14T11:13:51.695" v="8494" actId="1076"/>
          <ac:spMkLst>
            <pc:docMk/>
            <pc:sldMk cId="3842623763" sldId="539"/>
            <ac:spMk id="10" creationId="{A270040E-B863-F0BC-295F-C6993063C556}"/>
          </ac:spMkLst>
        </pc:spChg>
        <pc:picChg chg="add mod ord">
          <ac:chgData name="Lhoest Rémy" userId="a082b7f1-8b59-4f35-9dff-8f8edb24495b" providerId="ADAL" clId="{B16FC0A5-B894-457F-A679-B233D7463408}" dt="2025-07-14T11:13:53.793" v="8495" actId="692"/>
          <ac:picMkLst>
            <pc:docMk/>
            <pc:sldMk cId="3842623763" sldId="539"/>
            <ac:picMk id="6" creationId="{F8ABB6CC-B818-8F61-5B89-13193CEB3829}"/>
          </ac:picMkLst>
        </pc:picChg>
        <pc:picChg chg="add mod">
          <ac:chgData name="Lhoest Rémy" userId="a082b7f1-8b59-4f35-9dff-8f8edb24495b" providerId="ADAL" clId="{B16FC0A5-B894-457F-A679-B233D7463408}" dt="2025-07-14T11:13:58.754" v="8496" actId="14861"/>
          <ac:picMkLst>
            <pc:docMk/>
            <pc:sldMk cId="3842623763" sldId="539"/>
            <ac:picMk id="8" creationId="{23623B35-B677-EB95-003F-B42C7BBC7717}"/>
          </ac:picMkLst>
        </pc:picChg>
      </pc:sldChg>
      <pc:sldChg chg="addSp delSp modSp new mod ord">
        <pc:chgData name="Lhoest Rémy" userId="a082b7f1-8b59-4f35-9dff-8f8edb24495b" providerId="ADAL" clId="{B16FC0A5-B894-457F-A679-B233D7463408}" dt="2025-07-14T13:00:15.265" v="9029" actId="20577"/>
        <pc:sldMkLst>
          <pc:docMk/>
          <pc:sldMk cId="824975158" sldId="540"/>
        </pc:sldMkLst>
        <pc:spChg chg="mod">
          <ac:chgData name="Lhoest Rémy" userId="a082b7f1-8b59-4f35-9dff-8f8edb24495b" providerId="ADAL" clId="{B16FC0A5-B894-457F-A679-B233D7463408}" dt="2025-07-14T11:24:53.407" v="8694" actId="20577"/>
          <ac:spMkLst>
            <pc:docMk/>
            <pc:sldMk cId="824975158" sldId="540"/>
            <ac:spMk id="2" creationId="{FBE8D2A8-7A26-8C8B-58C4-81C5BB377002}"/>
          </ac:spMkLst>
        </pc:spChg>
        <pc:spChg chg="del">
          <ac:chgData name="Lhoest Rémy" userId="a082b7f1-8b59-4f35-9dff-8f8edb24495b" providerId="ADAL" clId="{B16FC0A5-B894-457F-A679-B233D7463408}" dt="2025-07-14T11:25:16.619" v="8696" actId="478"/>
          <ac:spMkLst>
            <pc:docMk/>
            <pc:sldMk cId="824975158" sldId="540"/>
            <ac:spMk id="3" creationId="{5CBA50DC-6B1E-5E5A-BEE2-19CE31FCFE7E}"/>
          </ac:spMkLst>
        </pc:spChg>
        <pc:spChg chg="add mod">
          <ac:chgData name="Lhoest Rémy" userId="a082b7f1-8b59-4f35-9dff-8f8edb24495b" providerId="ADAL" clId="{B16FC0A5-B894-457F-A679-B233D7463408}" dt="2025-07-14T11:26:21.131" v="8735" actId="1076"/>
          <ac:spMkLst>
            <pc:docMk/>
            <pc:sldMk cId="824975158" sldId="540"/>
            <ac:spMk id="6" creationId="{B486F5DB-663F-A789-50E0-F554BCC26D36}"/>
          </ac:spMkLst>
        </pc:spChg>
        <pc:spChg chg="add mod">
          <ac:chgData name="Lhoest Rémy" userId="a082b7f1-8b59-4f35-9dff-8f8edb24495b" providerId="ADAL" clId="{B16FC0A5-B894-457F-A679-B233D7463408}" dt="2025-07-14T11:26:36.339" v="8745" actId="1038"/>
          <ac:spMkLst>
            <pc:docMk/>
            <pc:sldMk cId="824975158" sldId="540"/>
            <ac:spMk id="11" creationId="{07E2B566-43E9-B6DE-B283-4D20DA873AA9}"/>
          </ac:spMkLst>
        </pc:spChg>
        <pc:spChg chg="add mod">
          <ac:chgData name="Lhoest Rémy" userId="a082b7f1-8b59-4f35-9dff-8f8edb24495b" providerId="ADAL" clId="{B16FC0A5-B894-457F-A679-B233D7463408}" dt="2025-07-14T11:27:58.085" v="8762" actId="1035"/>
          <ac:spMkLst>
            <pc:docMk/>
            <pc:sldMk cId="824975158" sldId="540"/>
            <ac:spMk id="14" creationId="{C872F340-18D0-8E19-3845-5289E1B885F1}"/>
          </ac:spMkLst>
        </pc:spChg>
        <pc:spChg chg="add mod">
          <ac:chgData name="Lhoest Rémy" userId="a082b7f1-8b59-4f35-9dff-8f8edb24495b" providerId="ADAL" clId="{B16FC0A5-B894-457F-A679-B233D7463408}" dt="2025-07-14T13:00:15.265" v="9029" actId="20577"/>
          <ac:spMkLst>
            <pc:docMk/>
            <pc:sldMk cId="824975158" sldId="540"/>
            <ac:spMk id="21" creationId="{10C3A2E2-30AF-9041-D992-0C395BC5B570}"/>
          </ac:spMkLst>
        </pc:spChg>
        <pc:picChg chg="add mod">
          <ac:chgData name="Lhoest Rémy" userId="a082b7f1-8b59-4f35-9dff-8f8edb24495b" providerId="ADAL" clId="{B16FC0A5-B894-457F-A679-B233D7463408}" dt="2025-07-14T11:26:21.131" v="8735" actId="1076"/>
          <ac:picMkLst>
            <pc:docMk/>
            <pc:sldMk cId="824975158" sldId="540"/>
            <ac:picMk id="5" creationId="{64146C34-A701-BC3E-FB07-6333714EA2E6}"/>
          </ac:picMkLst>
        </pc:picChg>
        <pc:picChg chg="add mod">
          <ac:chgData name="Lhoest Rémy" userId="a082b7f1-8b59-4f35-9dff-8f8edb24495b" providerId="ADAL" clId="{B16FC0A5-B894-457F-A679-B233D7463408}" dt="2025-07-14T11:26:23.852" v="8736" actId="1076"/>
          <ac:picMkLst>
            <pc:docMk/>
            <pc:sldMk cId="824975158" sldId="540"/>
            <ac:picMk id="8" creationId="{8198E0ED-A8BE-F7EB-11E7-5E0CD4E79BA0}"/>
          </ac:picMkLst>
        </pc:picChg>
        <pc:picChg chg="add mod">
          <ac:chgData name="Lhoest Rémy" userId="a082b7f1-8b59-4f35-9dff-8f8edb24495b" providerId="ADAL" clId="{B16FC0A5-B894-457F-A679-B233D7463408}" dt="2025-07-14T11:26:47.490" v="8747" actId="1076"/>
          <ac:picMkLst>
            <pc:docMk/>
            <pc:sldMk cId="824975158" sldId="540"/>
            <ac:picMk id="10" creationId="{7C217F8E-B692-6CDE-623B-7BF0E787888B}"/>
          </ac:picMkLst>
        </pc:picChg>
        <pc:picChg chg="add mod">
          <ac:chgData name="Lhoest Rémy" userId="a082b7f1-8b59-4f35-9dff-8f8edb24495b" providerId="ADAL" clId="{B16FC0A5-B894-457F-A679-B233D7463408}" dt="2025-07-14T11:29:23.159" v="8779" actId="1076"/>
          <ac:picMkLst>
            <pc:docMk/>
            <pc:sldMk cId="824975158" sldId="540"/>
            <ac:picMk id="13" creationId="{A9B0CFB6-7B83-1FD2-B96F-FC4F3EA3A2A9}"/>
          </ac:picMkLst>
        </pc:picChg>
        <pc:cxnChg chg="add mod">
          <ac:chgData name="Lhoest Rémy" userId="a082b7f1-8b59-4f35-9dff-8f8edb24495b" providerId="ADAL" clId="{B16FC0A5-B894-457F-A679-B233D7463408}" dt="2025-07-14T11:28:11.190" v="8765" actId="14100"/>
          <ac:cxnSpMkLst>
            <pc:docMk/>
            <pc:sldMk cId="824975158" sldId="540"/>
            <ac:cxnSpMk id="15" creationId="{4B7DDC15-3DBD-0CFD-DD54-55A02C7CC4ED}"/>
          </ac:cxnSpMkLst>
        </pc:cxnChg>
        <pc:cxnChg chg="add mod">
          <ac:chgData name="Lhoest Rémy" userId="a082b7f1-8b59-4f35-9dff-8f8edb24495b" providerId="ADAL" clId="{B16FC0A5-B894-457F-A679-B233D7463408}" dt="2025-07-14T11:28:17.582" v="8768" actId="14100"/>
          <ac:cxnSpMkLst>
            <pc:docMk/>
            <pc:sldMk cId="824975158" sldId="540"/>
            <ac:cxnSpMk id="18" creationId="{EC67BC09-2EAA-3F7C-32F4-B61AFA600A9E}"/>
          </ac:cxnSpMkLst>
        </pc:cxnChg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1527302542" sldId="541"/>
        </pc:sldMkLst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3904012593" sldId="542"/>
        </pc:sldMkLst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2015221333" sldId="544"/>
        </pc:sldMkLst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2123481745" sldId="545"/>
        </pc:sldMkLst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4245851547" sldId="546"/>
        </pc:sldMkLst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3339080952" sldId="547"/>
        </pc:sldMkLst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1818462231" sldId="548"/>
        </pc:sldMkLst>
      </pc:sldChg>
      <pc:sldChg chg="del">
        <pc:chgData name="Lhoest Rémy" userId="a082b7f1-8b59-4f35-9dff-8f8edb24495b" providerId="ADAL" clId="{B16FC0A5-B894-457F-A679-B233D7463408}" dt="2025-07-11T11:56:21.161" v="82" actId="47"/>
        <pc:sldMkLst>
          <pc:docMk/>
          <pc:sldMk cId="3264402438" sldId="549"/>
        </pc:sldMkLst>
      </pc:sldChg>
      <pc:sldChg chg="del">
        <pc:chgData name="Lhoest Rémy" userId="a082b7f1-8b59-4f35-9dff-8f8edb24495b" providerId="ADAL" clId="{B16FC0A5-B894-457F-A679-B233D7463408}" dt="2025-07-11T11:56:29.755" v="83" actId="47"/>
        <pc:sldMkLst>
          <pc:docMk/>
          <pc:sldMk cId="3194609333" sldId="550"/>
        </pc:sldMkLst>
      </pc:sldChg>
      <pc:sldMasterChg chg="addSldLayout modSldLayout">
        <pc:chgData name="Lhoest Rémy" userId="a082b7f1-8b59-4f35-9dff-8f8edb24495b" providerId="ADAL" clId="{B16FC0A5-B894-457F-A679-B233D7463408}" dt="2025-07-14T08:56:51.200" v="5929" actId="6549"/>
        <pc:sldMasterMkLst>
          <pc:docMk/>
          <pc:sldMasterMk cId="2914398071" sldId="2147483648"/>
        </pc:sldMasterMkLst>
        <pc:sldLayoutChg chg="modSp mod">
          <pc:chgData name="Lhoest Rémy" userId="a082b7f1-8b59-4f35-9dff-8f8edb24495b" providerId="ADAL" clId="{B16FC0A5-B894-457F-A679-B233D7463408}" dt="2025-07-11T11:54:41.943" v="32" actId="1076"/>
          <pc:sldLayoutMkLst>
            <pc:docMk/>
            <pc:sldMasterMk cId="2914398071" sldId="2147483648"/>
            <pc:sldLayoutMk cId="3485021552" sldId="2147483666"/>
          </pc:sldLayoutMkLst>
          <pc:picChg chg="mod">
            <ac:chgData name="Lhoest Rémy" userId="a082b7f1-8b59-4f35-9dff-8f8edb24495b" providerId="ADAL" clId="{B16FC0A5-B894-457F-A679-B233D7463408}" dt="2025-07-11T11:54:41.943" v="32" actId="1076"/>
            <ac:picMkLst>
              <pc:docMk/>
              <pc:sldMasterMk cId="2914398071" sldId="2147483648"/>
              <pc:sldLayoutMk cId="3485021552" sldId="2147483666"/>
              <ac:picMk id="17" creationId="{00000000-0000-0000-0000-000000000000}"/>
            </ac:picMkLst>
          </pc:picChg>
        </pc:sldLayoutChg>
        <pc:sldLayoutChg chg="addSp delSp modSp add mod modTransition">
          <pc:chgData name="Lhoest Rémy" userId="a082b7f1-8b59-4f35-9dff-8f8edb24495b" providerId="ADAL" clId="{B16FC0A5-B894-457F-A679-B233D7463408}" dt="2025-07-14T08:56:51.200" v="5929" actId="6549"/>
          <pc:sldLayoutMkLst>
            <pc:docMk/>
            <pc:sldMasterMk cId="2914398071" sldId="2147483648"/>
            <pc:sldLayoutMk cId="1940793299" sldId="2147483667"/>
          </pc:sldLayoutMkLst>
          <pc:spChg chg="add del mod">
            <ac:chgData name="Lhoest Rémy" userId="a082b7f1-8b59-4f35-9dff-8f8edb24495b" providerId="ADAL" clId="{B16FC0A5-B894-457F-A679-B233D7463408}" dt="2025-07-14T08:06:39.546" v="4491" actId="478"/>
            <ac:spMkLst>
              <pc:docMk/>
              <pc:sldMasterMk cId="2914398071" sldId="2147483648"/>
              <pc:sldLayoutMk cId="1940793299" sldId="2147483667"/>
              <ac:spMk id="3" creationId="{1182F90D-7BA6-CEEB-20B8-184BE0D73D8D}"/>
            </ac:spMkLst>
          </pc:spChg>
          <pc:spChg chg="del">
            <ac:chgData name="Lhoest Rémy" userId="a082b7f1-8b59-4f35-9dff-8f8edb24495b" providerId="ADAL" clId="{B16FC0A5-B894-457F-A679-B233D7463408}" dt="2025-07-14T08:07:05.737" v="4497" actId="478"/>
            <ac:spMkLst>
              <pc:docMk/>
              <pc:sldMasterMk cId="2914398071" sldId="2147483648"/>
              <pc:sldLayoutMk cId="1940793299" sldId="2147483667"/>
              <ac:spMk id="4" creationId="{00000000-0000-0000-0000-000000000000}"/>
            </ac:spMkLst>
          </pc:spChg>
          <pc:spChg chg="del">
            <ac:chgData name="Lhoest Rémy" userId="a082b7f1-8b59-4f35-9dff-8f8edb24495b" providerId="ADAL" clId="{B16FC0A5-B894-457F-A679-B233D7463408}" dt="2025-07-14T08:07:05.737" v="4497" actId="478"/>
            <ac:spMkLst>
              <pc:docMk/>
              <pc:sldMasterMk cId="2914398071" sldId="2147483648"/>
              <pc:sldLayoutMk cId="1940793299" sldId="2147483667"/>
              <ac:spMk id="5" creationId="{00000000-0000-0000-0000-000000000000}"/>
            </ac:spMkLst>
          </pc:spChg>
          <pc:spChg chg="del">
            <ac:chgData name="Lhoest Rémy" userId="a082b7f1-8b59-4f35-9dff-8f8edb24495b" providerId="ADAL" clId="{B16FC0A5-B894-457F-A679-B233D7463408}" dt="2025-07-14T08:07:05.737" v="4497" actId="478"/>
            <ac:spMkLst>
              <pc:docMk/>
              <pc:sldMasterMk cId="2914398071" sldId="2147483648"/>
              <pc:sldLayoutMk cId="1940793299" sldId="2147483667"/>
              <ac:spMk id="6" creationId="{00000000-0000-0000-0000-000000000000}"/>
            </ac:spMkLst>
          </pc:spChg>
          <pc:spChg chg="add mod">
            <ac:chgData name="Lhoest Rémy" userId="a082b7f1-8b59-4f35-9dff-8f8edb24495b" providerId="ADAL" clId="{B16FC0A5-B894-457F-A679-B233D7463408}" dt="2025-07-14T08:09:07.985" v="4504" actId="14100"/>
            <ac:spMkLst>
              <pc:docMk/>
              <pc:sldMasterMk cId="2914398071" sldId="2147483648"/>
              <pc:sldLayoutMk cId="1940793299" sldId="2147483667"/>
              <ac:spMk id="7" creationId="{00000000-0000-0000-0000-000000000000}"/>
            </ac:spMkLst>
          </pc:spChg>
          <pc:spChg chg="add del mod">
            <ac:chgData name="Lhoest Rémy" userId="a082b7f1-8b59-4f35-9dff-8f8edb24495b" providerId="ADAL" clId="{B16FC0A5-B894-457F-A679-B233D7463408}" dt="2025-07-14T08:56:43.094" v="5893" actId="478"/>
            <ac:spMkLst>
              <pc:docMk/>
              <pc:sldMasterMk cId="2914398071" sldId="2147483648"/>
              <pc:sldLayoutMk cId="1940793299" sldId="2147483667"/>
              <ac:spMk id="9" creationId="{0E60FA33-5E8E-A802-E2EB-7BEA80775F5F}"/>
            </ac:spMkLst>
          </pc:spChg>
          <pc:spChg chg="add mod">
            <ac:chgData name="Lhoest Rémy" userId="a082b7f1-8b59-4f35-9dff-8f8edb24495b" providerId="ADAL" clId="{B16FC0A5-B894-457F-A679-B233D7463408}" dt="2025-07-14T08:12:02.754" v="4523" actId="14100"/>
            <ac:spMkLst>
              <pc:docMk/>
              <pc:sldMasterMk cId="2914398071" sldId="2147483648"/>
              <pc:sldLayoutMk cId="1940793299" sldId="2147483667"/>
              <ac:spMk id="10" creationId="{C8F58FE1-1AB5-5292-9A4F-CF81FCC23E5D}"/>
            </ac:spMkLst>
          </pc:spChg>
          <pc:spChg chg="del">
            <ac:chgData name="Lhoest Rémy" userId="a082b7f1-8b59-4f35-9dff-8f8edb24495b" providerId="ADAL" clId="{B16FC0A5-B894-457F-A679-B233D7463408}" dt="2025-07-14T08:07:05.737" v="4497" actId="478"/>
            <ac:spMkLst>
              <pc:docMk/>
              <pc:sldMasterMk cId="2914398071" sldId="2147483648"/>
              <pc:sldLayoutMk cId="1940793299" sldId="2147483667"/>
              <ac:spMk id="12" creationId="{00000000-0000-0000-0000-000000000000}"/>
            </ac:spMkLst>
          </pc:spChg>
          <pc:spChg chg="del">
            <ac:chgData name="Lhoest Rémy" userId="a082b7f1-8b59-4f35-9dff-8f8edb24495b" providerId="ADAL" clId="{B16FC0A5-B894-457F-A679-B233D7463408}" dt="2025-07-14T08:07:05.737" v="4497" actId="478"/>
            <ac:spMkLst>
              <pc:docMk/>
              <pc:sldMasterMk cId="2914398071" sldId="2147483648"/>
              <pc:sldLayoutMk cId="1940793299" sldId="2147483667"/>
              <ac:spMk id="13" creationId="{00000000-0000-0000-0000-000000000000}"/>
            </ac:spMkLst>
          </pc:spChg>
          <pc:spChg chg="add mod">
            <ac:chgData name="Lhoest Rémy" userId="a082b7f1-8b59-4f35-9dff-8f8edb24495b" providerId="ADAL" clId="{B16FC0A5-B894-457F-A679-B233D7463408}" dt="2025-07-14T08:56:51.200" v="5929" actId="6549"/>
            <ac:spMkLst>
              <pc:docMk/>
              <pc:sldMasterMk cId="2914398071" sldId="2147483648"/>
              <pc:sldLayoutMk cId="1940793299" sldId="2147483667"/>
              <ac:spMk id="14" creationId="{E997B36F-1975-734E-0A15-E4DE266D5FA4}"/>
            </ac:spMkLst>
          </pc:spChg>
          <pc:spChg chg="del topLvl">
            <ac:chgData name="Lhoest Rémy" userId="a082b7f1-8b59-4f35-9dff-8f8edb24495b" providerId="ADAL" clId="{B16FC0A5-B894-457F-A679-B233D7463408}" dt="2025-07-14T08:06:56.381" v="4493" actId="21"/>
            <ac:spMkLst>
              <pc:docMk/>
              <pc:sldMasterMk cId="2914398071" sldId="2147483648"/>
              <pc:sldLayoutMk cId="1940793299" sldId="2147483667"/>
              <ac:spMk id="15" creationId="{00000000-0000-0000-0000-000000000000}"/>
            </ac:spMkLst>
          </pc:spChg>
          <pc:spChg chg="del topLvl">
            <ac:chgData name="Lhoest Rémy" userId="a082b7f1-8b59-4f35-9dff-8f8edb24495b" providerId="ADAL" clId="{B16FC0A5-B894-457F-A679-B233D7463408}" dt="2025-07-14T08:06:58.154" v="4494" actId="478"/>
            <ac:spMkLst>
              <pc:docMk/>
              <pc:sldMasterMk cId="2914398071" sldId="2147483648"/>
              <pc:sldLayoutMk cId="1940793299" sldId="2147483667"/>
              <ac:spMk id="16" creationId="{00000000-0000-0000-0000-000000000000}"/>
            </ac:spMkLst>
          </pc:spChg>
          <pc:grpChg chg="del mod">
            <ac:chgData name="Lhoest Rémy" userId="a082b7f1-8b59-4f35-9dff-8f8edb24495b" providerId="ADAL" clId="{B16FC0A5-B894-457F-A679-B233D7463408}" dt="2025-07-14T08:06:56.381" v="4493" actId="21"/>
            <ac:grpSpMkLst>
              <pc:docMk/>
              <pc:sldMasterMk cId="2914398071" sldId="2147483648"/>
              <pc:sldLayoutMk cId="1940793299" sldId="2147483667"/>
              <ac:grpSpMk id="2" creationId="{00000000-0000-0000-0000-000000000000}"/>
            </ac:grpSpMkLst>
          </pc:grpChg>
          <pc:picChg chg="add mod">
            <ac:chgData name="Lhoest Rémy" userId="a082b7f1-8b59-4f35-9dff-8f8edb24495b" providerId="ADAL" clId="{B16FC0A5-B894-457F-A679-B233D7463408}" dt="2025-07-14T08:10:47.445" v="4513"/>
            <ac:picMkLst>
              <pc:docMk/>
              <pc:sldMasterMk cId="2914398071" sldId="2147483648"/>
              <pc:sldLayoutMk cId="1940793299" sldId="2147483667"/>
              <ac:picMk id="8" creationId="{C206A9FD-17D6-9F50-B043-F9B5D96499BF}"/>
            </ac:picMkLst>
          </pc:picChg>
          <pc:picChg chg="del">
            <ac:chgData name="Lhoest Rémy" userId="a082b7f1-8b59-4f35-9dff-8f8edb24495b" providerId="ADAL" clId="{B16FC0A5-B894-457F-A679-B233D7463408}" dt="2025-07-14T08:07:03.691" v="4496" actId="478"/>
            <ac:picMkLst>
              <pc:docMk/>
              <pc:sldMasterMk cId="2914398071" sldId="2147483648"/>
              <pc:sldLayoutMk cId="1940793299" sldId="2147483667"/>
              <ac:picMk id="11" creationId="{00000000-0000-0000-0000-000000000000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4" cy="498294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8644" y="0"/>
            <a:ext cx="2944284" cy="498294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7A04F6CB-D217-449A-818B-A829E0A54925}" type="datetimeFigureOut">
              <a:rPr lang="en-US" smtClean="0"/>
              <a:t>7/14/2025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3107"/>
            <a:ext cx="2944284" cy="498293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8644" y="9433107"/>
            <a:ext cx="2944284" cy="498293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612505B4-5848-4BB5-9CD3-6A71311DDE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611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4" cy="496570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4" y="0"/>
            <a:ext cx="2944284" cy="496570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968CA9BF-06F4-1B4F-871E-08BFB1D3CC5F}" type="datetimeFigureOut">
              <a:rPr lang="fr-FR" smtClean="0"/>
              <a:t>14/07/2025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5" tIns="45642" rIns="91285" bIns="45642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6"/>
            <a:ext cx="5435600" cy="4469130"/>
          </a:xfrm>
          <a:prstGeom prst="rect">
            <a:avLst/>
          </a:prstGeom>
        </p:spPr>
        <p:txBody>
          <a:bodyPr vert="horz" lIns="91285" tIns="45642" rIns="91285" bIns="4564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4" cy="496570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4" y="9433107"/>
            <a:ext cx="2944284" cy="496570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D26EEF71-3952-194F-85CC-3FDA4381B35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879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359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L’usager qui consultera le rapport aura notamment la possibilité de modifier les filtres globaux.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599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5147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442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3812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zone des données associées à la visualisation est toujours attachée à une visualisation spécifique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fr-BE" dirty="0"/>
              <a:t>Si on supprime une visualisation, on supprime les données qu’elle contenait.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0950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29490-02DC-94D9-9399-EC79FDEA1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02C7EA1-4842-C050-7782-C0F84C5F9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2269E4-0A17-4A1F-B5CB-398B9249BE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La zone des données associées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8E3879C-5ED5-A56A-5F46-937EA6CD62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682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9689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197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551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7283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Effacer la sélection génère un filtre général qui s’applique donc à toutes les vues, préférez un filtre par vue le cas échéant. On peut directement le glisser déposer.</a:t>
            </a:r>
          </a:p>
          <a:p>
            <a:endParaRPr lang="fr-FR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dirty="0"/>
              <a:t>Après avoir modifié le type de visualisation en « Barres horizontales » et avoir réorganisé les vues par glisser-déposer, le classeur est terminé</a:t>
            </a: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6EEF71-3952-194F-85CC-3FDA4381B35B}" type="slidenum">
              <a:rPr lang="fr-FR" smtClean="0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2805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intérieur, livre, Rayonnage, étagère&#10;&#10;Description générée automatiquement">
            <a:extLst>
              <a:ext uri="{FF2B5EF4-FFF2-40B4-BE49-F238E27FC236}">
                <a16:creationId xmlns:a16="http://schemas.microsoft.com/office/drawing/2014/main" id="{FE2E0AFB-B56F-1253-CC53-553A847FB2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"/>
            <a:ext cx="10363200" cy="6858000"/>
          </a:xfrm>
          <a:prstGeom prst="rect">
            <a:avLst/>
          </a:prstGeom>
        </p:spPr>
      </p:pic>
      <p:sp>
        <p:nvSpPr>
          <p:cNvPr id="19" name="Triangle rectangle 18"/>
          <p:cNvSpPr/>
          <p:nvPr userDrawn="1"/>
        </p:nvSpPr>
        <p:spPr>
          <a:xfrm rot="10800000" flipV="1">
            <a:off x="2458528" y="1613140"/>
            <a:ext cx="9711285" cy="5244865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96860" y="4572586"/>
            <a:ext cx="10363200" cy="796567"/>
          </a:xfrm>
        </p:spPr>
        <p:txBody>
          <a:bodyPr>
            <a:normAutofit/>
          </a:bodyPr>
          <a:lstStyle>
            <a:lvl1pPr algn="r">
              <a:defRPr sz="3200" b="1" i="0">
                <a:solidFill>
                  <a:srgbClr val="00707F"/>
                </a:solidFill>
                <a:latin typeface="Calibri"/>
                <a:cs typeface="Calibri"/>
              </a:defRPr>
            </a:lvl1pPr>
          </a:lstStyle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225660" y="5496037"/>
            <a:ext cx="8534400" cy="55047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1CC55-56A5-44E8-906B-97049A27DEE2}" type="datetime1">
              <a:rPr lang="fr-FR" smtClean="0"/>
              <a:t>14/07/2025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Triangle rectangle 6"/>
          <p:cNvSpPr>
            <a:spLocks noChangeAspect="1"/>
          </p:cNvSpPr>
          <p:nvPr userDrawn="1"/>
        </p:nvSpPr>
        <p:spPr>
          <a:xfrm rot="10800000">
            <a:off x="3454400" y="0"/>
            <a:ext cx="8737600" cy="328842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16" name="Triangle rectangle 15"/>
          <p:cNvSpPr/>
          <p:nvPr userDrawn="1"/>
        </p:nvSpPr>
        <p:spPr>
          <a:xfrm>
            <a:off x="0" y="3910531"/>
            <a:ext cx="4707674" cy="2949611"/>
          </a:xfrm>
          <a:prstGeom prst="rtTriangle">
            <a:avLst/>
          </a:prstGeom>
          <a:solidFill>
            <a:srgbClr val="00707F">
              <a:alpha val="7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7" name="Imag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0" y="136518"/>
            <a:ext cx="1869440" cy="76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02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896" y="2625746"/>
            <a:ext cx="3912217" cy="160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0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 userDrawn="1"/>
        </p:nvGrpSpPr>
        <p:grpSpPr>
          <a:xfrm>
            <a:off x="0" y="3985324"/>
            <a:ext cx="12193880" cy="2872676"/>
            <a:chOff x="0" y="2271293"/>
            <a:chExt cx="9145410" cy="2872676"/>
          </a:xfrm>
        </p:grpSpPr>
        <p:sp>
          <p:nvSpPr>
            <p:cNvPr id="9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0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5FA4B0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1" name="Triangle isocèle 10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800"/>
            </a:p>
          </p:txBody>
        </p:sp>
      </p:grp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7247F4-AEEE-459C-9BFA-8DFF863C663A}" type="datetime1">
              <a:rPr lang="fr-FR" smtClean="0"/>
              <a:t>14/07/2025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1100136" y="2653454"/>
            <a:ext cx="9991728" cy="567349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707F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2682908" y="3429004"/>
            <a:ext cx="6826184" cy="552855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400"/>
            </a:lvl4pPr>
            <a:lvl5pPr marL="1828709" indent="0" algn="ctr">
              <a:buNone/>
              <a:defRPr sz="2400"/>
            </a:lvl5pPr>
          </a:lstStyle>
          <a:p>
            <a:pPr lvl="0"/>
            <a:r>
              <a:rPr lang="fr-FR"/>
              <a:t>Cliquez et modifier le texte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310023"/>
            <a:ext cx="2142067" cy="8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97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74A7-DF9D-447B-A357-A02C37796101}" type="datetime1">
              <a:rPr lang="fr-FR" smtClean="0"/>
              <a:t>14/07/2025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4256720" y="4716155"/>
            <a:ext cx="7496437" cy="567349"/>
          </a:xfrm>
        </p:spPr>
        <p:txBody>
          <a:bodyPr>
            <a:noAutofit/>
          </a:bodyPr>
          <a:lstStyle>
            <a:lvl1pPr algn="r">
              <a:defRPr sz="4800" b="1">
                <a:solidFill>
                  <a:srgbClr val="00707F"/>
                </a:solidFill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256720" y="5362098"/>
            <a:ext cx="7496437" cy="486486"/>
          </a:xfrm>
        </p:spPr>
        <p:txBody>
          <a:bodyPr>
            <a:noAutofit/>
          </a:bodyPr>
          <a:lstStyle>
            <a:lvl1pPr marL="0" indent="0" algn="r">
              <a:buNone/>
              <a:defRPr sz="2400"/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400"/>
            </a:lvl4pPr>
            <a:lvl5pPr marL="1828709" indent="0" algn="ctr">
              <a:buNone/>
              <a:defRPr sz="2400"/>
            </a:lvl5pPr>
          </a:lstStyle>
          <a:p>
            <a:pPr lvl="0"/>
            <a:r>
              <a:rPr lang="fr-FR"/>
              <a:t>Cliquez et modifier le texte</a:t>
            </a:r>
          </a:p>
        </p:txBody>
      </p:sp>
      <p:grpSp>
        <p:nvGrpSpPr>
          <p:cNvPr id="2" name="Grouper 1"/>
          <p:cNvGrpSpPr/>
          <p:nvPr userDrawn="1"/>
        </p:nvGrpSpPr>
        <p:grpSpPr>
          <a:xfrm>
            <a:off x="-6801" y="-5100"/>
            <a:ext cx="12198801" cy="5719283"/>
            <a:chOff x="-5102" y="-5100"/>
            <a:chExt cx="9149101" cy="5719283"/>
          </a:xfrm>
        </p:grpSpPr>
        <p:sp>
          <p:nvSpPr>
            <p:cNvPr id="15" name="Triangle isocèle 17"/>
            <p:cNvSpPr/>
            <p:nvPr userDrawn="1"/>
          </p:nvSpPr>
          <p:spPr>
            <a:xfrm rot="5400000">
              <a:off x="916003" y="-926205"/>
              <a:ext cx="5719283" cy="7561493"/>
            </a:xfrm>
            <a:custGeom>
              <a:avLst/>
              <a:gdLst>
                <a:gd name="connsiteX0" fmla="*/ 0 w 7610342"/>
                <a:gd name="connsiteY0" fmla="*/ 7556390 h 7556390"/>
                <a:gd name="connsiteX1" fmla="*/ 3805171 w 7610342"/>
                <a:gd name="connsiteY1" fmla="*/ 0 h 7556390"/>
                <a:gd name="connsiteX2" fmla="*/ 7610342 w 7610342"/>
                <a:gd name="connsiteY2" fmla="*/ 7556390 h 7556390"/>
                <a:gd name="connsiteX3" fmla="*/ 0 w 7610342"/>
                <a:gd name="connsiteY3" fmla="*/ 7556390 h 7556390"/>
                <a:gd name="connsiteX0" fmla="*/ 0 w 7610342"/>
                <a:gd name="connsiteY0" fmla="*/ 7556390 h 7556390"/>
                <a:gd name="connsiteX1" fmla="*/ 1886071 w 7610342"/>
                <a:gd name="connsiteY1" fmla="*/ 3807111 h 7556390"/>
                <a:gd name="connsiteX2" fmla="*/ 3805171 w 7610342"/>
                <a:gd name="connsiteY2" fmla="*/ 0 h 7556390"/>
                <a:gd name="connsiteX3" fmla="*/ 7610342 w 7610342"/>
                <a:gd name="connsiteY3" fmla="*/ 7556390 h 7556390"/>
                <a:gd name="connsiteX4" fmla="*/ 0 w 7610342"/>
                <a:gd name="connsiteY4" fmla="*/ 7556390 h 7556390"/>
                <a:gd name="connsiteX0" fmla="*/ 0 w 7610342"/>
                <a:gd name="connsiteY0" fmla="*/ 7556390 h 7561493"/>
                <a:gd name="connsiteX1" fmla="*/ 1886071 w 7610342"/>
                <a:gd name="connsiteY1" fmla="*/ 3807111 h 7561493"/>
                <a:gd name="connsiteX2" fmla="*/ 3805171 w 7610342"/>
                <a:gd name="connsiteY2" fmla="*/ 0 h 7561493"/>
                <a:gd name="connsiteX3" fmla="*/ 7610342 w 7610342"/>
                <a:gd name="connsiteY3" fmla="*/ 7556390 h 7561493"/>
                <a:gd name="connsiteX4" fmla="*/ 1884539 w 7610342"/>
                <a:gd name="connsiteY4" fmla="*/ 7561493 h 7561493"/>
                <a:gd name="connsiteX5" fmla="*/ 0 w 7610342"/>
                <a:gd name="connsiteY5" fmla="*/ 7556390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0 w 5725803"/>
                <a:gd name="connsiteY4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725803 w 5725803"/>
                <a:gd name="connsiteY3" fmla="*/ 7556390 h 7561493"/>
                <a:gd name="connsiteX4" fmla="*/ 5150642 w 5725803"/>
                <a:gd name="connsiteY4" fmla="*/ 7560475 h 7561493"/>
                <a:gd name="connsiteX5" fmla="*/ 0 w 5725803"/>
                <a:gd name="connsiteY5" fmla="*/ 7561493 h 7561493"/>
                <a:gd name="connsiteX0" fmla="*/ 0 w 5725803"/>
                <a:gd name="connsiteY0" fmla="*/ 7561493 h 7561493"/>
                <a:gd name="connsiteX1" fmla="*/ 1532 w 5725803"/>
                <a:gd name="connsiteY1" fmla="*/ 3807111 h 7561493"/>
                <a:gd name="connsiteX2" fmla="*/ 1920632 w 5725803"/>
                <a:gd name="connsiteY2" fmla="*/ 0 h 7561493"/>
                <a:gd name="connsiteX3" fmla="*/ 5150642 w 5725803"/>
                <a:gd name="connsiteY3" fmla="*/ 6425259 h 7561493"/>
                <a:gd name="connsiteX4" fmla="*/ 5725803 w 5725803"/>
                <a:gd name="connsiteY4" fmla="*/ 7556390 h 7561493"/>
                <a:gd name="connsiteX5" fmla="*/ 5150642 w 5725803"/>
                <a:gd name="connsiteY5" fmla="*/ 7560475 h 7561493"/>
                <a:gd name="connsiteX6" fmla="*/ 0 w 5725803"/>
                <a:gd name="connsiteY6" fmla="*/ 7561493 h 7561493"/>
                <a:gd name="connsiteX0" fmla="*/ 0 w 5150642"/>
                <a:gd name="connsiteY0" fmla="*/ 7561493 h 7561493"/>
                <a:gd name="connsiteX1" fmla="*/ 1532 w 5150642"/>
                <a:gd name="connsiteY1" fmla="*/ 3807111 h 7561493"/>
                <a:gd name="connsiteX2" fmla="*/ 1920632 w 5150642"/>
                <a:gd name="connsiteY2" fmla="*/ 0 h 7561493"/>
                <a:gd name="connsiteX3" fmla="*/ 5150642 w 5150642"/>
                <a:gd name="connsiteY3" fmla="*/ 6425259 h 7561493"/>
                <a:gd name="connsiteX4" fmla="*/ 5150642 w 5150642"/>
                <a:gd name="connsiteY4" fmla="*/ 7560475 h 7561493"/>
                <a:gd name="connsiteX5" fmla="*/ 0 w 5150642"/>
                <a:gd name="connsiteY5" fmla="*/ 7561493 h 7561493"/>
                <a:gd name="connsiteX0" fmla="*/ 0 w 5719283"/>
                <a:gd name="connsiteY0" fmla="*/ 7561493 h 7561493"/>
                <a:gd name="connsiteX1" fmla="*/ 1532 w 5719283"/>
                <a:gd name="connsiteY1" fmla="*/ 3807111 h 7561493"/>
                <a:gd name="connsiteX2" fmla="*/ 1920632 w 5719283"/>
                <a:gd name="connsiteY2" fmla="*/ 0 h 7561493"/>
                <a:gd name="connsiteX3" fmla="*/ 5719283 w 5719283"/>
                <a:gd name="connsiteY3" fmla="*/ 7553153 h 7561493"/>
                <a:gd name="connsiteX4" fmla="*/ 5150642 w 5719283"/>
                <a:gd name="connsiteY4" fmla="*/ 7560475 h 7561493"/>
                <a:gd name="connsiteX5" fmla="*/ 0 w 5719283"/>
                <a:gd name="connsiteY5" fmla="*/ 7561493 h 7561493"/>
                <a:gd name="connsiteX0" fmla="*/ 0 w 5719283"/>
                <a:gd name="connsiteY0" fmla="*/ 7561493 h 7561493"/>
                <a:gd name="connsiteX1" fmla="*/ 1532 w 5719283"/>
                <a:gd name="connsiteY1" fmla="*/ 3807111 h 7561493"/>
                <a:gd name="connsiteX2" fmla="*/ 1920632 w 5719283"/>
                <a:gd name="connsiteY2" fmla="*/ 0 h 7561493"/>
                <a:gd name="connsiteX3" fmla="*/ 5719283 w 5719283"/>
                <a:gd name="connsiteY3" fmla="*/ 7553153 h 7561493"/>
                <a:gd name="connsiteX4" fmla="*/ 0 w 5719283"/>
                <a:gd name="connsiteY4" fmla="*/ 7561493 h 7561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19283" h="7561493">
                  <a:moveTo>
                    <a:pt x="0" y="7561493"/>
                  </a:moveTo>
                  <a:cubicBezTo>
                    <a:pt x="511" y="6310032"/>
                    <a:pt x="1021" y="5058572"/>
                    <a:pt x="1532" y="3807111"/>
                  </a:cubicBezTo>
                  <a:lnTo>
                    <a:pt x="1920632" y="0"/>
                  </a:lnTo>
                  <a:lnTo>
                    <a:pt x="5719283" y="7553153"/>
                  </a:lnTo>
                  <a:lnTo>
                    <a:pt x="0" y="7561493"/>
                  </a:lnTo>
                  <a:close/>
                </a:path>
              </a:pathLst>
            </a:custGeom>
            <a:solidFill>
              <a:srgbClr val="5FA4B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800"/>
            </a:p>
          </p:txBody>
        </p:sp>
        <p:sp>
          <p:nvSpPr>
            <p:cNvPr id="16" name="Triangle isocèle 15"/>
            <p:cNvSpPr/>
            <p:nvPr userDrawn="1"/>
          </p:nvSpPr>
          <p:spPr>
            <a:xfrm rot="16200000" flipH="1">
              <a:off x="6187138" y="633785"/>
              <a:ext cx="2967379" cy="2946343"/>
            </a:xfrm>
            <a:prstGeom prst="triangle">
              <a:avLst/>
            </a:pr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800"/>
            </a:p>
          </p:txBody>
        </p:sp>
      </p:grp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696" y="146951"/>
            <a:ext cx="1159933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82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é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angle isocèle 17"/>
          <p:cNvSpPr/>
          <p:nvPr userDrawn="1"/>
        </p:nvSpPr>
        <p:spPr>
          <a:xfrm rot="5400000">
            <a:off x="50802" y="-50798"/>
            <a:ext cx="3428998" cy="3530598"/>
          </a:xfrm>
          <a:custGeom>
            <a:avLst/>
            <a:gdLst>
              <a:gd name="connsiteX0" fmla="*/ 0 w 7610342"/>
              <a:gd name="connsiteY0" fmla="*/ 7556390 h 7556390"/>
              <a:gd name="connsiteX1" fmla="*/ 3805171 w 7610342"/>
              <a:gd name="connsiteY1" fmla="*/ 0 h 7556390"/>
              <a:gd name="connsiteX2" fmla="*/ 7610342 w 7610342"/>
              <a:gd name="connsiteY2" fmla="*/ 7556390 h 7556390"/>
              <a:gd name="connsiteX3" fmla="*/ 0 w 7610342"/>
              <a:gd name="connsiteY3" fmla="*/ 7556390 h 7556390"/>
              <a:gd name="connsiteX0" fmla="*/ 0 w 7610342"/>
              <a:gd name="connsiteY0" fmla="*/ 7556390 h 7556390"/>
              <a:gd name="connsiteX1" fmla="*/ 1886071 w 7610342"/>
              <a:gd name="connsiteY1" fmla="*/ 3807111 h 7556390"/>
              <a:gd name="connsiteX2" fmla="*/ 3805171 w 7610342"/>
              <a:gd name="connsiteY2" fmla="*/ 0 h 7556390"/>
              <a:gd name="connsiteX3" fmla="*/ 7610342 w 7610342"/>
              <a:gd name="connsiteY3" fmla="*/ 7556390 h 7556390"/>
              <a:gd name="connsiteX4" fmla="*/ 0 w 7610342"/>
              <a:gd name="connsiteY4" fmla="*/ 7556390 h 7556390"/>
              <a:gd name="connsiteX0" fmla="*/ 0 w 7610342"/>
              <a:gd name="connsiteY0" fmla="*/ 7556390 h 7561493"/>
              <a:gd name="connsiteX1" fmla="*/ 1886071 w 7610342"/>
              <a:gd name="connsiteY1" fmla="*/ 3807111 h 7561493"/>
              <a:gd name="connsiteX2" fmla="*/ 3805171 w 7610342"/>
              <a:gd name="connsiteY2" fmla="*/ 0 h 7561493"/>
              <a:gd name="connsiteX3" fmla="*/ 7610342 w 7610342"/>
              <a:gd name="connsiteY3" fmla="*/ 7556390 h 7561493"/>
              <a:gd name="connsiteX4" fmla="*/ 1884539 w 7610342"/>
              <a:gd name="connsiteY4" fmla="*/ 7561493 h 7561493"/>
              <a:gd name="connsiteX5" fmla="*/ 0 w 7610342"/>
              <a:gd name="connsiteY5" fmla="*/ 7556390 h 7561493"/>
              <a:gd name="connsiteX0" fmla="*/ 0 w 5725803"/>
              <a:gd name="connsiteY0" fmla="*/ 7561493 h 7561493"/>
              <a:gd name="connsiteX1" fmla="*/ 1532 w 5725803"/>
              <a:gd name="connsiteY1" fmla="*/ 3807111 h 7561493"/>
              <a:gd name="connsiteX2" fmla="*/ 1920632 w 5725803"/>
              <a:gd name="connsiteY2" fmla="*/ 0 h 7561493"/>
              <a:gd name="connsiteX3" fmla="*/ 5725803 w 5725803"/>
              <a:gd name="connsiteY3" fmla="*/ 7556390 h 7561493"/>
              <a:gd name="connsiteX4" fmla="*/ 0 w 5725803"/>
              <a:gd name="connsiteY4" fmla="*/ 7561493 h 7561493"/>
              <a:gd name="connsiteX0" fmla="*/ 0 w 5725803"/>
              <a:gd name="connsiteY0" fmla="*/ 7561493 h 7561493"/>
              <a:gd name="connsiteX1" fmla="*/ 1532 w 5725803"/>
              <a:gd name="connsiteY1" fmla="*/ 3807111 h 7561493"/>
              <a:gd name="connsiteX2" fmla="*/ 1920632 w 5725803"/>
              <a:gd name="connsiteY2" fmla="*/ 0 h 7561493"/>
              <a:gd name="connsiteX3" fmla="*/ 5725803 w 5725803"/>
              <a:gd name="connsiteY3" fmla="*/ 7556390 h 7561493"/>
              <a:gd name="connsiteX4" fmla="*/ 5150642 w 5725803"/>
              <a:gd name="connsiteY4" fmla="*/ 7560475 h 7561493"/>
              <a:gd name="connsiteX5" fmla="*/ 0 w 5725803"/>
              <a:gd name="connsiteY5" fmla="*/ 7561493 h 7561493"/>
              <a:gd name="connsiteX0" fmla="*/ 0 w 5725803"/>
              <a:gd name="connsiteY0" fmla="*/ 7561493 h 7561493"/>
              <a:gd name="connsiteX1" fmla="*/ 1532 w 5725803"/>
              <a:gd name="connsiteY1" fmla="*/ 3807111 h 7561493"/>
              <a:gd name="connsiteX2" fmla="*/ 1920632 w 5725803"/>
              <a:gd name="connsiteY2" fmla="*/ 0 h 7561493"/>
              <a:gd name="connsiteX3" fmla="*/ 5150642 w 5725803"/>
              <a:gd name="connsiteY3" fmla="*/ 6425259 h 7561493"/>
              <a:gd name="connsiteX4" fmla="*/ 5725803 w 5725803"/>
              <a:gd name="connsiteY4" fmla="*/ 7556390 h 7561493"/>
              <a:gd name="connsiteX5" fmla="*/ 5150642 w 5725803"/>
              <a:gd name="connsiteY5" fmla="*/ 7560475 h 7561493"/>
              <a:gd name="connsiteX6" fmla="*/ 0 w 5725803"/>
              <a:gd name="connsiteY6" fmla="*/ 7561493 h 7561493"/>
              <a:gd name="connsiteX0" fmla="*/ 0 w 5150642"/>
              <a:gd name="connsiteY0" fmla="*/ 7561493 h 7561493"/>
              <a:gd name="connsiteX1" fmla="*/ 1532 w 5150642"/>
              <a:gd name="connsiteY1" fmla="*/ 3807111 h 7561493"/>
              <a:gd name="connsiteX2" fmla="*/ 1920632 w 5150642"/>
              <a:gd name="connsiteY2" fmla="*/ 0 h 7561493"/>
              <a:gd name="connsiteX3" fmla="*/ 5150642 w 5150642"/>
              <a:gd name="connsiteY3" fmla="*/ 6425259 h 7561493"/>
              <a:gd name="connsiteX4" fmla="*/ 5150642 w 5150642"/>
              <a:gd name="connsiteY4" fmla="*/ 7560475 h 7561493"/>
              <a:gd name="connsiteX5" fmla="*/ 0 w 5150642"/>
              <a:gd name="connsiteY5" fmla="*/ 7561493 h 7561493"/>
              <a:gd name="connsiteX0" fmla="*/ 0 w 5719283"/>
              <a:gd name="connsiteY0" fmla="*/ 7561493 h 7561493"/>
              <a:gd name="connsiteX1" fmla="*/ 1532 w 5719283"/>
              <a:gd name="connsiteY1" fmla="*/ 3807111 h 7561493"/>
              <a:gd name="connsiteX2" fmla="*/ 1920632 w 5719283"/>
              <a:gd name="connsiteY2" fmla="*/ 0 h 7561493"/>
              <a:gd name="connsiteX3" fmla="*/ 5719283 w 5719283"/>
              <a:gd name="connsiteY3" fmla="*/ 7553153 h 7561493"/>
              <a:gd name="connsiteX4" fmla="*/ 5150642 w 5719283"/>
              <a:gd name="connsiteY4" fmla="*/ 7560475 h 7561493"/>
              <a:gd name="connsiteX5" fmla="*/ 0 w 5719283"/>
              <a:gd name="connsiteY5" fmla="*/ 7561493 h 7561493"/>
              <a:gd name="connsiteX0" fmla="*/ 0 w 5719283"/>
              <a:gd name="connsiteY0" fmla="*/ 7561493 h 7561493"/>
              <a:gd name="connsiteX1" fmla="*/ 1532 w 5719283"/>
              <a:gd name="connsiteY1" fmla="*/ 3807111 h 7561493"/>
              <a:gd name="connsiteX2" fmla="*/ 1920632 w 5719283"/>
              <a:gd name="connsiteY2" fmla="*/ 0 h 7561493"/>
              <a:gd name="connsiteX3" fmla="*/ 5719283 w 5719283"/>
              <a:gd name="connsiteY3" fmla="*/ 7553153 h 7561493"/>
              <a:gd name="connsiteX4" fmla="*/ 0 w 5719283"/>
              <a:gd name="connsiteY4" fmla="*/ 7561493 h 756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19283" h="7561493">
                <a:moveTo>
                  <a:pt x="0" y="7561493"/>
                </a:moveTo>
                <a:cubicBezTo>
                  <a:pt x="511" y="6310032"/>
                  <a:pt x="1021" y="5058572"/>
                  <a:pt x="1532" y="3807111"/>
                </a:cubicBezTo>
                <a:lnTo>
                  <a:pt x="1920632" y="0"/>
                </a:lnTo>
                <a:lnTo>
                  <a:pt x="5719283" y="7553153"/>
                </a:lnTo>
                <a:lnTo>
                  <a:pt x="0" y="7561493"/>
                </a:lnTo>
                <a:close/>
              </a:path>
            </a:pathLst>
          </a:custGeom>
          <a:solidFill>
            <a:srgbClr val="5FA4B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FR" sz="1800"/>
          </a:p>
        </p:txBody>
      </p:sp>
      <p:pic>
        <p:nvPicPr>
          <p:cNvPr id="8" name="Graphique 7" descr="Ampoule et engrenage avec un remplissage uni">
            <a:extLst>
              <a:ext uri="{FF2B5EF4-FFF2-40B4-BE49-F238E27FC236}">
                <a16:creationId xmlns:a16="http://schemas.microsoft.com/office/drawing/2014/main" id="{C206A9FD-17D6-9F50-B043-F9B5D96499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200" y="317500"/>
            <a:ext cx="1676400" cy="1676400"/>
          </a:xfrm>
          <a:prstGeom prst="rect">
            <a:avLst/>
          </a:prstGeom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C8F58FE1-1AB5-5292-9A4F-CF81FCC23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4200" y="1701800"/>
            <a:ext cx="9728200" cy="4424370"/>
          </a:xfrm>
        </p:spPr>
        <p:txBody>
          <a:bodyPr/>
          <a:lstStyle>
            <a:lvl1pPr marL="457200" indent="-457200">
              <a:buSzPct val="100000"/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E997B36F-1975-734E-0A15-E4DE266D5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060" y="171778"/>
            <a:ext cx="8902700" cy="621546"/>
          </a:xfrm>
        </p:spPr>
        <p:txBody>
          <a:bodyPr/>
          <a:lstStyle/>
          <a:p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1940793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 marL="457200" indent="-457200">
              <a:buSzPct val="75000"/>
              <a:buFont typeface="Wingdings" panose="05000000000000000000" pitchFamily="2" charset="2"/>
              <a:buChar char="Ø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 marL="457200" indent="-457200">
              <a:buSzPct val="75000"/>
              <a:buFont typeface="Wingdings" panose="05000000000000000000" pitchFamily="2" charset="2"/>
              <a:buChar char="Ø"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D3C33-FF06-4D98-A9FE-A2B81752DE4A}" type="datetime1">
              <a:rPr lang="fr-FR" smtClean="0"/>
              <a:t>14/07/2025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09600" y="796092"/>
            <a:ext cx="10972800" cy="621546"/>
          </a:xfrm>
        </p:spPr>
        <p:txBody>
          <a:bodyPr>
            <a:noAutofit/>
          </a:bodyPr>
          <a:lstStyle>
            <a:lvl1pPr algn="l">
              <a:defRPr sz="4000" b="0" i="0">
                <a:solidFill>
                  <a:srgbClr val="00707F"/>
                </a:solidFill>
                <a:latin typeface="Calibri"/>
                <a:cs typeface="Calibri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pic>
        <p:nvPicPr>
          <p:cNvPr id="10" name="Image 9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272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20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13016"/>
            <a:ext cx="10972800" cy="621546"/>
          </a:xfrm>
        </p:spPr>
        <p:txBody>
          <a:bodyPr>
            <a:noAutofit/>
          </a:bodyPr>
          <a:lstStyle>
            <a:lvl1pPr algn="l">
              <a:defRPr sz="4000" b="1" i="0">
                <a:solidFill>
                  <a:srgbClr val="00707F"/>
                </a:solidFill>
                <a:latin typeface="Calibri"/>
                <a:cs typeface="Calibri"/>
              </a:defRPr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174274"/>
            <a:ext cx="10972800" cy="4951896"/>
          </a:xfrm>
        </p:spPr>
        <p:txBody>
          <a:bodyPr/>
          <a:lstStyle>
            <a:lvl1pPr marL="457200" indent="-457200">
              <a:buSzPct val="100000"/>
              <a:buFont typeface="Wingdings" panose="05000000000000000000" pitchFamily="2" charset="2"/>
              <a:buChar char="§"/>
              <a:defRPr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788C6-3ED6-44DA-A870-F613A670BB10}" type="datetime1">
              <a:rPr lang="fr-FR" smtClean="0"/>
              <a:t>14/07/2025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276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1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0CD15-79AD-42F7-BEB4-25AEC7BCC18D}" type="datetime1">
              <a:rPr lang="fr-FR" smtClean="0"/>
              <a:t>14/07/2025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 descr="uLIEGE_DroitSciencesPoCrimino_Logo_U_RVB@2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280" y="73305"/>
            <a:ext cx="49699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88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 userDrawn="1"/>
        </p:nvGrpSpPr>
        <p:grpSpPr>
          <a:xfrm>
            <a:off x="0" y="3985324"/>
            <a:ext cx="12193880" cy="2872676"/>
            <a:chOff x="0" y="2271293"/>
            <a:chExt cx="9145410" cy="2872676"/>
          </a:xfrm>
        </p:grpSpPr>
        <p:sp>
          <p:nvSpPr>
            <p:cNvPr id="9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0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1" name="Triangle isocèle 10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800"/>
            </a:p>
          </p:txBody>
        </p:sp>
      </p:grp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049A1-7B69-4820-9C28-D7B1B395FAEE}" type="datetime1">
              <a:rPr lang="fr-FR" smtClean="0"/>
              <a:t>14/07/2025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1100136" y="2861465"/>
            <a:ext cx="9991728" cy="567349"/>
          </a:xfrm>
        </p:spPr>
        <p:txBody>
          <a:bodyPr>
            <a:noAutofit/>
          </a:bodyPr>
          <a:lstStyle>
            <a:lvl1pPr>
              <a:defRPr sz="2400" b="0" i="0">
                <a:solidFill>
                  <a:srgbClr val="00707F"/>
                </a:solidFill>
                <a:latin typeface="Calibri"/>
                <a:cs typeface="Calibri"/>
              </a:defRPr>
            </a:lvl1pPr>
          </a:lstStyle>
          <a:p>
            <a:r>
              <a:rPr lang="fr-FR"/>
              <a:t>Merci de votre attention/</a:t>
            </a:r>
            <a:br>
              <a:rPr lang="fr-FR"/>
            </a:br>
            <a:r>
              <a:rPr lang="fr-FR"/>
              <a:t>Questions-suggestions/...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288015"/>
            <a:ext cx="2142067" cy="8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ture et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r 7"/>
          <p:cNvGrpSpPr/>
          <p:nvPr userDrawn="1"/>
        </p:nvGrpSpPr>
        <p:grpSpPr>
          <a:xfrm>
            <a:off x="0" y="3985324"/>
            <a:ext cx="12193880" cy="2872676"/>
            <a:chOff x="0" y="2271293"/>
            <a:chExt cx="9145410" cy="2872676"/>
          </a:xfrm>
        </p:grpSpPr>
        <p:sp>
          <p:nvSpPr>
            <p:cNvPr id="9" name="Triangle rectangle 26"/>
            <p:cNvSpPr/>
            <p:nvPr userDrawn="1"/>
          </p:nvSpPr>
          <p:spPr>
            <a:xfrm>
              <a:off x="0" y="2271293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00707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0" name="Triangle rectangle 26"/>
            <p:cNvSpPr/>
            <p:nvPr userDrawn="1"/>
          </p:nvSpPr>
          <p:spPr>
            <a:xfrm flipH="1">
              <a:off x="3434225" y="2271762"/>
              <a:ext cx="5711185" cy="2872207"/>
            </a:xfrm>
            <a:custGeom>
              <a:avLst/>
              <a:gdLst>
                <a:gd name="connsiteX0" fmla="*/ 0 w 7099373"/>
                <a:gd name="connsiteY0" fmla="*/ 3575032 h 3575032"/>
                <a:gd name="connsiteX1" fmla="*/ 0 w 7099373"/>
                <a:gd name="connsiteY1" fmla="*/ 0 h 3575032"/>
                <a:gd name="connsiteX2" fmla="*/ 7099373 w 7099373"/>
                <a:gd name="connsiteY2" fmla="*/ 3575032 h 3575032"/>
                <a:gd name="connsiteX3" fmla="*/ 0 w 7099373"/>
                <a:gd name="connsiteY3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7100782 w 7100782"/>
                <a:gd name="connsiteY3" fmla="*/ 3575032 h 3575032"/>
                <a:gd name="connsiteX4" fmla="*/ 1409 w 7100782"/>
                <a:gd name="connsiteY4" fmla="*/ 3575032 h 3575032"/>
                <a:gd name="connsiteX0" fmla="*/ 1409 w 7100782"/>
                <a:gd name="connsiteY0" fmla="*/ 3575032 h 3575032"/>
                <a:gd name="connsiteX1" fmla="*/ 0 w 7100782"/>
                <a:gd name="connsiteY1" fmla="*/ 2872207 h 3575032"/>
                <a:gd name="connsiteX2" fmla="*/ 1409 w 7100782"/>
                <a:gd name="connsiteY2" fmla="*/ 0 h 3575032"/>
                <a:gd name="connsiteX3" fmla="*/ 5711185 w 7100782"/>
                <a:gd name="connsiteY3" fmla="*/ 2872207 h 3575032"/>
                <a:gd name="connsiteX4" fmla="*/ 7100782 w 7100782"/>
                <a:gd name="connsiteY4" fmla="*/ 3575032 h 3575032"/>
                <a:gd name="connsiteX5" fmla="*/ 1409 w 7100782"/>
                <a:gd name="connsiteY5" fmla="*/ 3575032 h 3575032"/>
                <a:gd name="connsiteX0" fmla="*/ 1409 w 5711185"/>
                <a:gd name="connsiteY0" fmla="*/ 3575032 h 3575032"/>
                <a:gd name="connsiteX1" fmla="*/ 0 w 5711185"/>
                <a:gd name="connsiteY1" fmla="*/ 2872207 h 3575032"/>
                <a:gd name="connsiteX2" fmla="*/ 1409 w 5711185"/>
                <a:gd name="connsiteY2" fmla="*/ 0 h 3575032"/>
                <a:gd name="connsiteX3" fmla="*/ 5711185 w 5711185"/>
                <a:gd name="connsiteY3" fmla="*/ 2872207 h 3575032"/>
                <a:gd name="connsiteX4" fmla="*/ 1409 w 5711185"/>
                <a:gd name="connsiteY4" fmla="*/ 3575032 h 3575032"/>
                <a:gd name="connsiteX0" fmla="*/ 5711185 w 5711185"/>
                <a:gd name="connsiteY0" fmla="*/ 2872207 h 2872207"/>
                <a:gd name="connsiteX1" fmla="*/ 0 w 5711185"/>
                <a:gd name="connsiteY1" fmla="*/ 2872207 h 2872207"/>
                <a:gd name="connsiteX2" fmla="*/ 1409 w 5711185"/>
                <a:gd name="connsiteY2" fmla="*/ 0 h 2872207"/>
                <a:gd name="connsiteX3" fmla="*/ 5711185 w 5711185"/>
                <a:gd name="connsiteY3" fmla="*/ 2872207 h 287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1185" h="2872207">
                  <a:moveTo>
                    <a:pt x="5711185" y="2872207"/>
                  </a:moveTo>
                  <a:lnTo>
                    <a:pt x="0" y="2872207"/>
                  </a:lnTo>
                  <a:cubicBezTo>
                    <a:pt x="470" y="1914805"/>
                    <a:pt x="939" y="957402"/>
                    <a:pt x="1409" y="0"/>
                  </a:cubicBezTo>
                  <a:lnTo>
                    <a:pt x="5711185" y="2872207"/>
                  </a:lnTo>
                  <a:close/>
                </a:path>
              </a:pathLst>
            </a:custGeom>
            <a:solidFill>
              <a:srgbClr val="E6E6E6">
                <a:alpha val="7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/>
            </a:p>
          </p:txBody>
        </p:sp>
        <p:sp>
          <p:nvSpPr>
            <p:cNvPr id="11" name="Triangle isocèle 10"/>
            <p:cNvSpPr/>
            <p:nvPr userDrawn="1"/>
          </p:nvSpPr>
          <p:spPr>
            <a:xfrm>
              <a:off x="3434225" y="4568825"/>
              <a:ext cx="2276960" cy="574676"/>
            </a:xfrm>
            <a:prstGeom prst="triangle">
              <a:avLst>
                <a:gd name="adj" fmla="val 49701"/>
              </a:avLst>
            </a:prstGeom>
            <a:solidFill>
              <a:srgbClr val="00707F">
                <a:alpha val="7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FR" sz="1800"/>
            </a:p>
          </p:txBody>
        </p:sp>
      </p:grp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FC641-682E-4D13-A74E-BBD19AEF5C1E}" type="datetime1">
              <a:rPr lang="fr-FR" smtClean="0"/>
              <a:t>14/07/2025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itre 1"/>
          <p:cNvSpPr>
            <a:spLocks noGrp="1"/>
          </p:cNvSpPr>
          <p:nvPr>
            <p:ph type="title" hasCustomPrompt="1"/>
          </p:nvPr>
        </p:nvSpPr>
        <p:spPr>
          <a:xfrm>
            <a:off x="1100136" y="2861465"/>
            <a:ext cx="9991728" cy="567349"/>
          </a:xfrm>
        </p:spPr>
        <p:txBody>
          <a:bodyPr>
            <a:noAutofit/>
          </a:bodyPr>
          <a:lstStyle>
            <a:lvl1pPr>
              <a:defRPr sz="2400" b="0" i="0">
                <a:solidFill>
                  <a:srgbClr val="5FA3B0"/>
                </a:solidFill>
                <a:latin typeface="Calibri"/>
                <a:cs typeface="Calibri"/>
              </a:defRPr>
            </a:lvl1pPr>
          </a:lstStyle>
          <a:p>
            <a:r>
              <a:rPr lang="fr-FR"/>
              <a:t>Merci de votre attention/</a:t>
            </a:r>
            <a:br>
              <a:rPr lang="fr-FR"/>
            </a:br>
            <a:r>
              <a:rPr lang="fr-FR"/>
              <a:t>Questions-suggestions/...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3" hasCustomPrompt="1"/>
          </p:nvPr>
        </p:nvSpPr>
        <p:spPr>
          <a:xfrm>
            <a:off x="8737600" y="5278847"/>
            <a:ext cx="2844800" cy="1004478"/>
          </a:xfrm>
        </p:spPr>
        <p:txBody>
          <a:bodyPr>
            <a:normAutofit/>
          </a:bodyPr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sz="1800">
                <a:solidFill>
                  <a:srgbClr val="5FA3B0"/>
                </a:solidFill>
              </a:rPr>
              <a:t>Contact</a:t>
            </a:r>
            <a:endParaRPr lang="fr-FR" sz="1800"/>
          </a:p>
          <a:p>
            <a:pPr lvl="0"/>
            <a:r>
              <a:rPr lang="fr-FR"/>
              <a:t>À compléter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969" y="288015"/>
            <a:ext cx="2142067" cy="87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45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E4796-1948-4617-9898-52B2EDC50C13}" type="datetime1">
              <a:rPr lang="fr-FR" smtClean="0"/>
              <a:t>14/07/2025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29706-12B3-8F4C-9CA9-063F8C6A2A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439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9" r:id="rId2"/>
    <p:sldLayoutId id="2147483663" r:id="rId3"/>
    <p:sldLayoutId id="2147483667" r:id="rId4"/>
    <p:sldLayoutId id="2147483652" r:id="rId5"/>
    <p:sldLayoutId id="2147483650" r:id="rId6"/>
    <p:sldLayoutId id="2147483655" r:id="rId7"/>
    <p:sldLayoutId id="2147483661" r:id="rId8"/>
    <p:sldLayoutId id="2147483665" r:id="rId9"/>
    <p:sldLayoutId id="2147483662" r:id="rId10"/>
  </p:sldLayoutIdLst>
  <p:hf hdr="0" ftr="0" dt="0"/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457200" indent="-457200" algn="l" defTabSz="457178" rtl="0" eaLnBrk="1" latinLnBrk="0" hangingPunct="1">
        <a:spcBef>
          <a:spcPct val="20000"/>
        </a:spcBef>
        <a:buClr>
          <a:srgbClr val="00707F"/>
        </a:buClr>
        <a:buSzPct val="75000"/>
        <a:buFont typeface="Wingdings" panose="05000000000000000000" pitchFamily="2" charset="2"/>
        <a:buChar char="Ø"/>
        <a:defRPr sz="32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13" indent="-285737" algn="l" defTabSz="457178" rtl="0" eaLnBrk="1" latinLnBrk="0" hangingPunct="1">
        <a:spcBef>
          <a:spcPct val="20000"/>
        </a:spcBef>
        <a:buClr>
          <a:srgbClr val="00707F"/>
        </a:buClr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2942" indent="-228589" algn="l" defTabSz="457178" rtl="0" eaLnBrk="1" latinLnBrk="0" hangingPunct="1">
        <a:spcBef>
          <a:spcPct val="20000"/>
        </a:spcBef>
        <a:buClr>
          <a:srgbClr val="00707F"/>
        </a:buClr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120" indent="-228589" algn="l" defTabSz="457178" rtl="0" eaLnBrk="1" latinLnBrk="0" hangingPunct="1">
        <a:spcBef>
          <a:spcPct val="20000"/>
        </a:spcBef>
        <a:buClr>
          <a:srgbClr val="00707F"/>
        </a:buClr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298" indent="-228589" algn="l" defTabSz="457178" rtl="0" eaLnBrk="1" latinLnBrk="0" hangingPunct="1">
        <a:spcBef>
          <a:spcPct val="20000"/>
        </a:spcBef>
        <a:buClr>
          <a:srgbClr val="00707F"/>
        </a:buClr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ctrTitle"/>
          </p:nvPr>
        </p:nvSpPr>
        <p:spPr>
          <a:xfrm>
            <a:off x="5974328" y="3520154"/>
            <a:ext cx="5928220" cy="1875564"/>
          </a:xfrm>
        </p:spPr>
        <p:txBody>
          <a:bodyPr>
            <a:noAutofit/>
          </a:bodyPr>
          <a:lstStyle/>
          <a:p>
            <a:r>
              <a:rPr lang="en-US" sz="6600" dirty="0"/>
              <a:t>Data Visualization</a:t>
            </a:r>
            <a:endParaRPr lang="en-US" sz="48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subTitle" idx="1"/>
          </p:nvPr>
        </p:nvSpPr>
        <p:spPr>
          <a:xfrm>
            <a:off x="6842760" y="5402452"/>
            <a:ext cx="5059789" cy="550475"/>
          </a:xfrm>
        </p:spPr>
        <p:txBody>
          <a:bodyPr/>
          <a:lstStyle/>
          <a:p>
            <a:r>
              <a:rPr lang="en-US" sz="3400" dirty="0" err="1"/>
              <a:t>Prise</a:t>
            </a:r>
            <a:r>
              <a:rPr lang="en-US" sz="3400" dirty="0"/>
              <a:t> </a:t>
            </a:r>
            <a:r>
              <a:rPr lang="en-US" sz="3400" dirty="0" err="1"/>
              <a:t>en</a:t>
            </a:r>
            <a:r>
              <a:rPr lang="en-US" sz="3400" dirty="0"/>
              <a:t> main de </a:t>
            </a:r>
            <a:r>
              <a:rPr lang="en-US" sz="3400" dirty="0" err="1"/>
              <a:t>l’interface</a:t>
            </a:r>
            <a:endParaRPr lang="en-US" sz="3400" dirty="0"/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330F0DF9-51EF-B836-EF80-6339ED203487}"/>
              </a:ext>
            </a:extLst>
          </p:cNvPr>
          <p:cNvSpPr txBox="1">
            <a:spLocks/>
          </p:cNvSpPr>
          <p:nvPr/>
        </p:nvSpPr>
        <p:spPr>
          <a:xfrm>
            <a:off x="7491473" y="6307525"/>
            <a:ext cx="4411076" cy="550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457178" rtl="0" eaLnBrk="1" latinLnBrk="0" hangingPunct="1">
              <a:spcBef>
                <a:spcPct val="20000"/>
              </a:spcBef>
              <a:buClr>
                <a:srgbClr val="00707F"/>
              </a:buClr>
              <a:buSzPct val="75000"/>
              <a:buFont typeface="Wingdings" panose="05000000000000000000" pitchFamily="2" charset="2"/>
              <a:buNone/>
              <a:defRPr sz="24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178" indent="0" algn="ctr" defTabSz="457178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2pPr>
            <a:lvl3pPr marL="914354" indent="0" algn="ctr" defTabSz="457178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3pPr>
            <a:lvl4pPr marL="1371532" indent="0" algn="ctr" defTabSz="457178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4pPr>
            <a:lvl5pPr marL="1828709" indent="0" algn="ctr" defTabSz="457178" rtl="0" eaLnBrk="1" latinLnBrk="0" hangingPunct="1">
              <a:spcBef>
                <a:spcPct val="20000"/>
              </a:spcBef>
              <a:buClr>
                <a:srgbClr val="00707F"/>
              </a:buClr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alibri"/>
                <a:ea typeface="+mn-ea"/>
                <a:cs typeface="Calibri"/>
              </a:defRPr>
            </a:lvl5pPr>
            <a:lvl6pPr marL="2285886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457178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Rémy Lhoest – Juillet 2025</a:t>
            </a:r>
          </a:p>
          <a:p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30689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1731F-523B-21ED-FC42-EDA447B78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D82BB2-419E-BB80-91FF-1BEA2904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Dupliquer une visualisation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2053E7B-E134-48B0-5C6A-200E1AE08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10</a:t>
            </a:fld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711C4AB-758D-E7FE-9550-64B6D36B7C7F}"/>
              </a:ext>
            </a:extLst>
          </p:cNvPr>
          <p:cNvSpPr txBox="1"/>
          <p:nvPr/>
        </p:nvSpPr>
        <p:spPr>
          <a:xfrm>
            <a:off x="2538921" y="1551770"/>
            <a:ext cx="94299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endParaRPr lang="fr-BE" dirty="0"/>
          </a:p>
          <a:p>
            <a:pPr marL="285750" indent="-285750">
              <a:buFontTx/>
              <a:buChar char="-"/>
            </a:pPr>
            <a:endParaRPr lang="fr-BE" dirty="0"/>
          </a:p>
          <a:p>
            <a:endParaRPr lang="fr-BE" dirty="0"/>
          </a:p>
          <a:p>
            <a:r>
              <a:rPr lang="fr-BE" dirty="0"/>
              <a:t> 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endParaRPr lang="fr-BE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197A98E-85AF-14F1-5A84-A23593AA3822}"/>
              </a:ext>
            </a:extLst>
          </p:cNvPr>
          <p:cNvSpPr txBox="1"/>
          <p:nvPr/>
        </p:nvSpPr>
        <p:spPr>
          <a:xfrm>
            <a:off x="795027" y="996903"/>
            <a:ext cx="996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Ajouter une nouvelle visualisation en dupliquant l’actuelle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D98C234-FA3A-0512-08CC-0B1D6D388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640" y="1366235"/>
            <a:ext cx="8556720" cy="5266153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824DA88B-69CB-6E51-588A-B0C155181E21}"/>
              </a:ext>
            </a:extLst>
          </p:cNvPr>
          <p:cNvSpPr/>
          <p:nvPr/>
        </p:nvSpPr>
        <p:spPr>
          <a:xfrm>
            <a:off x="10134338" y="1388278"/>
            <a:ext cx="181654" cy="23826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5F9FA76-0C9C-4293-888C-2E77701C86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7700" y="1749739"/>
            <a:ext cx="4525006" cy="2991267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F9CAD5F9-2AC1-3CFD-98C1-A0B8B7DB95F5}"/>
              </a:ext>
            </a:extLst>
          </p:cNvPr>
          <p:cNvCxnSpPr>
            <a:cxnSpLocks/>
            <a:stCxn id="18" idx="2"/>
            <a:endCxn id="24" idx="0"/>
          </p:cNvCxnSpPr>
          <p:nvPr/>
        </p:nvCxnSpPr>
        <p:spPr>
          <a:xfrm flipH="1">
            <a:off x="8131347" y="1626546"/>
            <a:ext cx="2093818" cy="190794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31DA29B-CD96-6D81-61DA-557895A969AC}"/>
              </a:ext>
            </a:extLst>
          </p:cNvPr>
          <p:cNvSpPr/>
          <p:nvPr/>
        </p:nvSpPr>
        <p:spPr>
          <a:xfrm>
            <a:off x="7767275" y="3534492"/>
            <a:ext cx="728144" cy="23826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AE6B181E-ADC3-0413-BE48-9622E6E19A12}"/>
              </a:ext>
            </a:extLst>
          </p:cNvPr>
          <p:cNvSpPr/>
          <p:nvPr/>
        </p:nvSpPr>
        <p:spPr>
          <a:xfrm>
            <a:off x="5859118" y="3534492"/>
            <a:ext cx="1514448" cy="23826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EF75D06-87DA-0735-9598-10FDFC3CC2D3}"/>
              </a:ext>
            </a:extLst>
          </p:cNvPr>
          <p:cNvCxnSpPr>
            <a:cxnSpLocks/>
            <a:stCxn id="24" idx="1"/>
            <a:endCxn id="26" idx="3"/>
          </p:cNvCxnSpPr>
          <p:nvPr/>
        </p:nvCxnSpPr>
        <p:spPr>
          <a:xfrm flipH="1">
            <a:off x="7373566" y="3653626"/>
            <a:ext cx="393709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602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300872-2B21-B7BF-7874-4129FEA7A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Dupliquer une visualisation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16B755-FA59-B131-E14B-2FBDB342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11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C1562D-9738-E372-BF22-F818B8B8A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673" y="1366235"/>
            <a:ext cx="9620654" cy="517389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D0B9297-8C65-F3CE-E682-781E3260EBA6}"/>
              </a:ext>
            </a:extLst>
          </p:cNvPr>
          <p:cNvSpPr txBox="1"/>
          <p:nvPr/>
        </p:nvSpPr>
        <p:spPr>
          <a:xfrm>
            <a:off x="795027" y="996903"/>
            <a:ext cx="996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Changer le type de visualisation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BC150DF-ED47-CEED-66AC-8D7766299245}"/>
              </a:ext>
            </a:extLst>
          </p:cNvPr>
          <p:cNvSpPr/>
          <p:nvPr/>
        </p:nvSpPr>
        <p:spPr>
          <a:xfrm>
            <a:off x="10260801" y="1466102"/>
            <a:ext cx="181654" cy="23826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9EAC993-23A1-D968-CA3A-4AF993B8F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6532" y="1831090"/>
            <a:ext cx="2447827" cy="3881667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CBE538D-ACAA-B48A-9567-2DA5F9B53EEB}"/>
              </a:ext>
            </a:extLst>
          </p:cNvPr>
          <p:cNvSpPr/>
          <p:nvPr/>
        </p:nvSpPr>
        <p:spPr>
          <a:xfrm>
            <a:off x="7877892" y="3237597"/>
            <a:ext cx="410072" cy="36933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69C95DAD-7FB0-4A90-0DBA-3C1EB0CCB7B0}"/>
              </a:ext>
            </a:extLst>
          </p:cNvPr>
          <p:cNvCxnSpPr>
            <a:cxnSpLocks/>
            <a:stCxn id="10" idx="2"/>
            <a:endCxn id="13" idx="3"/>
          </p:cNvCxnSpPr>
          <p:nvPr/>
        </p:nvCxnSpPr>
        <p:spPr>
          <a:xfrm flipH="1">
            <a:off x="8287964" y="1704370"/>
            <a:ext cx="2063664" cy="17178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404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003AE3-D020-787B-90BE-AB36DEA4F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12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7392735-21BE-D746-5126-825DDF125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543" y="1500155"/>
            <a:ext cx="9136913" cy="496498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9BB568F9-9470-6EB6-7481-F9281FBD13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2738"/>
            <a:ext cx="10972800" cy="622300"/>
          </a:xfrm>
        </p:spPr>
        <p:txBody>
          <a:bodyPr/>
          <a:lstStyle/>
          <a:p>
            <a:r>
              <a:rPr lang="fr-BE" dirty="0"/>
              <a:t>Editer une visualisation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1B26685-6104-DA0F-D818-B38A0DBD31B5}"/>
              </a:ext>
            </a:extLst>
          </p:cNvPr>
          <p:cNvSpPr txBox="1"/>
          <p:nvPr/>
        </p:nvSpPr>
        <p:spPr>
          <a:xfrm>
            <a:off x="795027" y="996903"/>
            <a:ext cx="996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Deux visualisation distinctes avec chacune leur grammaire et leurs propriétés</a:t>
            </a:r>
          </a:p>
        </p:txBody>
      </p:sp>
    </p:spTree>
    <p:extLst>
      <p:ext uri="{BB962C8B-B14F-4D97-AF65-F5344CB8AC3E}">
        <p14:creationId xmlns:p14="http://schemas.microsoft.com/office/powerpoint/2010/main" val="1424865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F0A9D-37A7-A2C7-6E1D-79142A9F8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Editer une visualisation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EAE0C2-85F5-4E23-B5E3-1612CAC7A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13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917901B-B1D5-1135-F59F-A1198B8AF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04" y="1470912"/>
            <a:ext cx="2133898" cy="506800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9BB85A2-8FAB-0BD7-E767-6456EF7F9B7E}"/>
              </a:ext>
            </a:extLst>
          </p:cNvPr>
          <p:cNvSpPr txBox="1"/>
          <p:nvPr/>
        </p:nvSpPr>
        <p:spPr>
          <a:xfrm>
            <a:off x="795027" y="996903"/>
            <a:ext cx="996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Ajouter un filtre pour la visualisation Secteurs (camemberts)</a:t>
            </a:r>
          </a:p>
          <a:p>
            <a:endParaRPr lang="fr-BE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F1E934B-0720-18D2-9D19-29C02BC1A582}"/>
              </a:ext>
            </a:extLst>
          </p:cNvPr>
          <p:cNvSpPr/>
          <p:nvPr/>
        </p:nvSpPr>
        <p:spPr>
          <a:xfrm>
            <a:off x="795026" y="4929149"/>
            <a:ext cx="1889807" cy="34324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57A903C5-4C12-ADFC-FA5C-4E7D9EE0F57E}"/>
              </a:ext>
            </a:extLst>
          </p:cNvPr>
          <p:cNvCxnSpPr>
            <a:cxnSpLocks/>
            <a:stCxn id="7" idx="2"/>
            <a:endCxn id="11" idx="0"/>
          </p:cNvCxnSpPr>
          <p:nvPr/>
        </p:nvCxnSpPr>
        <p:spPr>
          <a:xfrm>
            <a:off x="1739930" y="5272391"/>
            <a:ext cx="0" cy="6774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E1C83B1-20C7-89BB-E7F4-DA6807EC6DFF}"/>
              </a:ext>
            </a:extLst>
          </p:cNvPr>
          <p:cNvSpPr/>
          <p:nvPr/>
        </p:nvSpPr>
        <p:spPr>
          <a:xfrm>
            <a:off x="795026" y="5949851"/>
            <a:ext cx="1889807" cy="34324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46DACC-AB3E-53AE-5B70-E062E98142E5}"/>
              </a:ext>
            </a:extLst>
          </p:cNvPr>
          <p:cNvSpPr txBox="1"/>
          <p:nvPr/>
        </p:nvSpPr>
        <p:spPr>
          <a:xfrm>
            <a:off x="1783553" y="5377068"/>
            <a:ext cx="2230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Par glisser-déposer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EA0BAD1-C450-9A0E-4564-1FC707FAB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828" y="2549246"/>
            <a:ext cx="4096322" cy="3743847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92EAF009-73B6-A53C-8B0A-581487D44C4F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2684833" y="6121472"/>
            <a:ext cx="1188995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492F5ADF-7269-B642-A05B-C60E13A497AF}"/>
              </a:ext>
            </a:extLst>
          </p:cNvPr>
          <p:cNvSpPr txBox="1"/>
          <p:nvPr/>
        </p:nvSpPr>
        <p:spPr>
          <a:xfrm>
            <a:off x="8318841" y="2705152"/>
            <a:ext cx="2844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Cliquer une fois sur les données de son choix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Cliquer sur « Ajouter » / « Effacer » pour (dé)sélectionner toutes les données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/>
              <a:t>Utiliser la recherche pour réduire la liste des données proposées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6695836C-4D2E-3CBA-80C1-228CB8714EBD}"/>
              </a:ext>
            </a:extLst>
          </p:cNvPr>
          <p:cNvSpPr/>
          <p:nvPr/>
        </p:nvSpPr>
        <p:spPr>
          <a:xfrm>
            <a:off x="5921989" y="3257379"/>
            <a:ext cx="1967143" cy="87687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985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7E8FAA1-C71B-9088-5245-9C4B5DB6CDE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19329706-12B3-8F4C-9CA9-063F8C6A2AC6}" type="slidenum">
              <a:rPr lang="fr-FR" smtClean="0"/>
              <a:t>14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7869184A-B33B-77BC-7EE8-4E9FA502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224" y="1761377"/>
            <a:ext cx="9158432" cy="4170155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4820008-5753-4A81-78F4-1B931618F81E}"/>
              </a:ext>
            </a:extLst>
          </p:cNvPr>
          <p:cNvSpPr/>
          <p:nvPr/>
        </p:nvSpPr>
        <p:spPr>
          <a:xfrm>
            <a:off x="1569293" y="4061771"/>
            <a:ext cx="1433209" cy="46970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A750768-B8D6-05DA-86FF-3A24F529589B}"/>
              </a:ext>
            </a:extLst>
          </p:cNvPr>
          <p:cNvCxnSpPr>
            <a:cxnSpLocks/>
          </p:cNvCxnSpPr>
          <p:nvPr/>
        </p:nvCxnSpPr>
        <p:spPr>
          <a:xfrm>
            <a:off x="3002502" y="4296622"/>
            <a:ext cx="4160298" cy="1228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9CB0CD28-31EE-B7CD-0897-73D01C82F2FE}"/>
              </a:ext>
            </a:extLst>
          </p:cNvPr>
          <p:cNvSpPr txBox="1"/>
          <p:nvPr/>
        </p:nvSpPr>
        <p:spPr>
          <a:xfrm>
            <a:off x="1653224" y="5931532"/>
            <a:ext cx="915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Le filtre par visualisation ne s’applique qu’à une visualisation spécifique (graphique, tableau…) pour restreindre les données affichées dans une seule visualisation sans impacter les autres. </a:t>
            </a:r>
          </a:p>
        </p:txBody>
      </p:sp>
      <p:sp>
        <p:nvSpPr>
          <p:cNvPr id="17" name="Titre 4">
            <a:extLst>
              <a:ext uri="{FF2B5EF4-FFF2-40B4-BE49-F238E27FC236}">
                <a16:creationId xmlns:a16="http://schemas.microsoft.com/office/drawing/2014/main" id="{25AB4648-3CA6-6AB7-2BC8-0C64ED31C6F3}"/>
              </a:ext>
            </a:extLst>
          </p:cNvPr>
          <p:cNvSpPr txBox="1">
            <a:spLocks/>
          </p:cNvSpPr>
          <p:nvPr/>
        </p:nvSpPr>
        <p:spPr>
          <a:xfrm>
            <a:off x="3670300" y="263524"/>
            <a:ext cx="7645400" cy="1335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00707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b="1" dirty="0"/>
              <a:t>Différence entre filtre globale et filtre par visualisation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4126840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7EA364E-D469-9AA1-245C-4023003452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74200" y="6356350"/>
            <a:ext cx="2844800" cy="365125"/>
          </a:xfrm>
        </p:spPr>
        <p:txBody>
          <a:bodyPr/>
          <a:lstStyle/>
          <a:p>
            <a:fld id="{19329706-12B3-8F4C-9CA9-063F8C6A2AC6}" type="slidenum">
              <a:rPr lang="fr-FR" smtClean="0"/>
              <a:t>15</a:t>
            </a:fld>
            <a:endParaRPr lang="fr-FR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7B157593-E228-F776-5C90-EA928A406E3D}"/>
              </a:ext>
            </a:extLst>
          </p:cNvPr>
          <p:cNvCxnSpPr>
            <a:cxnSpLocks/>
          </p:cNvCxnSpPr>
          <p:nvPr/>
        </p:nvCxnSpPr>
        <p:spPr>
          <a:xfrm>
            <a:off x="3002502" y="4295041"/>
            <a:ext cx="4160298" cy="1228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itre 4">
            <a:extLst>
              <a:ext uri="{FF2B5EF4-FFF2-40B4-BE49-F238E27FC236}">
                <a16:creationId xmlns:a16="http://schemas.microsoft.com/office/drawing/2014/main" id="{AB8AC2F6-F99B-77F7-A12D-C9897A9E6805}"/>
              </a:ext>
            </a:extLst>
          </p:cNvPr>
          <p:cNvSpPr txBox="1">
            <a:spLocks/>
          </p:cNvSpPr>
          <p:nvPr/>
        </p:nvSpPr>
        <p:spPr>
          <a:xfrm>
            <a:off x="3670300" y="263524"/>
            <a:ext cx="7645400" cy="1335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00707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b="1" dirty="0"/>
              <a:t>Différence entre filtre globale et filtre par visualisation</a:t>
            </a:r>
            <a:endParaRPr lang="fr-BE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CFCC02E-354E-9312-C47D-D97059508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567" y="1804337"/>
            <a:ext cx="8150865" cy="418764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91D5E53-5FEA-164D-BFCD-538D4555FEA3}"/>
              </a:ext>
            </a:extLst>
          </p:cNvPr>
          <p:cNvSpPr/>
          <p:nvPr/>
        </p:nvSpPr>
        <p:spPr>
          <a:xfrm>
            <a:off x="3113578" y="1759796"/>
            <a:ext cx="1410511" cy="26873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3531B29-D258-ACC8-66E9-37E0C9A2C2FF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3818834" y="2028528"/>
            <a:ext cx="320683" cy="4870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68DB326-6AFA-4DFB-0155-54C1F776A512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3818834" y="2028528"/>
            <a:ext cx="3700833" cy="9132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DDCEB64-DF4D-2C0F-FD2A-CB9B17F383EA}"/>
              </a:ext>
            </a:extLst>
          </p:cNvPr>
          <p:cNvSpPr/>
          <p:nvPr/>
        </p:nvSpPr>
        <p:spPr>
          <a:xfrm>
            <a:off x="2020567" y="3880859"/>
            <a:ext cx="749030" cy="24844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6169572-FE69-EEE2-03A5-320BC25D07FD}"/>
              </a:ext>
            </a:extLst>
          </p:cNvPr>
          <p:cNvSpPr txBox="1"/>
          <p:nvPr/>
        </p:nvSpPr>
        <p:spPr>
          <a:xfrm>
            <a:off x="2020567" y="6036526"/>
            <a:ext cx="8150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Le filtre global s'applique à toutes les visualisations présentes sur la page pour filtrer rapidement par date, bibliothèque (l’utilisateur pourra modifier facilement).</a:t>
            </a:r>
          </a:p>
        </p:txBody>
      </p:sp>
    </p:spTree>
    <p:extLst>
      <p:ext uri="{BB962C8B-B14F-4D97-AF65-F5344CB8AC3E}">
        <p14:creationId xmlns:p14="http://schemas.microsoft.com/office/powerpoint/2010/main" val="38881267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C01C82-4412-32F6-A288-2F84B343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Editer une visualisation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3ACA899-5EFC-5EFA-CB10-97ADBBB22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16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2848470-2D8B-FB38-A5FB-E6EB14E2D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714" y="1470912"/>
            <a:ext cx="1979247" cy="507407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016FE7E-5A1B-D332-2FE3-AA2A7AFFC736}"/>
              </a:ext>
            </a:extLst>
          </p:cNvPr>
          <p:cNvSpPr/>
          <p:nvPr/>
        </p:nvSpPr>
        <p:spPr>
          <a:xfrm>
            <a:off x="2367124" y="4114800"/>
            <a:ext cx="323655" cy="31128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DD5A7B-A6AF-DB29-A4A0-B50EE353C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121" y="1267046"/>
            <a:ext cx="7846279" cy="484437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F673E2A-01F0-8998-CCC8-6FC6C30AC512}"/>
              </a:ext>
            </a:extLst>
          </p:cNvPr>
          <p:cNvSpPr txBox="1"/>
          <p:nvPr/>
        </p:nvSpPr>
        <p:spPr>
          <a:xfrm>
            <a:off x="795027" y="996903"/>
            <a:ext cx="996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Supprimer une donnée </a:t>
            </a:r>
          </a:p>
          <a:p>
            <a:endParaRPr lang="fr-BE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E5E85F5-E47A-9255-48FB-4C6833288519}"/>
              </a:ext>
            </a:extLst>
          </p:cNvPr>
          <p:cNvSpPr/>
          <p:nvPr/>
        </p:nvSpPr>
        <p:spPr>
          <a:xfrm>
            <a:off x="7581690" y="1267045"/>
            <a:ext cx="4072260" cy="497811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8011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107012-3C4E-4F5C-EF6B-06C187E16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Editer une visualisation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2270ED-C65B-77DA-40FA-A87A0533D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17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9E77FA-5EF7-C080-7E8C-C3056F61C2BB}"/>
              </a:ext>
            </a:extLst>
          </p:cNvPr>
          <p:cNvSpPr txBox="1"/>
          <p:nvPr/>
        </p:nvSpPr>
        <p:spPr>
          <a:xfrm>
            <a:off x="795027" y="996903"/>
            <a:ext cx="9963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Ajouter une donnée directement sous forme de filtre dans une visualisation</a:t>
            </a:r>
          </a:p>
          <a:p>
            <a:endParaRPr lang="fr-BE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658B81-B39B-E238-1C19-5AA0B454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846" y="1380343"/>
            <a:ext cx="7646307" cy="52389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938B4A1-9560-30D3-9545-057E52DE36BF}"/>
              </a:ext>
            </a:extLst>
          </p:cNvPr>
          <p:cNvSpPr/>
          <p:nvPr/>
        </p:nvSpPr>
        <p:spPr>
          <a:xfrm>
            <a:off x="2584916" y="5569269"/>
            <a:ext cx="1539612" cy="22841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5BCCEC2-9065-DF34-0E37-C519085B145B}"/>
              </a:ext>
            </a:extLst>
          </p:cNvPr>
          <p:cNvCxnSpPr>
            <a:cxnSpLocks/>
          </p:cNvCxnSpPr>
          <p:nvPr/>
        </p:nvCxnSpPr>
        <p:spPr>
          <a:xfrm flipV="1">
            <a:off x="4124527" y="5009745"/>
            <a:ext cx="719846" cy="6737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BA2ED45-DE21-E395-7855-F21444C395AE}"/>
              </a:ext>
            </a:extLst>
          </p:cNvPr>
          <p:cNvSpPr/>
          <p:nvPr/>
        </p:nvSpPr>
        <p:spPr>
          <a:xfrm>
            <a:off x="4124527" y="4523363"/>
            <a:ext cx="1439693" cy="48638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27E6AD1-FC0D-D08D-13E2-EA7493C3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434" y="2751345"/>
            <a:ext cx="3307406" cy="3007432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7FAAF92-6EE1-3D99-D8A2-4ED0A79F60E2}"/>
              </a:ext>
            </a:extLst>
          </p:cNvPr>
          <p:cNvCxnSpPr>
            <a:cxnSpLocks/>
            <a:stCxn id="14" idx="3"/>
            <a:endCxn id="18" idx="1"/>
          </p:cNvCxnSpPr>
          <p:nvPr/>
        </p:nvCxnSpPr>
        <p:spPr>
          <a:xfrm flipV="1">
            <a:off x="5564220" y="4255061"/>
            <a:ext cx="1931214" cy="51149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975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D97102-E09D-8EE4-B6DF-C6CB972B4E9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19329706-12B3-8F4C-9CA9-063F8C6A2AC6}" type="slidenum">
              <a:rPr lang="fr-FR" smtClean="0"/>
              <a:t>18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105349-F430-FD21-7473-3E0C82711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1060" y="2390783"/>
            <a:ext cx="3422940" cy="312461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CAC182D-F965-D04C-CC1E-227C7E88E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081" y="2390783"/>
            <a:ext cx="2086266" cy="183858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74BC09D-D469-1860-7C73-213AB718A9CA}"/>
              </a:ext>
            </a:extLst>
          </p:cNvPr>
          <p:cNvSpPr txBox="1"/>
          <p:nvPr/>
        </p:nvSpPr>
        <p:spPr>
          <a:xfrm>
            <a:off x="2959100" y="1670003"/>
            <a:ext cx="996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1. Filtre sur les données « Texte » (Liste – Top)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62CCEC7-4F3F-3FFE-241A-8C4A76454AB5}"/>
              </a:ext>
            </a:extLst>
          </p:cNvPr>
          <p:cNvSpPr txBox="1"/>
          <p:nvPr/>
        </p:nvSpPr>
        <p:spPr>
          <a:xfrm>
            <a:off x="7090081" y="4229365"/>
            <a:ext cx="2086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Sélectionner une méthode (premier ou dernier), une valeur pour le top et choisir la colonne sur laquelle doit porter le filtre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27CD77F-8B6E-D72D-1ACC-F203BCA02E2F}"/>
              </a:ext>
            </a:extLst>
          </p:cNvPr>
          <p:cNvSpPr txBox="1">
            <a:spLocks/>
          </p:cNvSpPr>
          <p:nvPr/>
        </p:nvSpPr>
        <p:spPr>
          <a:xfrm>
            <a:off x="2959100" y="171778"/>
            <a:ext cx="9124660" cy="62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00707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BE" b="1" dirty="0"/>
              <a:t>Différents filtres en fonction des données</a:t>
            </a:r>
          </a:p>
        </p:txBody>
      </p:sp>
    </p:spTree>
    <p:extLst>
      <p:ext uri="{BB962C8B-B14F-4D97-AF65-F5344CB8AC3E}">
        <p14:creationId xmlns:p14="http://schemas.microsoft.com/office/powerpoint/2010/main" val="1218728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09CF5-0C14-584B-2616-03EC5C52C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4DAAF0-8C17-3FBA-5A92-1BA0FDDCAFB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19329706-12B3-8F4C-9CA9-063F8C6A2AC6}" type="slidenum">
              <a:rPr lang="fr-FR" smtClean="0"/>
              <a:t>19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2252F4E-6EBF-55C5-0D4B-1D92540A0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60" y="2390783"/>
            <a:ext cx="6192114" cy="235300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7EFE421-7A6E-9EE3-5E32-3DC5BBB3AB41}"/>
              </a:ext>
            </a:extLst>
          </p:cNvPr>
          <p:cNvSpPr txBox="1"/>
          <p:nvPr/>
        </p:nvSpPr>
        <p:spPr>
          <a:xfrm>
            <a:off x="2959100" y="1670003"/>
            <a:ext cx="996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2. Filtre sur les données « Valeurs » (Plage – Top)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D373215-275C-5DC9-61A2-D5C434014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6477" y="2390783"/>
            <a:ext cx="2114845" cy="184810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55EBF05-009D-0CC2-C6B7-598F440E4D5F}"/>
              </a:ext>
            </a:extLst>
          </p:cNvPr>
          <p:cNvSpPr txBox="1"/>
          <p:nvPr/>
        </p:nvSpPr>
        <p:spPr>
          <a:xfrm>
            <a:off x="2025360" y="4772068"/>
            <a:ext cx="6192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Indiquer un intervalle de valeur en encodant les valeurs maximales et minimales à gauche ou via les curseurs à droite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EBBAAFE-57C3-E302-2185-C94D96B00B47}"/>
              </a:ext>
            </a:extLst>
          </p:cNvPr>
          <p:cNvSpPr txBox="1">
            <a:spLocks/>
          </p:cNvSpPr>
          <p:nvPr/>
        </p:nvSpPr>
        <p:spPr>
          <a:xfrm>
            <a:off x="2959100" y="171778"/>
            <a:ext cx="9124660" cy="62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00707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BE" b="1" dirty="0"/>
              <a:t>Différents filtres en fonction des données</a:t>
            </a:r>
          </a:p>
        </p:txBody>
      </p:sp>
    </p:spTree>
    <p:extLst>
      <p:ext uri="{BB962C8B-B14F-4D97-AF65-F5344CB8AC3E}">
        <p14:creationId xmlns:p14="http://schemas.microsoft.com/office/powerpoint/2010/main" val="2947944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A1893-7CBE-7243-0F76-247A3D74E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Naviguer dans l’interface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9B4B071-71D5-A6D5-76FB-35B1123D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2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D57DE9-CEC8-AD23-B96D-A41F04A70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257" y="1424692"/>
            <a:ext cx="8859486" cy="518232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56AE56F-B969-1D38-F3D7-4E129E7D90EE}"/>
              </a:ext>
            </a:extLst>
          </p:cNvPr>
          <p:cNvSpPr/>
          <p:nvPr/>
        </p:nvSpPr>
        <p:spPr>
          <a:xfrm>
            <a:off x="1590057" y="4528216"/>
            <a:ext cx="1124816" cy="73342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28779378-E8DC-90B9-54C7-1363A4CDCC54}"/>
              </a:ext>
            </a:extLst>
          </p:cNvPr>
          <p:cNvCxnSpPr>
            <a:cxnSpLocks/>
            <a:stCxn id="11" idx="0"/>
            <a:endCxn id="15" idx="1"/>
          </p:cNvCxnSpPr>
          <p:nvPr/>
        </p:nvCxnSpPr>
        <p:spPr>
          <a:xfrm flipV="1">
            <a:off x="2152465" y="3298729"/>
            <a:ext cx="638608" cy="1229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5DB4D4FF-CA8F-A547-88E0-87FFCE80C54C}"/>
              </a:ext>
            </a:extLst>
          </p:cNvPr>
          <p:cNvSpPr/>
          <p:nvPr/>
        </p:nvSpPr>
        <p:spPr>
          <a:xfrm>
            <a:off x="2791073" y="3163792"/>
            <a:ext cx="2072429" cy="26987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B111804-9CAE-CF57-874B-46C548EBCF9A}"/>
              </a:ext>
            </a:extLst>
          </p:cNvPr>
          <p:cNvSpPr txBox="1"/>
          <p:nvPr/>
        </p:nvSpPr>
        <p:spPr>
          <a:xfrm>
            <a:off x="795028" y="996903"/>
            <a:ext cx="1433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Accéder à DV</a:t>
            </a:r>
          </a:p>
        </p:txBody>
      </p:sp>
    </p:spTree>
    <p:extLst>
      <p:ext uri="{BB962C8B-B14F-4D97-AF65-F5344CB8AC3E}">
        <p14:creationId xmlns:p14="http://schemas.microsoft.com/office/powerpoint/2010/main" val="1138014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3869A-9CD7-9B6D-2C6C-6950CF794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16D24D-D6CF-27FD-3D8F-FFD23EBC06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19329706-12B3-8F4C-9CA9-063F8C6A2AC6}" type="slidenum">
              <a:rPr lang="fr-FR" smtClean="0"/>
              <a:t>20</a:t>
            </a:fld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540A749-17EE-24DC-A910-F2549D030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707" y="2390783"/>
            <a:ext cx="3867493" cy="98312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40FF8E3-4A31-94FA-FA9A-796DA8319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959" y="2353147"/>
            <a:ext cx="2276382" cy="204151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DFC4469-01DE-3E93-543D-CD2FF4A16C2F}"/>
              </a:ext>
            </a:extLst>
          </p:cNvPr>
          <p:cNvSpPr txBox="1"/>
          <p:nvPr/>
        </p:nvSpPr>
        <p:spPr>
          <a:xfrm>
            <a:off x="2959100" y="1670003"/>
            <a:ext cx="996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3. Filtre sur les données « Dates » (Liste - Plage - Relatif)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A492D98-8DC2-D3DD-7B40-1DCC625A0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832" y="2390783"/>
            <a:ext cx="3227116" cy="290811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3AC884C-73EA-699A-1C04-3C53889E89DD}"/>
              </a:ext>
            </a:extLst>
          </p:cNvPr>
          <p:cNvSpPr txBox="1"/>
          <p:nvPr/>
        </p:nvSpPr>
        <p:spPr>
          <a:xfrm>
            <a:off x="5216010" y="4264667"/>
            <a:ext cx="3966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Indiquer un intervalle de date (ou début ou fin ou date précise) en les encodant directement ou en la/les sélectionnant dans le calendrier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588FB75-CE05-569F-593C-D1EAF3E34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1736" y="3273902"/>
            <a:ext cx="799397" cy="95281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9C00D5CC-2182-6C16-1768-A4ADF4D2024F}"/>
              </a:ext>
            </a:extLst>
          </p:cNvPr>
          <p:cNvSpPr txBox="1">
            <a:spLocks/>
          </p:cNvSpPr>
          <p:nvPr/>
        </p:nvSpPr>
        <p:spPr>
          <a:xfrm>
            <a:off x="2959100" y="171778"/>
            <a:ext cx="9124660" cy="62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00707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BE" b="1" dirty="0"/>
              <a:t>Différents filtres en fonction des données</a:t>
            </a:r>
          </a:p>
        </p:txBody>
      </p:sp>
    </p:spTree>
    <p:extLst>
      <p:ext uri="{BB962C8B-B14F-4D97-AF65-F5344CB8AC3E}">
        <p14:creationId xmlns:p14="http://schemas.microsoft.com/office/powerpoint/2010/main" val="1494337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FA1661B-1544-EAA5-F9A1-4FE3C4170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83" y="2394035"/>
            <a:ext cx="6352181" cy="131934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B117A6A6-4D9F-FD35-0BF5-D7AA88ED4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222" y="3429000"/>
            <a:ext cx="6134486" cy="269358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7D5D7A-C213-C4EA-F2A4-B7DE4BBB781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356350"/>
            <a:ext cx="2844800" cy="365125"/>
          </a:xfrm>
        </p:spPr>
        <p:txBody>
          <a:bodyPr/>
          <a:lstStyle/>
          <a:p>
            <a:fld id="{19329706-12B3-8F4C-9CA9-063F8C6A2AC6}" type="slidenum">
              <a:rPr lang="fr-FR" smtClean="0"/>
              <a:t>21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CD230FE-367A-B1D1-1D24-6E2BD574D5E5}"/>
              </a:ext>
            </a:extLst>
          </p:cNvPr>
          <p:cNvSpPr txBox="1"/>
          <p:nvPr/>
        </p:nvSpPr>
        <p:spPr>
          <a:xfrm>
            <a:off x="609600" y="6216500"/>
            <a:ext cx="815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</a:t>
            </a:r>
            <a:r>
              <a:rPr lang="fr-BE" dirty="0"/>
              <a:t>es filtres d’expressions permettent de contourner les limites des filtres standards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B5CF7AFA-1F43-2657-89CC-87CB6E97832E}"/>
              </a:ext>
            </a:extLst>
          </p:cNvPr>
          <p:cNvSpPr/>
          <p:nvPr/>
        </p:nvSpPr>
        <p:spPr>
          <a:xfrm>
            <a:off x="3065436" y="2406735"/>
            <a:ext cx="324430" cy="27750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316C6B3-E46A-8D79-81DF-5C8094868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527" y="1393484"/>
            <a:ext cx="2343477" cy="3391373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AFFA82A1-D09E-02FC-6ECA-66D43A7D1F21}"/>
              </a:ext>
            </a:extLst>
          </p:cNvPr>
          <p:cNvCxnSpPr>
            <a:cxnSpLocks/>
            <a:stCxn id="9" idx="2"/>
            <a:endCxn id="15" idx="0"/>
          </p:cNvCxnSpPr>
          <p:nvPr/>
        </p:nvCxnSpPr>
        <p:spPr>
          <a:xfrm>
            <a:off x="3227651" y="2684241"/>
            <a:ext cx="2154959" cy="178625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60781B2-8FF6-7395-90C2-F6F4E77CCE55}"/>
              </a:ext>
            </a:extLst>
          </p:cNvPr>
          <p:cNvSpPr/>
          <p:nvPr/>
        </p:nvSpPr>
        <p:spPr>
          <a:xfrm>
            <a:off x="4398823" y="4470498"/>
            <a:ext cx="1967574" cy="27750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EFAD2F99-52BF-3AD1-EA17-9080F39ED81F}"/>
              </a:ext>
            </a:extLst>
          </p:cNvPr>
          <p:cNvSpPr/>
          <p:nvPr/>
        </p:nvSpPr>
        <p:spPr>
          <a:xfrm>
            <a:off x="7305316" y="4193989"/>
            <a:ext cx="4508297" cy="164925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00871488-7FEF-43FD-6BF8-C48B6AE15131}"/>
              </a:ext>
            </a:extLst>
          </p:cNvPr>
          <p:cNvCxnSpPr>
            <a:cxnSpLocks/>
            <a:stCxn id="15" idx="3"/>
            <a:endCxn id="19" idx="1"/>
          </p:cNvCxnSpPr>
          <p:nvPr/>
        </p:nvCxnSpPr>
        <p:spPr>
          <a:xfrm>
            <a:off x="6366397" y="4609251"/>
            <a:ext cx="938919" cy="40936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itre 1">
            <a:extLst>
              <a:ext uri="{FF2B5EF4-FFF2-40B4-BE49-F238E27FC236}">
                <a16:creationId xmlns:a16="http://schemas.microsoft.com/office/drawing/2014/main" id="{4BF1993C-AA05-BD95-B85F-FB0C56EC8035}"/>
              </a:ext>
            </a:extLst>
          </p:cNvPr>
          <p:cNvSpPr txBox="1">
            <a:spLocks/>
          </p:cNvSpPr>
          <p:nvPr/>
        </p:nvSpPr>
        <p:spPr>
          <a:xfrm>
            <a:off x="3181060" y="171778"/>
            <a:ext cx="8902700" cy="62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00707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b="1" dirty="0"/>
              <a:t>Les filtres d’expressions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736680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du contenu 17">
            <a:extLst>
              <a:ext uri="{FF2B5EF4-FFF2-40B4-BE49-F238E27FC236}">
                <a16:creationId xmlns:a16="http://schemas.microsoft.com/office/drawing/2014/main" id="{E5B8FC3E-03B8-499B-D349-628912BA3C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9649" y="2288416"/>
            <a:ext cx="2200275" cy="270372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DC18FE-7FA4-2275-7061-636801A5F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630" y="2288416"/>
            <a:ext cx="5620245" cy="262882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D4CE053-824C-67FF-6A59-B4A047E595A3}"/>
              </a:ext>
            </a:extLst>
          </p:cNvPr>
          <p:cNvSpPr/>
          <p:nvPr/>
        </p:nvSpPr>
        <p:spPr>
          <a:xfrm>
            <a:off x="7438445" y="2700022"/>
            <a:ext cx="324430" cy="27750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646A2B4-9D38-7A6F-98E4-C5C2E55D9DCD}"/>
              </a:ext>
            </a:extLst>
          </p:cNvPr>
          <p:cNvCxnSpPr>
            <a:cxnSpLocks/>
            <a:stCxn id="6" idx="3"/>
            <a:endCxn id="18" idx="1"/>
          </p:cNvCxnSpPr>
          <p:nvPr/>
        </p:nvCxnSpPr>
        <p:spPr>
          <a:xfrm>
            <a:off x="7762875" y="2838775"/>
            <a:ext cx="866774" cy="80150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7238245-D5C4-AF71-C0C4-C40E5EBF4822}"/>
              </a:ext>
            </a:extLst>
          </p:cNvPr>
          <p:cNvSpPr txBox="1"/>
          <p:nvPr/>
        </p:nvSpPr>
        <p:spPr>
          <a:xfrm>
            <a:off x="3341427" y="1822118"/>
            <a:ext cx="764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Le menu « Fonctions » permet de construire l’expression de son choix</a:t>
            </a:r>
          </a:p>
          <a:p>
            <a:endParaRPr lang="fr-BE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C89D434-14CE-8168-2DAA-91EC8A6AF8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2185"/>
          <a:stretch>
            <a:fillRect/>
          </a:stretch>
        </p:blipFill>
        <p:spPr>
          <a:xfrm>
            <a:off x="589897" y="5485749"/>
            <a:ext cx="5182323" cy="88822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B2EAC67-86AB-F72B-8C95-06B584F05A96}"/>
              </a:ext>
            </a:extLst>
          </p:cNvPr>
          <p:cNvSpPr txBox="1"/>
          <p:nvPr/>
        </p:nvSpPr>
        <p:spPr>
          <a:xfrm>
            <a:off x="589897" y="5155568"/>
            <a:ext cx="3966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Ex 1 : Combiner deux filtres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4180D04-590E-EE53-2A10-CB5385F948B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927"/>
          <a:stretch>
            <a:fillRect/>
          </a:stretch>
        </p:blipFill>
        <p:spPr>
          <a:xfrm>
            <a:off x="6124575" y="5485749"/>
            <a:ext cx="5182323" cy="88822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BAE9C65-7EA8-0493-4BE4-0CAB21782FBD}"/>
              </a:ext>
            </a:extLst>
          </p:cNvPr>
          <p:cNvSpPr txBox="1"/>
          <p:nvPr/>
        </p:nvSpPr>
        <p:spPr>
          <a:xfrm>
            <a:off x="6096000" y="5086466"/>
            <a:ext cx="3966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 2 : Filtrer dynamiquement</a:t>
            </a:r>
            <a:endParaRPr lang="fr-BE" dirty="0"/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DBEB6A46-7CF6-0B9E-0EB3-EDB66E6B3FBF}"/>
              </a:ext>
            </a:extLst>
          </p:cNvPr>
          <p:cNvSpPr txBox="1">
            <a:spLocks/>
          </p:cNvSpPr>
          <p:nvPr/>
        </p:nvSpPr>
        <p:spPr>
          <a:xfrm>
            <a:off x="3181060" y="171778"/>
            <a:ext cx="8902700" cy="62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178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00707F"/>
                </a:solidFill>
                <a:latin typeface="Calibri"/>
                <a:ea typeface="+mj-ea"/>
                <a:cs typeface="Calibri"/>
              </a:defRPr>
            </a:lvl1pPr>
          </a:lstStyle>
          <a:p>
            <a:r>
              <a:rPr lang="fr-FR" b="1" dirty="0"/>
              <a:t>Les filtres d’expressions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12312215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72623519-A3A6-E861-CF00-FE19A716D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2765" y="1122492"/>
            <a:ext cx="2610214" cy="532521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7A437F5-6449-8AA9-D9DC-A29CC8547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741" y="1303021"/>
            <a:ext cx="4967563" cy="512349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E3CC60D3-F6DA-C243-EC2C-1334B0CF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Modifier les propriétés d’une vue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7FC4C1F-C106-7FF5-BC2D-0603D14F3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23</a:t>
            </a:fld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2233636B-1BE0-0F93-6BB5-7DBC59CF35B5}"/>
              </a:ext>
            </a:extLst>
          </p:cNvPr>
          <p:cNvSpPr/>
          <p:nvPr/>
        </p:nvSpPr>
        <p:spPr>
          <a:xfrm>
            <a:off x="1745303" y="1315506"/>
            <a:ext cx="236220" cy="22018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69D6D1A-7C85-44EB-2928-68E40C95AC3F}"/>
              </a:ext>
            </a:extLst>
          </p:cNvPr>
          <p:cNvSpPr/>
          <p:nvPr/>
        </p:nvSpPr>
        <p:spPr>
          <a:xfrm>
            <a:off x="677236" y="1501338"/>
            <a:ext cx="236220" cy="22018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CE0CEC4-38F0-AD27-80EC-FA6FF6D72B8A}"/>
              </a:ext>
            </a:extLst>
          </p:cNvPr>
          <p:cNvCxnSpPr>
            <a:cxnSpLocks/>
            <a:stCxn id="7" idx="1"/>
            <a:endCxn id="15" idx="3"/>
          </p:cNvCxnSpPr>
          <p:nvPr/>
        </p:nvCxnSpPr>
        <p:spPr>
          <a:xfrm flipH="1">
            <a:off x="913456" y="1425599"/>
            <a:ext cx="831847" cy="1858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37504B9C-1129-6177-9C03-94C9226F600A}"/>
              </a:ext>
            </a:extLst>
          </p:cNvPr>
          <p:cNvSpPr txBox="1"/>
          <p:nvPr/>
        </p:nvSpPr>
        <p:spPr>
          <a:xfrm>
            <a:off x="677236" y="918204"/>
            <a:ext cx="396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  <a:r>
              <a:rPr lang="fr-BE" dirty="0" err="1"/>
              <a:t>ropriétés</a:t>
            </a:r>
            <a:r>
              <a:rPr lang="fr-BE" dirty="0"/>
              <a:t> &gt; Général</a:t>
            </a:r>
          </a:p>
          <a:p>
            <a:endParaRPr lang="fr-BE" dirty="0"/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5897AB0-5A7D-FF13-D8AC-5B55E3621F19}"/>
              </a:ext>
            </a:extLst>
          </p:cNvPr>
          <p:cNvSpPr/>
          <p:nvPr/>
        </p:nvSpPr>
        <p:spPr>
          <a:xfrm>
            <a:off x="7398811" y="1509370"/>
            <a:ext cx="2653623" cy="62154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D7FC4E67-479F-0744-783E-CA36349945F8}"/>
              </a:ext>
            </a:extLst>
          </p:cNvPr>
          <p:cNvSpPr/>
          <p:nvPr/>
        </p:nvSpPr>
        <p:spPr>
          <a:xfrm>
            <a:off x="7398812" y="4714083"/>
            <a:ext cx="2653623" cy="90693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3F99E72A-A54D-F637-5ED3-E23201C9BE37}"/>
              </a:ext>
            </a:extLst>
          </p:cNvPr>
          <p:cNvSpPr/>
          <p:nvPr/>
        </p:nvSpPr>
        <p:spPr>
          <a:xfrm>
            <a:off x="7398811" y="2672840"/>
            <a:ext cx="2653623" cy="32961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CEC8393-5EA4-AEDC-B85A-3D32783D53D3}"/>
              </a:ext>
            </a:extLst>
          </p:cNvPr>
          <p:cNvCxnSpPr>
            <a:cxnSpLocks/>
          </p:cNvCxnSpPr>
          <p:nvPr/>
        </p:nvCxnSpPr>
        <p:spPr>
          <a:xfrm>
            <a:off x="5943599" y="3864769"/>
            <a:ext cx="1258612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43818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338B56C-5860-6007-0EDF-92E7BC835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531" y="1256131"/>
            <a:ext cx="6266937" cy="54653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771287F-2D62-37EC-C83B-913CD10A2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24</a:t>
            </a:fld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1A30FC0-FB63-A9E0-0FF8-C7529E0063F4}"/>
              </a:ext>
            </a:extLst>
          </p:cNvPr>
          <p:cNvSpPr/>
          <p:nvPr/>
        </p:nvSpPr>
        <p:spPr>
          <a:xfrm>
            <a:off x="3566129" y="1619997"/>
            <a:ext cx="236220" cy="22018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4058B307-0F64-0EA4-FB9A-BFB658AEF0E8}"/>
              </a:ext>
            </a:extLst>
          </p:cNvPr>
          <p:cNvSpPr/>
          <p:nvPr/>
        </p:nvSpPr>
        <p:spPr>
          <a:xfrm>
            <a:off x="2963446" y="2099822"/>
            <a:ext cx="2259141" cy="23674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8B49631-9BB2-A7C1-5798-2FDEE9F30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12738"/>
            <a:ext cx="10972800" cy="622300"/>
          </a:xfrm>
        </p:spPr>
        <p:txBody>
          <a:bodyPr/>
          <a:lstStyle/>
          <a:p>
            <a:r>
              <a:rPr lang="fr-FR" dirty="0"/>
              <a:t>Modifier les propriétés d’une vue</a:t>
            </a:r>
            <a:endParaRPr lang="fr-BE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BCCB8B25-F0AC-263B-5127-C358F27F94C8}"/>
              </a:ext>
            </a:extLst>
          </p:cNvPr>
          <p:cNvSpPr txBox="1"/>
          <p:nvPr/>
        </p:nvSpPr>
        <p:spPr>
          <a:xfrm>
            <a:off x="677236" y="918204"/>
            <a:ext cx="3966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</a:t>
            </a:r>
            <a:r>
              <a:rPr lang="fr-BE" dirty="0" err="1"/>
              <a:t>ropriétés</a:t>
            </a:r>
            <a:r>
              <a:rPr lang="fr-BE" dirty="0"/>
              <a:t> &gt; Valeurs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716882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699B10-1469-A496-5A94-635B2189B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une nouvelle visualisation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B3F734-2A3A-2B59-38CE-866830228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25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96FAF2-CC9C-B9FC-BDE6-E638F9E6B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05" y="1365144"/>
            <a:ext cx="7907081" cy="320173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3B938A9D-7AE5-AAE5-F345-6695AD2669F4}"/>
              </a:ext>
            </a:extLst>
          </p:cNvPr>
          <p:cNvSpPr/>
          <p:nvPr/>
        </p:nvSpPr>
        <p:spPr>
          <a:xfrm>
            <a:off x="609600" y="1384600"/>
            <a:ext cx="236220" cy="22018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D308CF0-535D-0D48-7AA8-4DAE1FA1B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254" y="1972473"/>
            <a:ext cx="7180374" cy="377951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11D1121-D9FC-9348-7681-D4C3D1306778}"/>
              </a:ext>
            </a:extLst>
          </p:cNvPr>
          <p:cNvCxnSpPr>
            <a:cxnSpLocks/>
            <a:stCxn id="7" idx="3"/>
            <a:endCxn id="12" idx="0"/>
          </p:cNvCxnSpPr>
          <p:nvPr/>
        </p:nvCxnSpPr>
        <p:spPr>
          <a:xfrm>
            <a:off x="845820" y="1494693"/>
            <a:ext cx="1496480" cy="124751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3040B01E-C409-8097-A514-45741F566A78}"/>
              </a:ext>
            </a:extLst>
          </p:cNvPr>
          <p:cNvSpPr/>
          <p:nvPr/>
        </p:nvSpPr>
        <p:spPr>
          <a:xfrm>
            <a:off x="2142882" y="2742211"/>
            <a:ext cx="398835" cy="43191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B76BB8B9-6DBD-0BCF-F825-596A80D7473C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541717" y="2958170"/>
            <a:ext cx="3554283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D8B14C8-D227-F86F-662C-BA2DEEEB6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085" y="3393379"/>
            <a:ext cx="7083602" cy="3244438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1D824166-B1DF-3549-F866-26D0C144B572}"/>
              </a:ext>
            </a:extLst>
          </p:cNvPr>
          <p:cNvSpPr/>
          <p:nvPr/>
        </p:nvSpPr>
        <p:spPr>
          <a:xfrm>
            <a:off x="4693085" y="3313082"/>
            <a:ext cx="2398379" cy="340514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93B6592-E613-40EF-D0CD-C7CC02331081}"/>
              </a:ext>
            </a:extLst>
          </p:cNvPr>
          <p:cNvSpPr txBox="1"/>
          <p:nvPr/>
        </p:nvSpPr>
        <p:spPr>
          <a:xfrm>
            <a:off x="677236" y="918204"/>
            <a:ext cx="5159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Depuis le menu  « Visualisations » en haut à gauche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861105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14BB6CA-0F10-5939-E751-FF529546B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Créer une nouvelle vue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1D80B49-2FA0-7DCB-91BB-006D9E326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26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AC56B79-D2E9-C8B1-F687-C90ECBE2B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10" y="1313232"/>
            <a:ext cx="4255062" cy="531097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0519A6A4-C907-43AE-6653-35A85455C7F2}"/>
              </a:ext>
            </a:extLst>
          </p:cNvPr>
          <p:cNvSpPr/>
          <p:nvPr/>
        </p:nvSpPr>
        <p:spPr>
          <a:xfrm>
            <a:off x="367012" y="2276270"/>
            <a:ext cx="1325602" cy="37937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6B10751-4E53-A32F-A9F5-E90E1BB3E434}"/>
              </a:ext>
            </a:extLst>
          </p:cNvPr>
          <p:cNvSpPr/>
          <p:nvPr/>
        </p:nvSpPr>
        <p:spPr>
          <a:xfrm>
            <a:off x="367011" y="2752928"/>
            <a:ext cx="1325602" cy="44747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8FB308A-19F2-E41E-34A1-F343D904DA11}"/>
              </a:ext>
            </a:extLst>
          </p:cNvPr>
          <p:cNvSpPr/>
          <p:nvPr/>
        </p:nvSpPr>
        <p:spPr>
          <a:xfrm>
            <a:off x="367009" y="4080848"/>
            <a:ext cx="1325602" cy="44747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1EE7801-B952-3902-3FE3-081B2B49101A}"/>
              </a:ext>
            </a:extLst>
          </p:cNvPr>
          <p:cNvSpPr/>
          <p:nvPr/>
        </p:nvSpPr>
        <p:spPr>
          <a:xfrm>
            <a:off x="1753617" y="3774418"/>
            <a:ext cx="1481847" cy="133250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1962FA2-D0D9-C244-F61B-E0D4234D5BBF}"/>
              </a:ext>
            </a:extLst>
          </p:cNvPr>
          <p:cNvSpPr txBox="1"/>
          <p:nvPr/>
        </p:nvSpPr>
        <p:spPr>
          <a:xfrm>
            <a:off x="357282" y="938535"/>
            <a:ext cx="425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Ajouter les données et un filtre</a:t>
            </a:r>
          </a:p>
          <a:p>
            <a:endParaRPr lang="fr-BE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5C1E81B-3D7B-53FB-A9AB-6435B442F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878" y="1303433"/>
            <a:ext cx="3736452" cy="205372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94EA437-DA4D-1FF9-73CB-E3AA05973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8843" y="1395132"/>
            <a:ext cx="2654519" cy="22841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BD55BE0-5E2B-630C-18C8-2C9AD96C3237}"/>
              </a:ext>
            </a:extLst>
          </p:cNvPr>
          <p:cNvSpPr/>
          <p:nvPr/>
        </p:nvSpPr>
        <p:spPr>
          <a:xfrm>
            <a:off x="4287199" y="1384178"/>
            <a:ext cx="236220" cy="22018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9D0BB35-AB08-954F-254B-848F3D84E650}"/>
              </a:ext>
            </a:extLst>
          </p:cNvPr>
          <p:cNvSpPr txBox="1"/>
          <p:nvPr/>
        </p:nvSpPr>
        <p:spPr>
          <a:xfrm>
            <a:off x="4912897" y="919009"/>
            <a:ext cx="425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Trier les données</a:t>
            </a:r>
          </a:p>
          <a:p>
            <a:endParaRPr lang="fr-BE" dirty="0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5AE5616C-4D47-D8E4-F553-2656B33FD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975" y="3987935"/>
            <a:ext cx="3792825" cy="263626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1B2F05EE-3722-D08C-C30B-96C26DAC5E7C}"/>
              </a:ext>
            </a:extLst>
          </p:cNvPr>
          <p:cNvSpPr txBox="1"/>
          <p:nvPr/>
        </p:nvSpPr>
        <p:spPr>
          <a:xfrm>
            <a:off x="4850338" y="3593700"/>
            <a:ext cx="4502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Effacer la sélection « sans identifiant »</a:t>
            </a:r>
          </a:p>
          <a:p>
            <a:endParaRPr lang="fr-BE" dirty="0"/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2684485D-9537-CF31-27A9-BAA70AAC01B8}"/>
              </a:ext>
            </a:extLst>
          </p:cNvPr>
          <p:cNvSpPr/>
          <p:nvPr/>
        </p:nvSpPr>
        <p:spPr>
          <a:xfrm>
            <a:off x="5820070" y="5433139"/>
            <a:ext cx="1368674" cy="26231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57355937-F639-1605-FA36-B83F83E0B0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5866" y="1303432"/>
            <a:ext cx="2697223" cy="5316265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23914B4C-36CC-B7AB-6DAB-9A022CDEB4E1}"/>
              </a:ext>
            </a:extLst>
          </p:cNvPr>
          <p:cNvCxnSpPr>
            <a:cxnSpLocks/>
            <a:stCxn id="18" idx="3"/>
            <a:endCxn id="15" idx="1"/>
          </p:cNvCxnSpPr>
          <p:nvPr/>
        </p:nvCxnSpPr>
        <p:spPr>
          <a:xfrm>
            <a:off x="4523419" y="1494271"/>
            <a:ext cx="390459" cy="83602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548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E8D2A8-7A26-8C8B-58C4-81C5BB377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Exporter un classeur</a:t>
            </a:r>
            <a:endParaRPr lang="fr-BE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2F76EBD-A60D-B751-9622-5C9C55050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27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146C34-A701-BC3E-FB07-6333714EA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67396"/>
            <a:ext cx="5001323" cy="88594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486F5DB-663F-A789-50E0-F554BCC26D36}"/>
              </a:ext>
            </a:extLst>
          </p:cNvPr>
          <p:cNvSpPr/>
          <p:nvPr/>
        </p:nvSpPr>
        <p:spPr>
          <a:xfrm>
            <a:off x="4191474" y="1574049"/>
            <a:ext cx="446100" cy="52563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198E0ED-A8BE-F7EB-11E7-5E0CD4E79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348" y="2256176"/>
            <a:ext cx="1352739" cy="1152686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C217F8E-B692-6CDE-623B-7BF0E7878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998" y="2770482"/>
            <a:ext cx="2896004" cy="364858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7E2B566-43E9-B6DE-B283-4D20DA873AA9}"/>
              </a:ext>
            </a:extLst>
          </p:cNvPr>
          <p:cNvSpPr/>
          <p:nvPr/>
        </p:nvSpPr>
        <p:spPr>
          <a:xfrm>
            <a:off x="3220752" y="2770482"/>
            <a:ext cx="446100" cy="52563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B0CFB6-7B83-1FD2-B96F-FC4F3EA3A2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809" y="3408862"/>
            <a:ext cx="1819529" cy="140989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872F340-18D0-8E19-3845-5289E1B885F1}"/>
              </a:ext>
            </a:extLst>
          </p:cNvPr>
          <p:cNvSpPr/>
          <p:nvPr/>
        </p:nvSpPr>
        <p:spPr>
          <a:xfrm>
            <a:off x="5798299" y="5890830"/>
            <a:ext cx="930492" cy="45558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B7DDC15-3DBD-0CFD-DD54-55A02C7CC4ED}"/>
              </a:ext>
            </a:extLst>
          </p:cNvPr>
          <p:cNvCxnSpPr>
            <a:cxnSpLocks/>
            <a:stCxn id="6" idx="2"/>
            <a:endCxn id="11" idx="0"/>
          </p:cNvCxnSpPr>
          <p:nvPr/>
        </p:nvCxnSpPr>
        <p:spPr>
          <a:xfrm flipH="1">
            <a:off x="3443802" y="2099685"/>
            <a:ext cx="970722" cy="67079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C67BC09-2EAA-3F7C-32F4-B61AFA600A9E}"/>
              </a:ext>
            </a:extLst>
          </p:cNvPr>
          <p:cNvCxnSpPr>
            <a:cxnSpLocks/>
            <a:stCxn id="11" idx="2"/>
            <a:endCxn id="14" idx="0"/>
          </p:cNvCxnSpPr>
          <p:nvPr/>
        </p:nvCxnSpPr>
        <p:spPr>
          <a:xfrm>
            <a:off x="3443802" y="3296118"/>
            <a:ext cx="2819743" cy="25947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10C3A2E2-30AF-9041-D992-0C395BC5B570}"/>
              </a:ext>
            </a:extLst>
          </p:cNvPr>
          <p:cNvSpPr txBox="1"/>
          <p:nvPr/>
        </p:nvSpPr>
        <p:spPr>
          <a:xfrm>
            <a:off x="7879092" y="5156028"/>
            <a:ext cx="3979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BE" dirty="0"/>
              <a:t>⚠️ </a:t>
            </a:r>
            <a:r>
              <a:rPr lang="fr-FR" dirty="0"/>
              <a:t>Impossible actuellement d’exporter une table ou tableau croisé dynamique dans </a:t>
            </a:r>
            <a:r>
              <a:rPr lang="fr-FR" dirty="0" err="1"/>
              <a:t>excel</a:t>
            </a:r>
            <a:r>
              <a:rPr lang="fr-FR" dirty="0"/>
              <a:t>, uniquement au format CSV !</a:t>
            </a:r>
            <a:endParaRPr lang="fr-BE" dirty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824975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13167B-01A3-6456-A74F-E97F23FDE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Visualiser le classeur</a:t>
            </a:r>
            <a:endParaRPr lang="fr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F8ABB6CC-B818-8F61-5B89-13193CEB3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2763" y="1587506"/>
            <a:ext cx="10306473" cy="4951413"/>
          </a:xfrm>
          <a:ln>
            <a:solidFill>
              <a:srgbClr val="C00000"/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37695C1-3B9E-4874-7DBA-8E2051B0B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28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3623B35-B677-EB95-003F-B42C7BBC7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347" y="1402839"/>
            <a:ext cx="5001323" cy="885949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B71D710-4836-C986-9FB9-E518B4C80D7C}"/>
              </a:ext>
            </a:extLst>
          </p:cNvPr>
          <p:cNvSpPr txBox="1"/>
          <p:nvPr/>
        </p:nvSpPr>
        <p:spPr>
          <a:xfrm>
            <a:off x="609599" y="941174"/>
            <a:ext cx="108303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Double-cliquer sur l’icône du classeur dans le catalogue ou, depuis le menu d’édition, cliquer sur le bouton « Play » pour l’ouvrir en mode consultation</a:t>
            </a:r>
          </a:p>
          <a:p>
            <a:endParaRPr lang="fr-BE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A270040E-B863-F0BC-295F-C6993063C556}"/>
              </a:ext>
            </a:extLst>
          </p:cNvPr>
          <p:cNvSpPr/>
          <p:nvPr/>
        </p:nvSpPr>
        <p:spPr>
          <a:xfrm>
            <a:off x="7475387" y="1309492"/>
            <a:ext cx="446100" cy="52563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26237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7E9FAC-A081-2F7C-87FB-1EB6DDE33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Sauvegarder un classeur</a:t>
            </a:r>
            <a:endParaRPr lang="fr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B73445D5-F5F6-4B5F-6AA0-0574E0F406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5030"/>
          <a:stretch>
            <a:fillRect/>
          </a:stretch>
        </p:blipFill>
        <p:spPr>
          <a:xfrm>
            <a:off x="511243" y="1378082"/>
            <a:ext cx="8226357" cy="1122478"/>
          </a:xfrm>
          <a:ln>
            <a:solidFill>
              <a:srgbClr val="C00000"/>
            </a:solidFill>
          </a:ln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1B06B36-8363-0ABD-6834-AB60DC9698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29</a:t>
            </a:fld>
            <a:endParaRPr lang="fr-FR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B522DBC-7B0D-B3DF-465E-8117EA564EB1}"/>
              </a:ext>
            </a:extLst>
          </p:cNvPr>
          <p:cNvSpPr/>
          <p:nvPr/>
        </p:nvSpPr>
        <p:spPr>
          <a:xfrm>
            <a:off x="8105847" y="1378082"/>
            <a:ext cx="236220" cy="220186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652C477E-D83D-18CC-809E-ED518147539B}"/>
              </a:ext>
            </a:extLst>
          </p:cNvPr>
          <p:cNvSpPr/>
          <p:nvPr/>
        </p:nvSpPr>
        <p:spPr>
          <a:xfrm>
            <a:off x="7197090" y="1719135"/>
            <a:ext cx="716901" cy="20694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DDAFCE6-34A4-0792-3C79-2FF2AAF72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43" y="2622342"/>
            <a:ext cx="4557851" cy="3810775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55EA258D-167D-DAA7-D379-1E65C949DFD8}"/>
              </a:ext>
            </a:extLst>
          </p:cNvPr>
          <p:cNvCxnSpPr>
            <a:cxnSpLocks/>
            <a:endCxn id="17" idx="0"/>
          </p:cNvCxnSpPr>
          <p:nvPr/>
        </p:nvCxnSpPr>
        <p:spPr>
          <a:xfrm flipH="1">
            <a:off x="698231" y="1819072"/>
            <a:ext cx="6498859" cy="201745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6FD06C8-BFD5-7966-B252-E1EECA95A8B3}"/>
              </a:ext>
            </a:extLst>
          </p:cNvPr>
          <p:cNvSpPr/>
          <p:nvPr/>
        </p:nvSpPr>
        <p:spPr>
          <a:xfrm>
            <a:off x="511244" y="3836522"/>
            <a:ext cx="373974" cy="210184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C3E8A5D-0761-17F9-DAA4-C5E33617E6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056" y="3717991"/>
            <a:ext cx="2676899" cy="1619476"/>
          </a:xfrm>
          <a:prstGeom prst="rect">
            <a:avLst/>
          </a:prstGeom>
          <a:ln>
            <a:solidFill>
              <a:srgbClr val="C00000"/>
            </a:solidFill>
          </a:ln>
        </p:spPr>
      </p:pic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C830C966-B84D-4DCD-9295-2FA79DFB4481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885218" y="3941614"/>
            <a:ext cx="2594837" cy="70820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3D34843B-4793-DB87-37AD-8A42A1B5C56A}"/>
              </a:ext>
            </a:extLst>
          </p:cNvPr>
          <p:cNvSpPr/>
          <p:nvPr/>
        </p:nvSpPr>
        <p:spPr>
          <a:xfrm>
            <a:off x="4717915" y="4288361"/>
            <a:ext cx="1186774" cy="87702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995F813-D9A5-676C-228F-9A6479D446E1}"/>
              </a:ext>
            </a:extLst>
          </p:cNvPr>
          <p:cNvSpPr txBox="1"/>
          <p:nvPr/>
        </p:nvSpPr>
        <p:spPr>
          <a:xfrm>
            <a:off x="6431574" y="2805746"/>
            <a:ext cx="5343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Sélectionner un dossier et cliquer sur « Enregistrer »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E8E208E-864C-0811-A718-43EC4F320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574" y="3180500"/>
            <a:ext cx="5343446" cy="309274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33095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5F7D7-3200-23CB-C762-0FDF116F2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9C7817C-2D21-A636-8C3F-B45AFE02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028" y="1542591"/>
            <a:ext cx="10601943" cy="40062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2A6464C-5BEF-EADC-0FDC-1EE427688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Naviguer dans l’interface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DDCA114-E00A-EAB8-0B26-9F5BEE7C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3</a:t>
            </a:fld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E8B6073-F54D-D442-D393-E424D6B44671}"/>
              </a:ext>
            </a:extLst>
          </p:cNvPr>
          <p:cNvCxnSpPr>
            <a:cxnSpLocks/>
            <a:stCxn id="15" idx="2"/>
            <a:endCxn id="21" idx="1"/>
          </p:cNvCxnSpPr>
          <p:nvPr/>
        </p:nvCxnSpPr>
        <p:spPr>
          <a:xfrm>
            <a:off x="890712" y="1789598"/>
            <a:ext cx="391238" cy="181604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A97B35D9-0165-4E17-554C-8C8E8962EC93}"/>
              </a:ext>
            </a:extLst>
          </p:cNvPr>
          <p:cNvSpPr/>
          <p:nvPr/>
        </p:nvSpPr>
        <p:spPr>
          <a:xfrm>
            <a:off x="724148" y="1451251"/>
            <a:ext cx="333127" cy="338347"/>
          </a:xfrm>
          <a:prstGeom prst="round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43C4454-AEDA-E6E6-C317-D0E3385C0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115" y="2321888"/>
            <a:ext cx="2829320" cy="35914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8B33C27D-19C0-4563-AAF8-4DA16C733FAC}"/>
              </a:ext>
            </a:extLst>
          </p:cNvPr>
          <p:cNvSpPr/>
          <p:nvPr/>
        </p:nvSpPr>
        <p:spPr>
          <a:xfrm>
            <a:off x="1281950" y="3313131"/>
            <a:ext cx="3019065" cy="585029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BC362B-DD55-3141-26C0-78F2F1B629FF}"/>
              </a:ext>
            </a:extLst>
          </p:cNvPr>
          <p:cNvSpPr txBox="1"/>
          <p:nvPr/>
        </p:nvSpPr>
        <p:spPr>
          <a:xfrm>
            <a:off x="795028" y="996903"/>
            <a:ext cx="2194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Accéder au catalogue</a:t>
            </a:r>
          </a:p>
        </p:txBody>
      </p:sp>
    </p:spTree>
    <p:extLst>
      <p:ext uri="{BB962C8B-B14F-4D97-AF65-F5344CB8AC3E}">
        <p14:creationId xmlns:p14="http://schemas.microsoft.com/office/powerpoint/2010/main" val="41871414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B5A9EB9-67D6-33DA-800D-C72EADA66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30</a:t>
            </a:fld>
            <a:endParaRPr lang="fr-FR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97F9704-7C5B-144A-EF68-77B5CC2D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Merci ! </a:t>
            </a:r>
            <a:endParaRPr lang="fr-BE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B9CD37-A68C-D0A7-C3EB-A597CB3D69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BE" dirty="0"/>
              <a:t>Contact</a:t>
            </a:r>
          </a:p>
          <a:p>
            <a:r>
              <a:rPr lang="fr-BE" dirty="0" err="1"/>
              <a:t>Remy,lhoest@uliege.be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73307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AFC83-AA37-A898-8ED8-3C4F32078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91EAF67-FA25-6DE7-3C80-028D727E0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070" y="1997588"/>
            <a:ext cx="10309860" cy="41712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2DA936B-C58F-163B-B926-3D6A55884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Naviguer dans l’interface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F740A3D-1929-B7F7-F5A1-49A3A78A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4</a:t>
            </a:fld>
            <a:endParaRPr lang="fr-FR"/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7C35454A-3CB4-2CB4-FDFE-0BC7A83BF358}"/>
              </a:ext>
            </a:extLst>
          </p:cNvPr>
          <p:cNvSpPr/>
          <p:nvPr/>
        </p:nvSpPr>
        <p:spPr>
          <a:xfrm>
            <a:off x="3142483" y="2183341"/>
            <a:ext cx="704602" cy="29019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F586E44-DEDC-6AD0-DB35-CBDD649EC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784" y="4261099"/>
            <a:ext cx="3591426" cy="22958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276A5DDF-3F77-68C1-0EFD-7C5159ADC24E}"/>
              </a:ext>
            </a:extLst>
          </p:cNvPr>
          <p:cNvSpPr/>
          <p:nvPr/>
        </p:nvSpPr>
        <p:spPr>
          <a:xfrm>
            <a:off x="10043097" y="2183340"/>
            <a:ext cx="642937" cy="33834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DC6E123-1494-92D1-749D-E410AD9320C9}"/>
              </a:ext>
            </a:extLst>
          </p:cNvPr>
          <p:cNvSpPr/>
          <p:nvPr/>
        </p:nvSpPr>
        <p:spPr>
          <a:xfrm>
            <a:off x="10954288" y="2183339"/>
            <a:ext cx="197644" cy="33834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40A73EB-95DA-6E82-9C8A-EB0FC9DD1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7363" y="2520928"/>
            <a:ext cx="917441" cy="1009845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42007C08-31EB-2717-1197-F2220DED7097}"/>
              </a:ext>
            </a:extLst>
          </p:cNvPr>
          <p:cNvSpPr/>
          <p:nvPr/>
        </p:nvSpPr>
        <p:spPr>
          <a:xfrm>
            <a:off x="6787363" y="2726071"/>
            <a:ext cx="608738" cy="20212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D3E0C7A7-E531-CC5D-1FC4-18BED926D8E0}"/>
              </a:ext>
            </a:extLst>
          </p:cNvPr>
          <p:cNvCxnSpPr>
            <a:cxnSpLocks/>
            <a:stCxn id="17" idx="2"/>
            <a:endCxn id="21" idx="3"/>
          </p:cNvCxnSpPr>
          <p:nvPr/>
        </p:nvCxnSpPr>
        <p:spPr>
          <a:xfrm flipH="1">
            <a:off x="7396101" y="2521687"/>
            <a:ext cx="2968465" cy="3054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2062DF65-D42A-532F-A77E-13413B6E0ACE}"/>
              </a:ext>
            </a:extLst>
          </p:cNvPr>
          <p:cNvCxnSpPr>
            <a:cxnSpLocks/>
            <a:stCxn id="18" idx="2"/>
            <a:endCxn id="16" idx="0"/>
          </p:cNvCxnSpPr>
          <p:nvPr/>
        </p:nvCxnSpPr>
        <p:spPr>
          <a:xfrm flipH="1">
            <a:off x="5290497" y="2521686"/>
            <a:ext cx="5762613" cy="173941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95320ECB-AD0B-EE1E-49BD-B0F4B78F833D}"/>
              </a:ext>
            </a:extLst>
          </p:cNvPr>
          <p:cNvCxnSpPr>
            <a:cxnSpLocks/>
            <a:stCxn id="21" idx="2"/>
            <a:endCxn id="16" idx="0"/>
          </p:cNvCxnSpPr>
          <p:nvPr/>
        </p:nvCxnSpPr>
        <p:spPr>
          <a:xfrm flipH="1">
            <a:off x="5290497" y="2928196"/>
            <a:ext cx="1801235" cy="133290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1F6716FD-53CA-BB69-5D59-5F223A7917EB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>
            <a:off x="3494784" y="2473536"/>
            <a:ext cx="1795713" cy="178756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C5D8C866-33A6-6405-D714-CB428C096A0E}"/>
              </a:ext>
            </a:extLst>
          </p:cNvPr>
          <p:cNvSpPr/>
          <p:nvPr/>
        </p:nvSpPr>
        <p:spPr>
          <a:xfrm>
            <a:off x="3748342" y="5899449"/>
            <a:ext cx="2133917" cy="35868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7829C069-060D-88D5-04F3-CA4615E2FF67}"/>
              </a:ext>
            </a:extLst>
          </p:cNvPr>
          <p:cNvSpPr txBox="1"/>
          <p:nvPr/>
        </p:nvSpPr>
        <p:spPr>
          <a:xfrm>
            <a:off x="795028" y="996903"/>
            <a:ext cx="3932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Accéder aux Dossiers partagés</a:t>
            </a:r>
          </a:p>
          <a:p>
            <a:r>
              <a:rPr lang="fr-BE" dirty="0"/>
              <a:t>Trier par nom</a:t>
            </a:r>
          </a:p>
          <a:p>
            <a:r>
              <a:rPr lang="fr-BE" dirty="0"/>
              <a:t>Afficher sous forme de liste</a:t>
            </a:r>
          </a:p>
        </p:txBody>
      </p:sp>
    </p:spTree>
    <p:extLst>
      <p:ext uri="{BB962C8B-B14F-4D97-AF65-F5344CB8AC3E}">
        <p14:creationId xmlns:p14="http://schemas.microsoft.com/office/powerpoint/2010/main" val="16246017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FB683-051E-38B1-00D3-101B84B76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2054CF32-30FF-43DE-1877-36BEF95D9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025" y="1637635"/>
            <a:ext cx="8366069" cy="48775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060FA03-30C9-4CDD-F18A-FF43BCBC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Naviguer dans l’interface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E052815-4852-D6AD-96A4-4AF11C416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5</a:t>
            </a:fld>
            <a:endParaRPr lang="fr-FR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B939C2F-7C8E-6699-2D81-35F807F4CDFD}"/>
              </a:ext>
            </a:extLst>
          </p:cNvPr>
          <p:cNvSpPr/>
          <p:nvPr/>
        </p:nvSpPr>
        <p:spPr>
          <a:xfrm>
            <a:off x="1738708" y="4615661"/>
            <a:ext cx="515070" cy="182929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F84EB824-42FD-0860-9927-599EE93A6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848" y="1476989"/>
            <a:ext cx="1796261" cy="31113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8212264F-1DE0-E5E4-900A-653250971E43}"/>
              </a:ext>
            </a:extLst>
          </p:cNvPr>
          <p:cNvSpPr/>
          <p:nvPr/>
        </p:nvSpPr>
        <p:spPr>
          <a:xfrm>
            <a:off x="3380483" y="3614929"/>
            <a:ext cx="826804" cy="237229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431CBDA0-AE25-1B99-F766-980A5A4FC4B1}"/>
              </a:ext>
            </a:extLst>
          </p:cNvPr>
          <p:cNvCxnSpPr>
            <a:cxnSpLocks/>
            <a:stCxn id="34" idx="3"/>
            <a:endCxn id="41" idx="1"/>
          </p:cNvCxnSpPr>
          <p:nvPr/>
        </p:nvCxnSpPr>
        <p:spPr>
          <a:xfrm>
            <a:off x="4207287" y="3733544"/>
            <a:ext cx="1210355" cy="80372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Image 40">
            <a:extLst>
              <a:ext uri="{FF2B5EF4-FFF2-40B4-BE49-F238E27FC236}">
                <a16:creationId xmlns:a16="http://schemas.microsoft.com/office/drawing/2014/main" id="{5D8DA061-CAD7-2221-9A24-82B221A33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642" y="2718177"/>
            <a:ext cx="5643843" cy="36381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D13559B-F428-6177-1CAB-F69BC0463F7B}"/>
              </a:ext>
            </a:extLst>
          </p:cNvPr>
          <p:cNvCxnSpPr>
            <a:cxnSpLocks/>
            <a:stCxn id="19" idx="0"/>
            <a:endCxn id="34" idx="1"/>
          </p:cNvCxnSpPr>
          <p:nvPr/>
        </p:nvCxnSpPr>
        <p:spPr>
          <a:xfrm flipV="1">
            <a:off x="1996243" y="3733544"/>
            <a:ext cx="1384240" cy="88211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279B436D-D1A4-8519-62A2-4CA611E481DB}"/>
              </a:ext>
            </a:extLst>
          </p:cNvPr>
          <p:cNvSpPr txBox="1"/>
          <p:nvPr/>
        </p:nvSpPr>
        <p:spPr>
          <a:xfrm>
            <a:off x="795027" y="996903"/>
            <a:ext cx="996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Naviguer dans l’arborescence commune avec Alma Analytics et savoir distinguer les types d’éléments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94FE19B1-E4E8-A4BE-BD3A-A1B399FAA829}"/>
              </a:ext>
            </a:extLst>
          </p:cNvPr>
          <p:cNvSpPr/>
          <p:nvPr/>
        </p:nvSpPr>
        <p:spPr>
          <a:xfrm>
            <a:off x="5655712" y="5700408"/>
            <a:ext cx="440288" cy="30155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A8D6ED4F-C8F9-43B1-6E34-8FB1D5CD13A7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6096000" y="5851187"/>
            <a:ext cx="2641600" cy="99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4880C6AA-725B-ACBC-9F71-7C52868A027C}"/>
              </a:ext>
            </a:extLst>
          </p:cNvPr>
          <p:cNvSpPr/>
          <p:nvPr/>
        </p:nvSpPr>
        <p:spPr>
          <a:xfrm>
            <a:off x="5655712" y="3350252"/>
            <a:ext cx="440288" cy="232792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04A3950D-37C9-ED34-9D7D-BC0B2B594A38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6096000" y="4514216"/>
            <a:ext cx="26416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 : coins arrondis 56">
            <a:extLst>
              <a:ext uri="{FF2B5EF4-FFF2-40B4-BE49-F238E27FC236}">
                <a16:creationId xmlns:a16="http://schemas.microsoft.com/office/drawing/2014/main" id="{6DF40061-D371-8E95-785B-8834B6F2B9A5}"/>
              </a:ext>
            </a:extLst>
          </p:cNvPr>
          <p:cNvSpPr/>
          <p:nvPr/>
        </p:nvSpPr>
        <p:spPr>
          <a:xfrm>
            <a:off x="5655712" y="3042344"/>
            <a:ext cx="440288" cy="301557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8" name="Connecteur droit avec flèche 57">
            <a:extLst>
              <a:ext uri="{FF2B5EF4-FFF2-40B4-BE49-F238E27FC236}">
                <a16:creationId xmlns:a16="http://schemas.microsoft.com/office/drawing/2014/main" id="{954C312B-F3BE-B0D1-F754-4ADEB7C859CA}"/>
              </a:ext>
            </a:extLst>
          </p:cNvPr>
          <p:cNvCxnSpPr>
            <a:cxnSpLocks/>
          </p:cNvCxnSpPr>
          <p:nvPr/>
        </p:nvCxnSpPr>
        <p:spPr>
          <a:xfrm>
            <a:off x="6096000" y="3193122"/>
            <a:ext cx="2641600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ZoneTexte 60">
            <a:extLst>
              <a:ext uri="{FF2B5EF4-FFF2-40B4-BE49-F238E27FC236}">
                <a16:creationId xmlns:a16="http://schemas.microsoft.com/office/drawing/2014/main" id="{F27FB3B3-56E0-7019-B0FB-A3E7AE8092A4}"/>
              </a:ext>
            </a:extLst>
          </p:cNvPr>
          <p:cNvSpPr txBox="1"/>
          <p:nvPr/>
        </p:nvSpPr>
        <p:spPr>
          <a:xfrm>
            <a:off x="8737600" y="3021163"/>
            <a:ext cx="255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Dashboard (Analytics)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8B5EE546-C3E8-8C55-C2EF-3198C2DACABC}"/>
              </a:ext>
            </a:extLst>
          </p:cNvPr>
          <p:cNvSpPr txBox="1"/>
          <p:nvPr/>
        </p:nvSpPr>
        <p:spPr>
          <a:xfrm>
            <a:off x="8737600" y="4358133"/>
            <a:ext cx="255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Rapports (Analytics)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9249E54-BF5F-A64F-E892-F0AE02F398D5}"/>
              </a:ext>
            </a:extLst>
          </p:cNvPr>
          <p:cNvSpPr txBox="1"/>
          <p:nvPr/>
        </p:nvSpPr>
        <p:spPr>
          <a:xfrm>
            <a:off x="8737600" y="5701110"/>
            <a:ext cx="2551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Classeur (DV)</a:t>
            </a:r>
          </a:p>
        </p:txBody>
      </p:sp>
    </p:spTree>
    <p:extLst>
      <p:ext uri="{BB962C8B-B14F-4D97-AF65-F5344CB8AC3E}">
        <p14:creationId xmlns:p14="http://schemas.microsoft.com/office/powerpoint/2010/main" val="3189906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22379D-8D7D-DB5A-7B2B-53F26635D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Créer un classeur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D12D6F-ECF6-634F-4BED-A79033309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C04EDA-5CCD-E6BC-D778-8E910C61F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19" y="1425507"/>
            <a:ext cx="10466962" cy="17823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1D7C948-868C-D2F0-7D74-A4179D93F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081" y="2524402"/>
            <a:ext cx="2152950" cy="18481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5BC8174-E731-88AA-BF9A-5FCCAB6980FF}"/>
              </a:ext>
            </a:extLst>
          </p:cNvPr>
          <p:cNvSpPr/>
          <p:nvPr/>
        </p:nvSpPr>
        <p:spPr>
          <a:xfrm>
            <a:off x="10307031" y="1371864"/>
            <a:ext cx="460675" cy="34304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C2BDF7F2-EDC1-1FCF-5CEA-B42C450094EB}"/>
              </a:ext>
            </a:extLst>
          </p:cNvPr>
          <p:cNvCxnSpPr>
            <a:cxnSpLocks/>
            <a:stCxn id="9" idx="2"/>
            <a:endCxn id="18" idx="0"/>
          </p:cNvCxnSpPr>
          <p:nvPr/>
        </p:nvCxnSpPr>
        <p:spPr>
          <a:xfrm flipH="1">
            <a:off x="8544337" y="1714906"/>
            <a:ext cx="1993032" cy="124241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B5D8F3D5-9150-7529-141A-B8A84ECC6945}"/>
              </a:ext>
            </a:extLst>
          </p:cNvPr>
          <p:cNvSpPr/>
          <p:nvPr/>
        </p:nvSpPr>
        <p:spPr>
          <a:xfrm>
            <a:off x="8264068" y="2957320"/>
            <a:ext cx="560538" cy="643535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56AE502-E7E0-8435-2F1F-69559315B956}"/>
              </a:ext>
            </a:extLst>
          </p:cNvPr>
          <p:cNvSpPr txBox="1"/>
          <p:nvPr/>
        </p:nvSpPr>
        <p:spPr>
          <a:xfrm>
            <a:off x="862519" y="4718102"/>
            <a:ext cx="10466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classeur (dans DV) regroupe la logique de visualisation d’un Dashboard et la source de données d’un rapport (dans Analytics).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01483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0831FA-DD6E-D8B2-C9B5-17BF23C2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Créer un classeur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B66A47-8785-24C3-2EAF-BA7282F74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7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78D5EB-8C31-2F7B-6853-54D63967B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27" y="1639580"/>
            <a:ext cx="5554563" cy="4683415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AE67D5-E8AD-D884-CD06-944E2AA4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94" y="2975720"/>
            <a:ext cx="1800476" cy="819264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4F92D0BE-EACF-B2A3-13F2-723FC61B43DC}"/>
              </a:ext>
            </a:extLst>
          </p:cNvPr>
          <p:cNvCxnSpPr>
            <a:cxnSpLocks/>
            <a:endCxn id="18" idx="0"/>
          </p:cNvCxnSpPr>
          <p:nvPr/>
        </p:nvCxnSpPr>
        <p:spPr>
          <a:xfrm>
            <a:off x="699787" y="2387087"/>
            <a:ext cx="72683" cy="8619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D151FA9A-9B46-9CCA-72D0-97A16FE1EC8B}"/>
              </a:ext>
            </a:extLst>
          </p:cNvPr>
          <p:cNvSpPr/>
          <p:nvPr/>
        </p:nvSpPr>
        <p:spPr>
          <a:xfrm>
            <a:off x="440109" y="1916569"/>
            <a:ext cx="436262" cy="47051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2F496778-D3AC-031C-982A-0513C389650D}"/>
              </a:ext>
            </a:extLst>
          </p:cNvPr>
          <p:cNvSpPr/>
          <p:nvPr/>
        </p:nvSpPr>
        <p:spPr>
          <a:xfrm>
            <a:off x="221978" y="3249055"/>
            <a:ext cx="1100984" cy="31529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00BD864E-84E9-4557-9C2B-48BD43526186}"/>
              </a:ext>
            </a:extLst>
          </p:cNvPr>
          <p:cNvSpPr/>
          <p:nvPr/>
        </p:nvSpPr>
        <p:spPr>
          <a:xfrm>
            <a:off x="5713308" y="1916569"/>
            <a:ext cx="327884" cy="470518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68666788-136D-F482-E71C-7194254196DF}"/>
              </a:ext>
            </a:extLst>
          </p:cNvPr>
          <p:cNvCxnSpPr>
            <a:cxnSpLocks/>
            <a:stCxn id="22" idx="2"/>
            <a:endCxn id="32" idx="1"/>
          </p:cNvCxnSpPr>
          <p:nvPr/>
        </p:nvCxnSpPr>
        <p:spPr>
          <a:xfrm>
            <a:off x="5877250" y="2387087"/>
            <a:ext cx="533442" cy="1594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84E319D9-8D25-FBB3-1513-59D0F3CB7A44}"/>
              </a:ext>
            </a:extLst>
          </p:cNvPr>
          <p:cNvCxnSpPr>
            <a:cxnSpLocks/>
            <a:stCxn id="18" idx="3"/>
            <a:endCxn id="32" idx="1"/>
          </p:cNvCxnSpPr>
          <p:nvPr/>
        </p:nvCxnSpPr>
        <p:spPr>
          <a:xfrm>
            <a:off x="1322962" y="3406704"/>
            <a:ext cx="5087730" cy="57458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0817D5EE-0302-575C-809E-7228E38BB6DB}"/>
              </a:ext>
            </a:extLst>
          </p:cNvPr>
          <p:cNvSpPr txBox="1"/>
          <p:nvPr/>
        </p:nvSpPr>
        <p:spPr>
          <a:xfrm>
            <a:off x="509327" y="961888"/>
            <a:ext cx="5463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Afficher uniquement les domaines et sélectionner une présentation sous forme de liste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7778895B-ED55-00FD-368D-49179D34C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692" y="1639579"/>
            <a:ext cx="5490355" cy="468341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58B9E23-5C56-4671-EC74-3EFE44D9F11A}"/>
              </a:ext>
            </a:extLst>
          </p:cNvPr>
          <p:cNvSpPr/>
          <p:nvPr/>
        </p:nvSpPr>
        <p:spPr>
          <a:xfrm>
            <a:off x="6691288" y="2003156"/>
            <a:ext cx="960674" cy="31509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4D8C75BE-011B-B84A-E13B-E3275D10EA1A}"/>
              </a:ext>
            </a:extLst>
          </p:cNvPr>
          <p:cNvCxnSpPr>
            <a:cxnSpLocks/>
            <a:stCxn id="33" idx="2"/>
            <a:endCxn id="35" idx="0"/>
          </p:cNvCxnSpPr>
          <p:nvPr/>
        </p:nvCxnSpPr>
        <p:spPr>
          <a:xfrm>
            <a:off x="7171625" y="2318246"/>
            <a:ext cx="110686" cy="14369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FDC96248-77FB-88CE-4572-35D57F2EF2FF}"/>
              </a:ext>
            </a:extLst>
          </p:cNvPr>
          <p:cNvSpPr/>
          <p:nvPr/>
        </p:nvSpPr>
        <p:spPr>
          <a:xfrm>
            <a:off x="6801974" y="3755197"/>
            <a:ext cx="960674" cy="31509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B7FD3843-8E03-E716-0607-343CDB291EAE}"/>
              </a:ext>
            </a:extLst>
          </p:cNvPr>
          <p:cNvCxnSpPr>
            <a:cxnSpLocks/>
            <a:stCxn id="35" idx="2"/>
            <a:endCxn id="37" idx="0"/>
          </p:cNvCxnSpPr>
          <p:nvPr/>
        </p:nvCxnSpPr>
        <p:spPr>
          <a:xfrm>
            <a:off x="7282311" y="4070287"/>
            <a:ext cx="3891062" cy="1833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3FA4BE3F-F50A-44D9-C428-567FC62D262D}"/>
              </a:ext>
            </a:extLst>
          </p:cNvPr>
          <p:cNvSpPr/>
          <p:nvPr/>
        </p:nvSpPr>
        <p:spPr>
          <a:xfrm>
            <a:off x="10547341" y="5903487"/>
            <a:ext cx="1252064" cy="315090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DE5FE0C-B968-B4D0-80AD-2702CDD17D30}"/>
              </a:ext>
            </a:extLst>
          </p:cNvPr>
          <p:cNvSpPr txBox="1"/>
          <p:nvPr/>
        </p:nvSpPr>
        <p:spPr>
          <a:xfrm>
            <a:off x="6410691" y="961888"/>
            <a:ext cx="54903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Parcourir la liste des domaines ou commencer à taper les premières lettres pour filtrer les résultats</a:t>
            </a:r>
          </a:p>
        </p:txBody>
      </p:sp>
    </p:spTree>
    <p:extLst>
      <p:ext uri="{BB962C8B-B14F-4D97-AF65-F5344CB8AC3E}">
        <p14:creationId xmlns:p14="http://schemas.microsoft.com/office/powerpoint/2010/main" val="215220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4FF369BF-E796-B888-9D7D-EFB6D51F8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318" y="1154345"/>
            <a:ext cx="3542210" cy="52506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1D85F949-8B9C-F33E-81BE-AD74CE0F34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571" y="2241884"/>
            <a:ext cx="2322037" cy="336505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0FFF09B-B26A-DD2F-78E5-F169A571B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Ajouter des données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076127-B2D4-EB4C-025C-F62313D3C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8</a:t>
            </a:fld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9DB01A1-6C60-68B1-1B08-8F172A225E4D}"/>
              </a:ext>
            </a:extLst>
          </p:cNvPr>
          <p:cNvSpPr txBox="1"/>
          <p:nvPr/>
        </p:nvSpPr>
        <p:spPr>
          <a:xfrm>
            <a:off x="609601" y="1054473"/>
            <a:ext cx="4682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3 manières d’ajouter des données :</a:t>
            </a:r>
          </a:p>
          <a:p>
            <a:pPr marL="285750" indent="-285750">
              <a:buFontTx/>
              <a:buChar char="-"/>
            </a:pPr>
            <a:r>
              <a:rPr lang="fr-BE" dirty="0"/>
              <a:t>Sélectionner plusieurs données &gt; clic droit &gt; choisir une visualisation</a:t>
            </a:r>
          </a:p>
          <a:p>
            <a:pPr marL="285750" indent="-285750">
              <a:buFontTx/>
              <a:buChar char="-"/>
            </a:pPr>
            <a:r>
              <a:rPr lang="fr-BE" dirty="0"/>
              <a:t>Double cliquer sur chaque donnée </a:t>
            </a:r>
          </a:p>
          <a:p>
            <a:pPr marL="285750" indent="-285750">
              <a:buFontTx/>
              <a:buChar char="-"/>
            </a:pPr>
            <a:r>
              <a:rPr lang="fr-BE" dirty="0"/>
              <a:t>Glisser-déposer chaque donnée dans la visualisation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0690AF5D-559C-87E7-FB3E-3E6198FC599F}"/>
              </a:ext>
            </a:extLst>
          </p:cNvPr>
          <p:cNvSpPr/>
          <p:nvPr/>
        </p:nvSpPr>
        <p:spPr>
          <a:xfrm>
            <a:off x="7403423" y="4936674"/>
            <a:ext cx="1481437" cy="194553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0189F9AE-DE8C-9451-94FC-FC4B7D28EF3C}"/>
              </a:ext>
            </a:extLst>
          </p:cNvPr>
          <p:cNvSpPr/>
          <p:nvPr/>
        </p:nvSpPr>
        <p:spPr>
          <a:xfrm>
            <a:off x="8943228" y="2896650"/>
            <a:ext cx="387923" cy="319392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8290B57-E1C1-ADA9-CBAE-0A6B6B7337AB}"/>
              </a:ext>
            </a:extLst>
          </p:cNvPr>
          <p:cNvCxnSpPr>
            <a:cxnSpLocks/>
            <a:stCxn id="35" idx="3"/>
            <a:endCxn id="36" idx="2"/>
          </p:cNvCxnSpPr>
          <p:nvPr/>
        </p:nvCxnSpPr>
        <p:spPr>
          <a:xfrm flipV="1">
            <a:off x="8884860" y="3216042"/>
            <a:ext cx="252330" cy="181790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580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CB44BD-169E-E6B8-93DA-7EA3B172B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</a:t>
            </a:r>
            <a:r>
              <a:rPr lang="fr-BE" dirty="0" err="1"/>
              <a:t>nterface</a:t>
            </a:r>
            <a:r>
              <a:rPr lang="fr-BE" dirty="0"/>
              <a:t> d’édition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F3D768-EE0A-F7D4-EE6E-95DF2112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29706-12B3-8F4C-9CA9-063F8C6A2AC6}" type="slidenum">
              <a:rPr lang="fr-FR" smtClean="0"/>
              <a:t>9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61E761A-7046-CC1B-9B0B-D8F644CA0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056" y="1428576"/>
            <a:ext cx="8943888" cy="432015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AE49746-0457-C5BB-53B9-46E7C8C5CD7D}"/>
              </a:ext>
            </a:extLst>
          </p:cNvPr>
          <p:cNvSpPr txBox="1"/>
          <p:nvPr/>
        </p:nvSpPr>
        <p:spPr>
          <a:xfrm>
            <a:off x="795027" y="996903"/>
            <a:ext cx="99637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Comprendre les différentes zones de l’écran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D9CB0E6-2F0A-C2B2-396A-4CE50326D829}"/>
              </a:ext>
            </a:extLst>
          </p:cNvPr>
          <p:cNvSpPr/>
          <p:nvPr/>
        </p:nvSpPr>
        <p:spPr>
          <a:xfrm>
            <a:off x="1546698" y="1428575"/>
            <a:ext cx="1410511" cy="443252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D7E9DD7-34FA-D0F7-1FE7-03D7C9D89A8F}"/>
              </a:ext>
            </a:extLst>
          </p:cNvPr>
          <p:cNvSpPr/>
          <p:nvPr/>
        </p:nvSpPr>
        <p:spPr>
          <a:xfrm>
            <a:off x="2957210" y="1428575"/>
            <a:ext cx="1177046" cy="443252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424C7B7-E236-BFCC-49A2-0F8EAA12EC0A}"/>
              </a:ext>
            </a:extLst>
          </p:cNvPr>
          <p:cNvSpPr/>
          <p:nvPr/>
        </p:nvSpPr>
        <p:spPr>
          <a:xfrm>
            <a:off x="4134256" y="1428575"/>
            <a:ext cx="6511045" cy="4432521"/>
          </a:xfrm>
          <a:prstGeom prst="round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894E794-F0B0-12A9-DBA1-DB8749501889}"/>
              </a:ext>
            </a:extLst>
          </p:cNvPr>
          <p:cNvSpPr txBox="1"/>
          <p:nvPr/>
        </p:nvSpPr>
        <p:spPr>
          <a:xfrm>
            <a:off x="1760705" y="5923436"/>
            <a:ext cx="14105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Zone des données disponibles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2A8BD6E-8750-CEBB-E774-A482996827E9}"/>
              </a:ext>
            </a:extLst>
          </p:cNvPr>
          <p:cNvSpPr txBox="1"/>
          <p:nvPr/>
        </p:nvSpPr>
        <p:spPr>
          <a:xfrm>
            <a:off x="3032326" y="5923436"/>
            <a:ext cx="14105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Zone des données associées à la visualisation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A28E9F3-BB49-2B7A-FE5C-6F174A62A900}"/>
              </a:ext>
            </a:extLst>
          </p:cNvPr>
          <p:cNvSpPr txBox="1"/>
          <p:nvPr/>
        </p:nvSpPr>
        <p:spPr>
          <a:xfrm>
            <a:off x="6760723" y="5923436"/>
            <a:ext cx="141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Affichage de la visualisation</a:t>
            </a:r>
          </a:p>
        </p:txBody>
      </p:sp>
    </p:spTree>
    <p:extLst>
      <p:ext uri="{BB962C8B-B14F-4D97-AF65-F5344CB8AC3E}">
        <p14:creationId xmlns:p14="http://schemas.microsoft.com/office/powerpoint/2010/main" val="25179129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080D9E6FBF1C4691D33682B259A0A0" ma:contentTypeVersion="18" ma:contentTypeDescription="Een nieuw document maken." ma:contentTypeScope="" ma:versionID="bf40f9ff2e5493164ef6ab39ba8414d6">
  <xsd:schema xmlns:xsd="http://www.w3.org/2001/XMLSchema" xmlns:xs="http://www.w3.org/2001/XMLSchema" xmlns:p="http://schemas.microsoft.com/office/2006/metadata/properties" xmlns:ns3="2e9a8dbc-85ef-4ea6-a2f0-14cd67d6a5f0" xmlns:ns4="4fdc9c5d-4af9-436f-9b75-fc9fad02b79a" targetNamespace="http://schemas.microsoft.com/office/2006/metadata/properties" ma:root="true" ma:fieldsID="b871eeb741ca337c7c7f7fb4109d7978" ns3:_="" ns4:_="">
    <xsd:import namespace="2e9a8dbc-85ef-4ea6-a2f0-14cd67d6a5f0"/>
    <xsd:import namespace="4fdc9c5d-4af9-436f-9b75-fc9fad02b7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9a8dbc-85ef-4ea6-a2f0-14cd67d6a5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dc9c5d-4af9-436f-9b75-fc9fad02b79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e9a8dbc-85ef-4ea6-a2f0-14cd67d6a5f0" xsi:nil="true"/>
  </documentManagement>
</p:properties>
</file>

<file path=customXml/itemProps1.xml><?xml version="1.0" encoding="utf-8"?>
<ds:datastoreItem xmlns:ds="http://schemas.openxmlformats.org/officeDocument/2006/customXml" ds:itemID="{7D40DABD-00A6-408F-8D4C-8A5B8834701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873A7A-8C5B-484E-9E0A-5CF5ED363773}">
  <ds:schemaRefs>
    <ds:schemaRef ds:uri="2e9a8dbc-85ef-4ea6-a2f0-14cd67d6a5f0"/>
    <ds:schemaRef ds:uri="4fdc9c5d-4af9-436f-9b75-fc9fad02b79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227B138-CE7D-4EED-8252-6A4B4A995329}">
  <ds:schemaRefs>
    <ds:schemaRef ds:uri="http://www.w3.org/XML/1998/namespace"/>
    <ds:schemaRef ds:uri="http://purl.org/dc/terms/"/>
    <ds:schemaRef ds:uri="http://purl.org/dc/elements/1.1/"/>
    <ds:schemaRef ds:uri="http://schemas.openxmlformats.org/package/2006/metadata/core-properties"/>
    <ds:schemaRef ds:uri="http://purl.org/dc/dcmitype/"/>
    <ds:schemaRef ds:uri="4fdc9c5d-4af9-436f-9b75-fc9fad02b79a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2e9a8dbc-85ef-4ea6-a2f0-14cd67d6a5f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793</Words>
  <Application>Microsoft Office PowerPoint</Application>
  <PresentationFormat>Grand écran</PresentationFormat>
  <Paragraphs>138</Paragraphs>
  <Slides>30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5" baseType="lpstr">
      <vt:lpstr>Arial</vt:lpstr>
      <vt:lpstr>Calibri</vt:lpstr>
      <vt:lpstr>Symbol</vt:lpstr>
      <vt:lpstr>Wingdings</vt:lpstr>
      <vt:lpstr>Thème Office</vt:lpstr>
      <vt:lpstr>Data Visualization</vt:lpstr>
      <vt:lpstr>Naviguer dans l’interface</vt:lpstr>
      <vt:lpstr>Naviguer dans l’interface</vt:lpstr>
      <vt:lpstr>Naviguer dans l’interface </vt:lpstr>
      <vt:lpstr>Naviguer dans l’interface</vt:lpstr>
      <vt:lpstr>Créer un classeur</vt:lpstr>
      <vt:lpstr>Créer un classeur</vt:lpstr>
      <vt:lpstr>Ajouter des données</vt:lpstr>
      <vt:lpstr>Interface d’édition</vt:lpstr>
      <vt:lpstr>Dupliquer une visualisation</vt:lpstr>
      <vt:lpstr>Dupliquer une visualisation</vt:lpstr>
      <vt:lpstr>Editer une visualisation</vt:lpstr>
      <vt:lpstr>Editer une visualisation</vt:lpstr>
      <vt:lpstr>Présentation PowerPoint</vt:lpstr>
      <vt:lpstr>Présentation PowerPoint</vt:lpstr>
      <vt:lpstr>Editer une visualisation</vt:lpstr>
      <vt:lpstr>Editer une visualisation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Modifier les propriétés d’une vue</vt:lpstr>
      <vt:lpstr>Modifier les propriétés d’une vue</vt:lpstr>
      <vt:lpstr>Créer une nouvelle visualisation</vt:lpstr>
      <vt:lpstr>Créer une nouvelle vue</vt:lpstr>
      <vt:lpstr>Exporter un classeur</vt:lpstr>
      <vt:lpstr>Visualiser le classeur</vt:lpstr>
      <vt:lpstr>Sauvegarder un classeur</vt:lpstr>
      <vt:lpstr>Merci 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fprosmans@ulg.ac.be;François Renaville</dc:creator>
  <cp:lastModifiedBy>Lhoest Rémy</cp:lastModifiedBy>
  <cp:revision>13</cp:revision>
  <cp:lastPrinted>2022-05-23T11:16:51Z</cp:lastPrinted>
  <dcterms:created xsi:type="dcterms:W3CDTF">2018-04-18T15:28:21Z</dcterms:created>
  <dcterms:modified xsi:type="dcterms:W3CDTF">2025-07-14T13:11:06Z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0x010100FA080D9E6FBF1C4691D33682B259A0A0</vt:lpwstr>
  </property>
</Properties>
</file>