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2" r:id="rId4"/>
    <p:sldMasterId id="2147483872" r:id="rId5"/>
    <p:sldMasterId id="2147483727" r:id="rId6"/>
    <p:sldMasterId id="2147483844" r:id="rId7"/>
  </p:sldMasterIdLst>
  <p:notesMasterIdLst>
    <p:notesMasterId r:id="rId23"/>
  </p:notesMasterIdLst>
  <p:handoutMasterIdLst>
    <p:handoutMasterId r:id="rId24"/>
  </p:handoutMasterIdLst>
  <p:sldIdLst>
    <p:sldId id="331" r:id="rId8"/>
    <p:sldId id="341" r:id="rId9"/>
    <p:sldId id="332" r:id="rId10"/>
    <p:sldId id="330" r:id="rId11"/>
    <p:sldId id="329" r:id="rId12"/>
    <p:sldId id="323" r:id="rId13"/>
    <p:sldId id="326" r:id="rId14"/>
    <p:sldId id="336" r:id="rId15"/>
    <p:sldId id="334" r:id="rId16"/>
    <p:sldId id="337" r:id="rId17"/>
    <p:sldId id="338" r:id="rId18"/>
    <p:sldId id="324" r:id="rId19"/>
    <p:sldId id="339" r:id="rId20"/>
    <p:sldId id="340" r:id="rId21"/>
    <p:sldId id="284" r:id="rId2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pere Coline" initials="CC" lastIdx="1" clrIdx="0">
    <p:extLst>
      <p:ext uri="{19B8F6BF-5375-455C-9EA6-DF929625EA0E}">
        <p15:presenceInfo xmlns:p15="http://schemas.microsoft.com/office/powerpoint/2012/main" userId="Compere Col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7F7F"/>
    <a:srgbClr val="DA9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349AB-3526-EA3B-83AF-FEE05A7A607F}" v="1" dt="2024-11-28T14:00:04.45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29349AB-3526-EA3B-83AF-FEE05A7A607F}"/>
    <pc:docChg chg="addSld">
      <pc:chgData name="" userId="" providerId="" clId="Web-{829349AB-3526-EA3B-83AF-FEE05A7A607F}" dt="2024-11-28T14:00:04.459" v="0"/>
      <pc:docMkLst>
        <pc:docMk/>
      </pc:docMkLst>
      <pc:sldChg chg="new">
        <pc:chgData name="" userId="" providerId="" clId="Web-{829349AB-3526-EA3B-83AF-FEE05A7A607F}" dt="2024-11-28T14:00:04.459" v="0"/>
        <pc:sldMkLst>
          <pc:docMk/>
          <pc:sldMk cId="308002812" sldId="34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FFFB63C-883A-7BA8-A245-5757F09A320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C65B16A-4400-9704-949B-A8851D94650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8100593-CB9E-C44B-9E49-3B9A05E44DCF}" type="datetimeFigureOut">
              <a:rPr lang="fr-FR" smtClean="0"/>
              <a:t>28/11/2024</a:t>
            </a:fld>
            <a:endParaRPr lang="fr-FR"/>
          </a:p>
        </p:txBody>
      </p:sp>
      <p:sp>
        <p:nvSpPr>
          <p:cNvPr id="4" name="Espace réservé du pied de page 3">
            <a:extLst>
              <a:ext uri="{FF2B5EF4-FFF2-40B4-BE49-F238E27FC236}">
                <a16:creationId xmlns:a16="http://schemas.microsoft.com/office/drawing/2014/main" id="{B5205C77-56E0-2AD5-E667-5F2CD59703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740E1D9-87F6-D2C5-0B1A-EB2691DCA9F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0043ACE-A6F2-3647-AF36-71D7CAE04F0D}" type="slidenum">
              <a:rPr lang="fr-FR" smtClean="0"/>
              <a:t>‹N°›</a:t>
            </a:fld>
            <a:endParaRPr lang="fr-FR"/>
          </a:p>
        </p:txBody>
      </p:sp>
    </p:spTree>
    <p:extLst>
      <p:ext uri="{BB962C8B-B14F-4D97-AF65-F5344CB8AC3E}">
        <p14:creationId xmlns:p14="http://schemas.microsoft.com/office/powerpoint/2010/main" val="4187073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D179C6B-F04C-8248-925D-8820A20A657E}" type="datetimeFigureOut">
              <a:rPr lang="fr-FR" smtClean="0"/>
              <a:t>28/11/2024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C359546-56FB-E746-8D33-27DD3FD12758}" type="slidenum">
              <a:rPr lang="fr-FR" smtClean="0"/>
              <a:t>‹N°›</a:t>
            </a:fld>
            <a:endParaRPr lang="fr-FR"/>
          </a:p>
        </p:txBody>
      </p:sp>
    </p:spTree>
    <p:extLst>
      <p:ext uri="{BB962C8B-B14F-4D97-AF65-F5344CB8AC3E}">
        <p14:creationId xmlns:p14="http://schemas.microsoft.com/office/powerpoint/2010/main" val="71617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Uniquement pour les </a:t>
            </a:r>
            <a:r>
              <a:rPr lang="fr-BE" err="1"/>
              <a:t>ebooks</a:t>
            </a:r>
            <a:r>
              <a:rPr lang="fr-BE"/>
              <a:t>.</a:t>
            </a:r>
          </a:p>
        </p:txBody>
      </p:sp>
      <p:sp>
        <p:nvSpPr>
          <p:cNvPr id="4" name="Espace réservé du numéro de diapositive 3"/>
          <p:cNvSpPr>
            <a:spLocks noGrp="1"/>
          </p:cNvSpPr>
          <p:nvPr>
            <p:ph type="sldNum" sz="quarter" idx="10"/>
          </p:nvPr>
        </p:nvSpPr>
        <p:spPr/>
        <p:txBody>
          <a:bodyPr/>
          <a:lstStyle/>
          <a:p>
            <a:fld id="{AC359546-56FB-E746-8D33-27DD3FD12758}" type="slidenum">
              <a:rPr lang="fr-FR" smtClean="0"/>
              <a:t>3</a:t>
            </a:fld>
            <a:endParaRPr lang="fr-FR"/>
          </a:p>
        </p:txBody>
      </p:sp>
    </p:spTree>
    <p:extLst>
      <p:ext uri="{BB962C8B-B14F-4D97-AF65-F5344CB8AC3E}">
        <p14:creationId xmlns:p14="http://schemas.microsoft.com/office/powerpoint/2010/main" val="415105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En pratique, les acquéreurs ont un nouveau critère de recherche et un nouveau menu « </a:t>
            </a:r>
            <a:r>
              <a:rPr lang="fr-BE" err="1"/>
              <a:t>Market</a:t>
            </a:r>
            <a:r>
              <a:rPr lang="fr-BE"/>
              <a:t> » qui permettent de rechercher les titres qui doivent</a:t>
            </a:r>
            <a:r>
              <a:rPr lang="fr-BE" baseline="0"/>
              <a:t> être commandés. On trouve également dans le menu les différentes autres fonctionnalités de Rialto (tri personnalisé des résultats, listes d’achats, etc.).</a:t>
            </a:r>
            <a:endParaRPr lang="fr-BE"/>
          </a:p>
        </p:txBody>
      </p:sp>
      <p:sp>
        <p:nvSpPr>
          <p:cNvPr id="4" name="Espace réservé du numéro de diapositive 3"/>
          <p:cNvSpPr>
            <a:spLocks noGrp="1"/>
          </p:cNvSpPr>
          <p:nvPr>
            <p:ph type="sldNum" sz="quarter" idx="10"/>
          </p:nvPr>
        </p:nvSpPr>
        <p:spPr/>
        <p:txBody>
          <a:bodyPr/>
          <a:lstStyle/>
          <a:p>
            <a:fld id="{AC359546-56FB-E746-8D33-27DD3FD12758}" type="slidenum">
              <a:rPr lang="fr-FR" smtClean="0"/>
              <a:t>4</a:t>
            </a:fld>
            <a:endParaRPr lang="fr-FR"/>
          </a:p>
        </p:txBody>
      </p:sp>
    </p:spTree>
    <p:extLst>
      <p:ext uri="{BB962C8B-B14F-4D97-AF65-F5344CB8AC3E}">
        <p14:creationId xmlns:p14="http://schemas.microsoft.com/office/powerpoint/2010/main" val="402802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15 collections sont activées dans Rialto. Les</a:t>
            </a:r>
            <a:r>
              <a:rPr lang="fr-BE" baseline="0"/>
              <a:t> </a:t>
            </a:r>
            <a:r>
              <a:rPr lang="fr-BE"/>
              <a:t>trois plateformes</a:t>
            </a:r>
            <a:r>
              <a:rPr lang="fr-BE" baseline="0"/>
              <a:t> </a:t>
            </a:r>
            <a:r>
              <a:rPr lang="fr-BE"/>
              <a:t>en</a:t>
            </a:r>
            <a:r>
              <a:rPr lang="fr-BE" baseline="0"/>
              <a:t> rouge sont en « </a:t>
            </a:r>
            <a:r>
              <a:rPr lang="fr-BE" err="1"/>
              <a:t>rapid</a:t>
            </a:r>
            <a:r>
              <a:rPr lang="fr-BE"/>
              <a:t> </a:t>
            </a:r>
            <a:r>
              <a:rPr lang="fr-BE" err="1"/>
              <a:t>fulfillment</a:t>
            </a:r>
            <a:r>
              <a:rPr lang="fr-BE"/>
              <a:t> ». Cela signifie que</a:t>
            </a:r>
            <a:r>
              <a:rPr lang="fr-BE" baseline="0"/>
              <a:t> les ebooks commandés sur ces trois plateformes via Rialto sont activés directement sur les plateformes et dans Alma. Ils sont donc instantanément disponibles pour nous et on ne reçoit aucune tâche d’activation.</a:t>
            </a:r>
            <a:r>
              <a:rPr lang="fr-BE"/>
              <a:t> </a:t>
            </a:r>
            <a:endParaRPr lang="fr-FR"/>
          </a:p>
          <a:p>
            <a:r>
              <a:rPr lang="fr-BE" baseline="0"/>
              <a:t>De nouvelles plateformes pourraient passer en « </a:t>
            </a:r>
            <a:r>
              <a:rPr lang="fr-BE" err="1"/>
              <a:t>rapid</a:t>
            </a:r>
            <a:r>
              <a:rPr lang="fr-BE"/>
              <a:t> </a:t>
            </a:r>
            <a:r>
              <a:rPr lang="fr-BE" err="1"/>
              <a:t>fulfillment</a:t>
            </a:r>
            <a:r>
              <a:rPr lang="fr-BE"/>
              <a:t> » par la suite. Nous vous tiendrons informés si c’est le cas.</a:t>
            </a:r>
          </a:p>
        </p:txBody>
      </p:sp>
      <p:sp>
        <p:nvSpPr>
          <p:cNvPr id="4" name="Espace réservé du numéro de diapositive 3"/>
          <p:cNvSpPr>
            <a:spLocks noGrp="1"/>
          </p:cNvSpPr>
          <p:nvPr>
            <p:ph type="sldNum" sz="quarter" idx="10"/>
          </p:nvPr>
        </p:nvSpPr>
        <p:spPr/>
        <p:txBody>
          <a:bodyPr/>
          <a:lstStyle/>
          <a:p>
            <a:fld id="{AC359546-56FB-E746-8D33-27DD3FD12758}" type="slidenum">
              <a:rPr lang="fr-FR" smtClean="0"/>
              <a:t>6</a:t>
            </a:fld>
            <a:endParaRPr lang="fr-FR"/>
          </a:p>
        </p:txBody>
      </p:sp>
    </p:spTree>
    <p:extLst>
      <p:ext uri="{BB962C8B-B14F-4D97-AF65-F5344CB8AC3E}">
        <p14:creationId xmlns:p14="http://schemas.microsoft.com/office/powerpoint/2010/main" val="329684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ea typeface="Calibri"/>
              <a:cs typeface="Calibri"/>
            </a:endParaRPr>
          </a:p>
        </p:txBody>
      </p:sp>
      <p:sp>
        <p:nvSpPr>
          <p:cNvPr id="4" name="Espace réservé du numéro de diapositive 3"/>
          <p:cNvSpPr>
            <a:spLocks noGrp="1"/>
          </p:cNvSpPr>
          <p:nvPr>
            <p:ph type="sldNum" sz="quarter" idx="10"/>
          </p:nvPr>
        </p:nvSpPr>
        <p:spPr/>
        <p:txBody>
          <a:bodyPr/>
          <a:lstStyle/>
          <a:p>
            <a:fld id="{AC359546-56FB-E746-8D33-27DD3FD12758}" type="slidenum">
              <a:rPr lang="fr-FR" smtClean="0"/>
              <a:t>7</a:t>
            </a:fld>
            <a:endParaRPr lang="fr-FR"/>
          </a:p>
        </p:txBody>
      </p:sp>
    </p:spTree>
    <p:extLst>
      <p:ext uri="{BB962C8B-B14F-4D97-AF65-F5344CB8AC3E}">
        <p14:creationId xmlns:p14="http://schemas.microsoft.com/office/powerpoint/2010/main" val="259518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Pas beaucoup de changement du côté des gestionnaires e-ressources qui ne font pas d'acquisitions. Ils recevront des tâches d'activations identiques à celles des ebooks commandés en dehors de Rialto pour 12 des 15 plateformes activées sur Rialto (voir dia 6). Les ebooks commandés via Rialto sont cependant activés automatiquement via l'import profile dès que le livre est signalé disponible sur la plateforme. </a:t>
            </a:r>
            <a:endParaRPr lang="fr-FR"/>
          </a:p>
          <a:p>
            <a:r>
              <a:rPr lang="fr-BE"/>
              <a:t>Une fois qu'on voit que le livre est disponible sur la plateforme et activé (plus d'option "</a:t>
            </a:r>
            <a:r>
              <a:rPr lang="fr-BE" err="1"/>
              <a:t>Activate</a:t>
            </a:r>
            <a:r>
              <a:rPr lang="fr-BE"/>
              <a:t>" dans le bouton action de la tâche d'activation), on fait le Done.</a:t>
            </a:r>
            <a:endParaRPr lang="fr-BE">
              <a:ea typeface="Calibri"/>
              <a:cs typeface="Calibri"/>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8</a:t>
            </a:fld>
            <a:endParaRPr lang="fr-FR"/>
          </a:p>
        </p:txBody>
      </p:sp>
    </p:spTree>
    <p:extLst>
      <p:ext uri="{BB962C8B-B14F-4D97-AF65-F5344CB8AC3E}">
        <p14:creationId xmlns:p14="http://schemas.microsoft.com/office/powerpoint/2010/main" val="67622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ea typeface="Calibri"/>
              <a:cs typeface="Calibri"/>
            </a:endParaRPr>
          </a:p>
        </p:txBody>
      </p:sp>
      <p:sp>
        <p:nvSpPr>
          <p:cNvPr id="4" name="Espace réservé du numéro de diapositive 3"/>
          <p:cNvSpPr>
            <a:spLocks noGrp="1"/>
          </p:cNvSpPr>
          <p:nvPr>
            <p:ph type="sldNum" sz="quarter" idx="10"/>
          </p:nvPr>
        </p:nvSpPr>
        <p:spPr/>
        <p:txBody>
          <a:bodyPr/>
          <a:lstStyle/>
          <a:p>
            <a:fld id="{AC359546-56FB-E746-8D33-27DD3FD12758}" type="slidenum">
              <a:rPr lang="fr-FR" smtClean="0"/>
              <a:t>9</a:t>
            </a:fld>
            <a:endParaRPr lang="fr-FR"/>
          </a:p>
        </p:txBody>
      </p:sp>
    </p:spTree>
    <p:extLst>
      <p:ext uri="{BB962C8B-B14F-4D97-AF65-F5344CB8AC3E}">
        <p14:creationId xmlns:p14="http://schemas.microsoft.com/office/powerpoint/2010/main" val="339302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ea typeface="Calibri"/>
              <a:cs typeface="Calibri"/>
            </a:endParaRPr>
          </a:p>
        </p:txBody>
      </p:sp>
      <p:sp>
        <p:nvSpPr>
          <p:cNvPr id="4" name="Espace réservé du numéro de diapositive 3"/>
          <p:cNvSpPr>
            <a:spLocks noGrp="1"/>
          </p:cNvSpPr>
          <p:nvPr>
            <p:ph type="sldNum" sz="quarter" idx="10"/>
          </p:nvPr>
        </p:nvSpPr>
        <p:spPr/>
        <p:txBody>
          <a:bodyPr/>
          <a:lstStyle/>
          <a:p>
            <a:fld id="{AC359546-56FB-E746-8D33-27DD3FD12758}" type="slidenum">
              <a:rPr lang="fr-FR" smtClean="0"/>
              <a:t>10</a:t>
            </a:fld>
            <a:endParaRPr lang="fr-FR"/>
          </a:p>
        </p:txBody>
      </p:sp>
    </p:spTree>
    <p:extLst>
      <p:ext uri="{BB962C8B-B14F-4D97-AF65-F5344CB8AC3E}">
        <p14:creationId xmlns:p14="http://schemas.microsoft.com/office/powerpoint/2010/main" val="119139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f321c8703f_0_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f321c8703f_0_5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824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e">
    <p:spTree>
      <p:nvGrpSpPr>
        <p:cNvPr id="1" name=""/>
        <p:cNvGrpSpPr/>
        <p:nvPr/>
      </p:nvGrpSpPr>
      <p:grpSpPr>
        <a:xfrm>
          <a:off x="0" y="0"/>
          <a:ext cx="0" cy="0"/>
          <a:chOff x="0" y="0"/>
          <a:chExt cx="0" cy="0"/>
        </a:xfrm>
      </p:grpSpPr>
      <p:pic>
        <p:nvPicPr>
          <p:cNvPr id="10" name="Google Shape;58;p13">
            <a:extLst>
              <a:ext uri="{FF2B5EF4-FFF2-40B4-BE49-F238E27FC236}">
                <a16:creationId xmlns:a16="http://schemas.microsoft.com/office/drawing/2014/main" id="{43B85E0E-E55D-AB0B-5C29-B0B970F0A7C7}"/>
              </a:ext>
            </a:extLst>
          </p:cNvPr>
          <p:cNvPicPr preferRelativeResize="0"/>
          <p:nvPr userDrawn="1"/>
        </p:nvPicPr>
        <p:blipFill>
          <a:blip r:embed="rId2">
            <a:alphaModFix/>
          </a:blip>
          <a:stretch>
            <a:fillRect/>
          </a:stretch>
        </p:blipFill>
        <p:spPr>
          <a:xfrm>
            <a:off x="0" y="1"/>
            <a:ext cx="12192000" cy="6857999"/>
          </a:xfrm>
          <a:prstGeom prst="rect">
            <a:avLst/>
          </a:prstGeom>
          <a:noFill/>
          <a:ln>
            <a:noFill/>
          </a:ln>
        </p:spPr>
      </p:pic>
      <p:pic>
        <p:nvPicPr>
          <p:cNvPr id="7" name="Image 6">
            <a:extLst>
              <a:ext uri="{FF2B5EF4-FFF2-40B4-BE49-F238E27FC236}">
                <a16:creationId xmlns:a16="http://schemas.microsoft.com/office/drawing/2014/main" id="{30A2CADD-7A51-8BC3-7B4C-03C0245FB61A}"/>
              </a:ext>
            </a:extLst>
          </p:cNvPr>
          <p:cNvPicPr>
            <a:picLocks noChangeAspect="1"/>
          </p:cNvPicPr>
          <p:nvPr userDrawn="1"/>
        </p:nvPicPr>
        <p:blipFill>
          <a:blip r:embed="rId3"/>
          <a:stretch>
            <a:fillRect/>
          </a:stretch>
        </p:blipFill>
        <p:spPr>
          <a:xfrm>
            <a:off x="10190593" y="424972"/>
            <a:ext cx="1504102" cy="650078"/>
          </a:xfrm>
          <a:prstGeom prst="rect">
            <a:avLst/>
          </a:prstGeom>
        </p:spPr>
      </p:pic>
      <p:pic>
        <p:nvPicPr>
          <p:cNvPr id="15" name="Google Shape;59;p13">
            <a:extLst>
              <a:ext uri="{FF2B5EF4-FFF2-40B4-BE49-F238E27FC236}">
                <a16:creationId xmlns:a16="http://schemas.microsoft.com/office/drawing/2014/main" id="{3F74D220-FC99-06AD-5981-0948E3B73892}"/>
              </a:ext>
            </a:extLst>
          </p:cNvPr>
          <p:cNvPicPr preferRelativeResize="0"/>
          <p:nvPr userDrawn="1"/>
        </p:nvPicPr>
        <p:blipFill rotWithShape="1">
          <a:blip r:embed="rId4">
            <a:alphaModFix/>
            <a:extLst>
              <a:ext uri="{28A0092B-C50C-407E-A947-70E740481C1C}">
                <a14:useLocalDpi xmlns:a14="http://schemas.microsoft.com/office/drawing/2010/main"/>
              </a:ext>
            </a:extLst>
          </a:blip>
          <a:srcRect/>
          <a:stretch/>
        </p:blipFill>
        <p:spPr>
          <a:xfrm>
            <a:off x="0" y="1316247"/>
            <a:ext cx="12192000" cy="5158033"/>
          </a:xfrm>
          <a:prstGeom prst="rect">
            <a:avLst/>
          </a:prstGeom>
          <a:noFill/>
          <a:ln>
            <a:noFill/>
          </a:ln>
        </p:spPr>
      </p:pic>
      <p:pic>
        <p:nvPicPr>
          <p:cNvPr id="13" name="Google Shape;60;p13">
            <a:extLst>
              <a:ext uri="{FF2B5EF4-FFF2-40B4-BE49-F238E27FC236}">
                <a16:creationId xmlns:a16="http://schemas.microsoft.com/office/drawing/2014/main" id="{E92953F4-3346-D025-DF1E-F6A3875386D5}"/>
              </a:ext>
            </a:extLst>
          </p:cNvPr>
          <p:cNvPicPr preferRelativeResize="0"/>
          <p:nvPr userDrawn="1"/>
        </p:nvPicPr>
        <p:blipFill>
          <a:blip r:embed="rId5">
            <a:alphaModFix/>
          </a:blip>
          <a:stretch>
            <a:fillRect/>
          </a:stretch>
        </p:blipFill>
        <p:spPr>
          <a:xfrm>
            <a:off x="0" y="4779449"/>
            <a:ext cx="3953359" cy="2033000"/>
          </a:xfrm>
          <a:prstGeom prst="rect">
            <a:avLst/>
          </a:prstGeom>
          <a:noFill/>
          <a:ln>
            <a:noFill/>
          </a:ln>
        </p:spPr>
      </p:pic>
      <p:sp>
        <p:nvSpPr>
          <p:cNvPr id="14" name="Google Shape;61;p13">
            <a:extLst>
              <a:ext uri="{FF2B5EF4-FFF2-40B4-BE49-F238E27FC236}">
                <a16:creationId xmlns:a16="http://schemas.microsoft.com/office/drawing/2014/main" id="{32E7188E-D208-1A60-B7DC-02A539F9ED83}"/>
              </a:ext>
            </a:extLst>
          </p:cNvPr>
          <p:cNvSpPr txBox="1"/>
          <p:nvPr userDrawn="1"/>
        </p:nvSpPr>
        <p:spPr>
          <a:xfrm>
            <a:off x="123925" y="5801580"/>
            <a:ext cx="2425600" cy="575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800" err="1">
                <a:solidFill>
                  <a:schemeClr val="lt1"/>
                </a:solidFill>
              </a:rPr>
              <a:t>www.uliege.be</a:t>
            </a:r>
            <a:endParaRPr sz="1800">
              <a:solidFill>
                <a:schemeClr val="lt1"/>
              </a:solidFill>
            </a:endParaRPr>
          </a:p>
          <a:p>
            <a:pPr marL="0" lvl="0" indent="0" algn="l" rtl="0">
              <a:spcBef>
                <a:spcPts val="0"/>
              </a:spcBef>
              <a:spcAft>
                <a:spcPts val="0"/>
              </a:spcAft>
              <a:buNone/>
            </a:pPr>
            <a:endParaRPr sz="1800">
              <a:solidFill>
                <a:schemeClr val="lt1"/>
              </a:solidFill>
            </a:endParaRPr>
          </a:p>
        </p:txBody>
      </p:sp>
    </p:spTree>
    <p:extLst>
      <p:ext uri="{BB962C8B-B14F-4D97-AF65-F5344CB8AC3E}">
        <p14:creationId xmlns:p14="http://schemas.microsoft.com/office/powerpoint/2010/main" val="182229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userDrawn="1">
  <p:cSld name="Page blanche">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242078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a:p>
        </p:txBody>
      </p:sp>
      <p:sp>
        <p:nvSpPr>
          <p:cNvPr id="7" name="Espace réservé de la date 6">
            <a:extLst>
              <a:ext uri="{FF2B5EF4-FFF2-40B4-BE49-F238E27FC236}">
                <a16:creationId xmlns:a16="http://schemas.microsoft.com/office/drawing/2014/main" id="{464EADBC-B6A2-70DA-D605-25A7BDDEA6B5}"/>
              </a:ext>
            </a:extLst>
          </p:cNvPr>
          <p:cNvSpPr>
            <a:spLocks noGrp="1"/>
          </p:cNvSpPr>
          <p:nvPr>
            <p:ph type="dt" sz="half" idx="10"/>
          </p:nvPr>
        </p:nvSpPr>
        <p:spPr/>
        <p:txBody>
          <a:bodyPr/>
          <a:lstStyle/>
          <a:p>
            <a:fld id="{B2867609-F87E-5348-B15E-2C77BD1EE497}" type="datetime3">
              <a:rPr lang="fr-BE" smtClean="0"/>
              <a:t>28/11/2024</a:t>
            </a:fld>
            <a:endParaRPr lang="fr-FR"/>
          </a:p>
        </p:txBody>
      </p:sp>
      <p:sp>
        <p:nvSpPr>
          <p:cNvPr id="9" name="Espace réservé du pied de page 8">
            <a:extLst>
              <a:ext uri="{FF2B5EF4-FFF2-40B4-BE49-F238E27FC236}">
                <a16:creationId xmlns:a16="http://schemas.microsoft.com/office/drawing/2014/main" id="{5E3573B8-7320-5036-4D61-777146D1CFF4}"/>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B393512A-FBBB-6C7C-953D-8A236385F944}"/>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2" name="Titre 1">
            <a:extLst>
              <a:ext uri="{FF2B5EF4-FFF2-40B4-BE49-F238E27FC236}">
                <a16:creationId xmlns:a16="http://schemas.microsoft.com/office/drawing/2014/main" id="{CD0A4AD0-ECD9-A688-D217-46C8206E5D9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12378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cxnSp>
        <p:nvCxnSpPr>
          <p:cNvPr id="10" name="Google Shape;157;p20">
            <a:extLst>
              <a:ext uri="{FF2B5EF4-FFF2-40B4-BE49-F238E27FC236}">
                <a16:creationId xmlns:a16="http://schemas.microsoft.com/office/drawing/2014/main" id="{5099593E-0AC6-DCD1-424E-A2F94962B60F}"/>
              </a:ext>
            </a:extLst>
          </p:cNvPr>
          <p:cNvCxnSpPr>
            <a:cxnSpLocks/>
          </p:cNvCxnSpPr>
          <p:nvPr userDrawn="1"/>
        </p:nvCxnSpPr>
        <p:spPr>
          <a:xfrm>
            <a:off x="587375" y="1043321"/>
            <a:ext cx="3577219" cy="0"/>
          </a:xfrm>
          <a:prstGeom prst="straightConnector1">
            <a:avLst/>
          </a:prstGeom>
          <a:noFill/>
          <a:ln w="12700" cap="flat" cmpd="sng">
            <a:solidFill>
              <a:schemeClr val="accent2"/>
            </a:solidFill>
            <a:prstDash val="solid"/>
            <a:round/>
            <a:headEnd type="none" w="med" len="med"/>
            <a:tailEnd type="none" w="med" len="med"/>
          </a:ln>
        </p:spPr>
      </p:cxnSp>
      <p:sp>
        <p:nvSpPr>
          <p:cNvPr id="3" name="Espace réservé de l'élément multimédia 2">
            <a:extLst>
              <a:ext uri="{FF2B5EF4-FFF2-40B4-BE49-F238E27FC236}">
                <a16:creationId xmlns:a16="http://schemas.microsoft.com/office/drawing/2014/main" id="{28400122-6627-053A-1DF9-61C5208E1514}"/>
              </a:ext>
            </a:extLst>
          </p:cNvPr>
          <p:cNvSpPr>
            <a:spLocks noGrp="1"/>
          </p:cNvSpPr>
          <p:nvPr>
            <p:ph type="media" sz="quarter" idx="10"/>
          </p:nvPr>
        </p:nvSpPr>
        <p:spPr>
          <a:xfrm>
            <a:off x="4000616" y="1811388"/>
            <a:ext cx="7365375" cy="4258890"/>
          </a:xfrm>
        </p:spPr>
        <p:txBody>
          <a:bodyPr/>
          <a:lstStyle>
            <a:lvl1pPr marL="0" indent="0">
              <a:buNone/>
              <a:defRPr/>
            </a:lvl1pPr>
          </a:lstStyle>
          <a:p>
            <a:endParaRPr lang="fr-FR"/>
          </a:p>
        </p:txBody>
      </p:sp>
      <p:sp>
        <p:nvSpPr>
          <p:cNvPr id="11" name="Espace réservé du texte 10">
            <a:extLst>
              <a:ext uri="{FF2B5EF4-FFF2-40B4-BE49-F238E27FC236}">
                <a16:creationId xmlns:a16="http://schemas.microsoft.com/office/drawing/2014/main" id="{9807F617-6EB9-3B7F-C7D1-F578710674AF}"/>
              </a:ext>
            </a:extLst>
          </p:cNvPr>
          <p:cNvSpPr>
            <a:spLocks noGrp="1"/>
          </p:cNvSpPr>
          <p:nvPr>
            <p:ph type="body" sz="quarter" idx="11" hasCustomPrompt="1"/>
          </p:nvPr>
        </p:nvSpPr>
        <p:spPr>
          <a:xfrm>
            <a:off x="587375" y="1317106"/>
            <a:ext cx="3165475" cy="2976562"/>
          </a:xfrm>
        </p:spPr>
        <p:txBody>
          <a:bodyPr>
            <a:normAutofit/>
          </a:bodyPr>
          <a:lstStyle>
            <a:lvl1pPr marL="0" indent="0">
              <a:buFontTx/>
              <a:buNone/>
              <a:defRPr sz="1400"/>
            </a:lvl1pPr>
            <a:lvl2pPr>
              <a:defRPr sz="1200"/>
            </a:lvl2pPr>
            <a:lvl3pPr marL="914400" indent="0">
              <a:buNone/>
              <a:defRPr/>
            </a:lvl3pPr>
          </a:lstStyle>
          <a:p>
            <a:pPr lvl="0"/>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 ex </a:t>
            </a:r>
            <a:r>
              <a:rPr lang="fr-FR" err="1"/>
              <a:t>justo</a:t>
            </a:r>
            <a:r>
              <a:rPr lang="fr-FR"/>
              <a:t> </a:t>
            </a:r>
            <a:r>
              <a:rPr lang="fr-FR" err="1"/>
              <a:t>luctus</a:t>
            </a:r>
            <a:r>
              <a:rPr lang="fr-FR"/>
              <a:t> </a:t>
            </a:r>
            <a:r>
              <a:rPr lang="fr-FR" err="1"/>
              <a:t>arcu</a:t>
            </a:r>
            <a:r>
              <a:rPr lang="fr-FR"/>
              <a:t>.</a:t>
            </a:r>
          </a:p>
          <a:p>
            <a:pPr lvl="0"/>
            <a:endParaRPr lang="fr-FR"/>
          </a:p>
          <a:p>
            <a:pPr lvl="1"/>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 ex </a:t>
            </a:r>
            <a:r>
              <a:rPr lang="fr-FR" err="1"/>
              <a:t>justo</a:t>
            </a:r>
            <a:r>
              <a:rPr lang="fr-FR"/>
              <a:t> </a:t>
            </a:r>
            <a:r>
              <a:rPr lang="fr-FR" err="1"/>
              <a:t>luctus</a:t>
            </a:r>
            <a:r>
              <a:rPr lang="fr-FR"/>
              <a:t> </a:t>
            </a:r>
            <a:r>
              <a:rPr lang="fr-FR" err="1"/>
              <a:t>arcu</a:t>
            </a:r>
            <a:r>
              <a:rPr lang="fr-FR"/>
              <a:t>.</a:t>
            </a:r>
          </a:p>
          <a:p>
            <a:pPr lvl="1"/>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 ex </a:t>
            </a:r>
            <a:r>
              <a:rPr lang="fr-FR" err="1"/>
              <a:t>justo</a:t>
            </a:r>
            <a:r>
              <a:rPr lang="fr-FR"/>
              <a:t> </a:t>
            </a:r>
            <a:r>
              <a:rPr lang="fr-FR" err="1"/>
              <a:t>luctus</a:t>
            </a:r>
            <a:r>
              <a:rPr lang="fr-FR"/>
              <a:t> </a:t>
            </a:r>
            <a:r>
              <a:rPr lang="fr-FR" err="1"/>
              <a:t>arcu</a:t>
            </a:r>
            <a:r>
              <a:rPr lang="fr-FR"/>
              <a:t>.</a:t>
            </a:r>
            <a:br>
              <a:rPr lang="fr-FR"/>
            </a:br>
            <a:br>
              <a:rPr lang="fr-FR"/>
            </a:br>
            <a:endParaRPr lang="fr-FR"/>
          </a:p>
          <a:p>
            <a:pPr lvl="0"/>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 ex </a:t>
            </a:r>
            <a:r>
              <a:rPr lang="fr-FR" err="1"/>
              <a:t>justo</a:t>
            </a:r>
            <a:r>
              <a:rPr lang="fr-FR"/>
              <a:t> </a:t>
            </a:r>
            <a:r>
              <a:rPr lang="fr-FR" err="1"/>
              <a:t>luctus</a:t>
            </a:r>
            <a:r>
              <a:rPr lang="fr-FR"/>
              <a:t> </a:t>
            </a:r>
            <a:r>
              <a:rPr lang="fr-FR" err="1"/>
              <a:t>arcu</a:t>
            </a:r>
            <a:r>
              <a:rPr lang="fr-FR"/>
              <a:t>.</a:t>
            </a:r>
          </a:p>
          <a:p>
            <a:pPr lvl="0"/>
            <a:endParaRPr lang="fr-FR"/>
          </a:p>
        </p:txBody>
      </p:sp>
      <p:sp>
        <p:nvSpPr>
          <p:cNvPr id="20" name="Espace réservé du texte 19">
            <a:extLst>
              <a:ext uri="{FF2B5EF4-FFF2-40B4-BE49-F238E27FC236}">
                <a16:creationId xmlns:a16="http://schemas.microsoft.com/office/drawing/2014/main" id="{FEBCDBDD-17F4-2628-04EF-3BD4B8B27ABA}"/>
              </a:ext>
            </a:extLst>
          </p:cNvPr>
          <p:cNvSpPr>
            <a:spLocks noGrp="1"/>
          </p:cNvSpPr>
          <p:nvPr>
            <p:ph type="body" sz="quarter" idx="12" hasCustomPrompt="1"/>
          </p:nvPr>
        </p:nvSpPr>
        <p:spPr>
          <a:xfrm>
            <a:off x="4000500" y="1280162"/>
            <a:ext cx="5719572" cy="365754"/>
          </a:xfrm>
        </p:spPr>
        <p:txBody>
          <a:bodyPr anchor="b">
            <a:normAutofit/>
          </a:bodyPr>
          <a:lstStyle>
            <a:lvl1pPr marL="0" indent="0">
              <a:buNone/>
              <a:defRPr sz="1400">
                <a:solidFill>
                  <a:schemeClr val="accent6"/>
                </a:solidFill>
              </a:defRPr>
            </a:lvl1pPr>
          </a:lstStyle>
          <a:p>
            <a:pPr lvl="0"/>
            <a:r>
              <a:rPr lang="fr-FR" err="1"/>
              <a:t>www.monsite.com</a:t>
            </a:r>
            <a:endParaRPr lang="fr-FR"/>
          </a:p>
        </p:txBody>
      </p:sp>
      <p:sp>
        <p:nvSpPr>
          <p:cNvPr id="21" name="Espace réservé de la date 20">
            <a:extLst>
              <a:ext uri="{FF2B5EF4-FFF2-40B4-BE49-F238E27FC236}">
                <a16:creationId xmlns:a16="http://schemas.microsoft.com/office/drawing/2014/main" id="{59AA939B-DE4C-82B5-5C6B-B9D970BC83C7}"/>
              </a:ext>
            </a:extLst>
          </p:cNvPr>
          <p:cNvSpPr>
            <a:spLocks noGrp="1"/>
          </p:cNvSpPr>
          <p:nvPr>
            <p:ph type="dt" sz="half" idx="13"/>
          </p:nvPr>
        </p:nvSpPr>
        <p:spPr/>
        <p:txBody>
          <a:bodyPr/>
          <a:lstStyle/>
          <a:p>
            <a:fld id="{511BE592-B1D8-E947-95D7-DBCE7E591BA7}" type="datetime3">
              <a:rPr lang="fr-BE" smtClean="0"/>
              <a:t>28/11/2024</a:t>
            </a:fld>
            <a:endParaRPr lang="fr-FR"/>
          </a:p>
        </p:txBody>
      </p:sp>
      <p:sp>
        <p:nvSpPr>
          <p:cNvPr id="22" name="Espace réservé du pied de page 21">
            <a:extLst>
              <a:ext uri="{FF2B5EF4-FFF2-40B4-BE49-F238E27FC236}">
                <a16:creationId xmlns:a16="http://schemas.microsoft.com/office/drawing/2014/main" id="{730F8B86-B831-166F-CC0E-E22B6374ECA3}"/>
              </a:ext>
            </a:extLst>
          </p:cNvPr>
          <p:cNvSpPr>
            <a:spLocks noGrp="1"/>
          </p:cNvSpPr>
          <p:nvPr>
            <p:ph type="ftr" sz="quarter" idx="14"/>
          </p:nvPr>
        </p:nvSpPr>
        <p:spPr/>
        <p:txBody>
          <a:bodyPr/>
          <a:lstStyle/>
          <a:p>
            <a:endParaRPr lang="fr-FR"/>
          </a:p>
        </p:txBody>
      </p:sp>
      <p:sp>
        <p:nvSpPr>
          <p:cNvPr id="23" name="Espace réservé du numéro de diapositive 22">
            <a:extLst>
              <a:ext uri="{FF2B5EF4-FFF2-40B4-BE49-F238E27FC236}">
                <a16:creationId xmlns:a16="http://schemas.microsoft.com/office/drawing/2014/main" id="{84F37302-DA84-B12A-FCA2-4B0A611D4CCF}"/>
              </a:ext>
            </a:extLst>
          </p:cNvPr>
          <p:cNvSpPr>
            <a:spLocks noGrp="1"/>
          </p:cNvSpPr>
          <p:nvPr>
            <p:ph type="sldNum" sz="quarter" idx="15"/>
          </p:nvPr>
        </p:nvSpPr>
        <p:spPr/>
        <p:txBody>
          <a:bodyPr/>
          <a:lstStyle/>
          <a:p>
            <a:pPr algn="l"/>
            <a:r>
              <a:rPr lang="fr-FR"/>
              <a:t>▪︎ </a:t>
            </a:r>
            <a:fld id="{71AEF36E-EA79-174C-93F9-FDA84EDD5956}" type="slidenum">
              <a:rPr lang="fr-FR" smtClean="0"/>
              <a:pPr algn="l"/>
              <a:t>‹N°›</a:t>
            </a:fld>
            <a:endParaRPr lang="fr-FR"/>
          </a:p>
        </p:txBody>
      </p:sp>
      <p:sp>
        <p:nvSpPr>
          <p:cNvPr id="24" name="Titre 23">
            <a:extLst>
              <a:ext uri="{FF2B5EF4-FFF2-40B4-BE49-F238E27FC236}">
                <a16:creationId xmlns:a16="http://schemas.microsoft.com/office/drawing/2014/main" id="{EB191373-466A-E461-9752-6860A34722D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679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ne du temps">
    <p:spTree>
      <p:nvGrpSpPr>
        <p:cNvPr id="1" name=""/>
        <p:cNvGrpSpPr/>
        <p:nvPr/>
      </p:nvGrpSpPr>
      <p:grpSpPr>
        <a:xfrm>
          <a:off x="0" y="0"/>
          <a:ext cx="0" cy="0"/>
          <a:chOff x="0" y="0"/>
          <a:chExt cx="0" cy="0"/>
        </a:xfrm>
      </p:grpSpPr>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734675" y="3003882"/>
            <a:ext cx="1734124" cy="385763"/>
          </a:xfrm>
        </p:spPr>
        <p:txBody>
          <a:bodyPr>
            <a:normAutofit/>
          </a:bodyPr>
          <a:lstStyle>
            <a:lvl1pPr marL="0" indent="0" algn="l">
              <a:buNone/>
              <a:defRPr sz="1400" b="1">
                <a:solidFill>
                  <a:schemeClr val="tx2"/>
                </a:solidFill>
              </a:defRPr>
            </a:lvl1pPr>
          </a:lstStyle>
          <a:p>
            <a:pPr lvl="0"/>
            <a:r>
              <a:rPr lang="fr-FR"/>
              <a:t>Lorem ipsum</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734675" y="3399072"/>
            <a:ext cx="1734124" cy="1782440"/>
          </a:xfrm>
        </p:spPr>
        <p:txBody>
          <a:bodyPr>
            <a:normAutofit/>
          </a:bodyPr>
          <a:lstStyle>
            <a:lvl1pPr marL="0" indent="0" algn="l">
              <a:buNone/>
              <a:defRPr sz="11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28/11/2024</a:t>
            </a:fld>
            <a:endParaRPr lang="fr-FR"/>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a:p>
        </p:txBody>
      </p:sp>
      <p:sp>
        <p:nvSpPr>
          <p:cNvPr id="25" name="Espace réservé du texte 70">
            <a:extLst>
              <a:ext uri="{FF2B5EF4-FFF2-40B4-BE49-F238E27FC236}">
                <a16:creationId xmlns:a16="http://schemas.microsoft.com/office/drawing/2014/main" id="{4745B0A3-E24E-3741-4527-2A8F7CD26656}"/>
              </a:ext>
            </a:extLst>
          </p:cNvPr>
          <p:cNvSpPr>
            <a:spLocks noGrp="1"/>
          </p:cNvSpPr>
          <p:nvPr>
            <p:ph type="body" sz="quarter" idx="29" hasCustomPrompt="1"/>
          </p:nvPr>
        </p:nvSpPr>
        <p:spPr>
          <a:xfrm>
            <a:off x="4015961" y="3399072"/>
            <a:ext cx="1734124" cy="1782440"/>
          </a:xfrm>
        </p:spPr>
        <p:txBody>
          <a:bodyPr>
            <a:normAutofit/>
          </a:bodyPr>
          <a:lstStyle>
            <a:lvl1pPr marL="0" indent="0" algn="l">
              <a:buNone/>
              <a:defRPr sz="11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a:t>
            </a:r>
          </a:p>
        </p:txBody>
      </p:sp>
      <p:sp>
        <p:nvSpPr>
          <p:cNvPr id="26" name="Espace réservé du texte 70">
            <a:extLst>
              <a:ext uri="{FF2B5EF4-FFF2-40B4-BE49-F238E27FC236}">
                <a16:creationId xmlns:a16="http://schemas.microsoft.com/office/drawing/2014/main" id="{C63762C1-52A9-53AB-3387-4A209C76E1E4}"/>
              </a:ext>
            </a:extLst>
          </p:cNvPr>
          <p:cNvSpPr>
            <a:spLocks noGrp="1"/>
          </p:cNvSpPr>
          <p:nvPr>
            <p:ph type="body" sz="quarter" idx="30" hasCustomPrompt="1"/>
          </p:nvPr>
        </p:nvSpPr>
        <p:spPr>
          <a:xfrm>
            <a:off x="6250111" y="3399072"/>
            <a:ext cx="1734124" cy="1782440"/>
          </a:xfrm>
        </p:spPr>
        <p:txBody>
          <a:bodyPr>
            <a:normAutofit/>
          </a:bodyPr>
          <a:lstStyle>
            <a:lvl1pPr marL="0" indent="0" algn="l">
              <a:buNone/>
              <a:defRPr sz="11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 ex </a:t>
            </a:r>
            <a:r>
              <a:rPr lang="fr-FR" err="1"/>
              <a:t>justo</a:t>
            </a:r>
            <a:r>
              <a:rPr lang="fr-FR"/>
              <a:t> </a:t>
            </a:r>
            <a:r>
              <a:rPr lang="fr-FR" err="1"/>
              <a:t>luctus</a:t>
            </a:r>
            <a:r>
              <a:rPr lang="fr-FR"/>
              <a:t> </a:t>
            </a:r>
            <a:r>
              <a:rPr lang="fr-FR" err="1"/>
              <a:t>arcu</a:t>
            </a:r>
            <a:r>
              <a:rPr lang="fr-FR"/>
              <a:t>, vitae </a:t>
            </a:r>
            <a:r>
              <a:rPr lang="fr-FR" err="1"/>
              <a:t>tempor</a:t>
            </a:r>
            <a:r>
              <a:rPr lang="fr-FR"/>
              <a:t> </a:t>
            </a:r>
            <a:r>
              <a:rPr lang="fr-FR" err="1"/>
              <a:t>risus</a:t>
            </a:r>
            <a:r>
              <a:rPr lang="fr-FR"/>
              <a:t> </a:t>
            </a:r>
            <a:r>
              <a:rPr lang="fr-FR" err="1"/>
              <a:t>odio</a:t>
            </a:r>
            <a:r>
              <a:rPr lang="fr-FR"/>
              <a:t> eu ipsum. </a:t>
            </a:r>
          </a:p>
        </p:txBody>
      </p:sp>
      <p:sp>
        <p:nvSpPr>
          <p:cNvPr id="27" name="Espace réservé du texte 70">
            <a:extLst>
              <a:ext uri="{FF2B5EF4-FFF2-40B4-BE49-F238E27FC236}">
                <a16:creationId xmlns:a16="http://schemas.microsoft.com/office/drawing/2014/main" id="{F83A912C-4338-3A34-A6EA-AEA709A52BCC}"/>
              </a:ext>
            </a:extLst>
          </p:cNvPr>
          <p:cNvSpPr>
            <a:spLocks noGrp="1"/>
          </p:cNvSpPr>
          <p:nvPr>
            <p:ph type="body" sz="quarter" idx="31" hasCustomPrompt="1"/>
          </p:nvPr>
        </p:nvSpPr>
        <p:spPr>
          <a:xfrm>
            <a:off x="8512544" y="3399072"/>
            <a:ext cx="1734124" cy="1782440"/>
          </a:xfrm>
        </p:spPr>
        <p:txBody>
          <a:bodyPr>
            <a:normAutofit/>
          </a:bodyPr>
          <a:lstStyle>
            <a:lvl1pPr marL="0" indent="0" algn="l">
              <a:buNone/>
              <a:defRPr sz="11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 ex </a:t>
            </a:r>
            <a:r>
              <a:rPr lang="fr-FR" err="1"/>
              <a:t>justo</a:t>
            </a:r>
            <a:r>
              <a:rPr lang="fr-FR"/>
              <a:t> </a:t>
            </a:r>
            <a:r>
              <a:rPr lang="fr-FR" err="1"/>
              <a:t>luctus</a:t>
            </a:r>
            <a:r>
              <a:rPr lang="fr-FR"/>
              <a:t> </a:t>
            </a:r>
            <a:r>
              <a:rPr lang="fr-FR" err="1"/>
              <a:t>arcu</a:t>
            </a:r>
            <a:r>
              <a:rPr lang="fr-FR"/>
              <a:t>, vitae </a:t>
            </a:r>
            <a:r>
              <a:rPr lang="fr-FR" err="1"/>
              <a:t>tempor</a:t>
            </a:r>
            <a:r>
              <a:rPr lang="fr-FR"/>
              <a:t> </a:t>
            </a:r>
            <a:r>
              <a:rPr lang="fr-FR" err="1"/>
              <a:t>risus</a:t>
            </a:r>
            <a:r>
              <a:rPr lang="fr-FR"/>
              <a:t> </a:t>
            </a:r>
            <a:r>
              <a:rPr lang="fr-FR" err="1"/>
              <a:t>odio</a:t>
            </a:r>
            <a:r>
              <a:rPr lang="fr-FR"/>
              <a:t> eu ipsum. </a:t>
            </a:r>
          </a:p>
        </p:txBody>
      </p:sp>
      <p:sp>
        <p:nvSpPr>
          <p:cNvPr id="28" name="Google Shape;162;p20">
            <a:extLst>
              <a:ext uri="{FF2B5EF4-FFF2-40B4-BE49-F238E27FC236}">
                <a16:creationId xmlns:a16="http://schemas.microsoft.com/office/drawing/2014/main" id="{66DC8FEF-C585-64CB-7292-1BA1C45B3AC4}"/>
              </a:ext>
            </a:extLst>
          </p:cNvPr>
          <p:cNvSpPr/>
          <p:nvPr userDrawn="1"/>
        </p:nvSpPr>
        <p:spPr>
          <a:xfrm rot="5400000">
            <a:off x="1516084" y="3015081"/>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2;p20">
            <a:extLst>
              <a:ext uri="{FF2B5EF4-FFF2-40B4-BE49-F238E27FC236}">
                <a16:creationId xmlns:a16="http://schemas.microsoft.com/office/drawing/2014/main" id="{55167C46-C434-5D0A-B70E-3FE8F9CC8929}"/>
              </a:ext>
            </a:extLst>
          </p:cNvPr>
          <p:cNvSpPr/>
          <p:nvPr userDrawn="1"/>
        </p:nvSpPr>
        <p:spPr>
          <a:xfrm rot="5400000">
            <a:off x="3769090" y="3015082"/>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2;p20">
            <a:extLst>
              <a:ext uri="{FF2B5EF4-FFF2-40B4-BE49-F238E27FC236}">
                <a16:creationId xmlns:a16="http://schemas.microsoft.com/office/drawing/2014/main" id="{74618890-08F8-1E5F-8A4C-6ECD974E4C45}"/>
              </a:ext>
            </a:extLst>
          </p:cNvPr>
          <p:cNvSpPr/>
          <p:nvPr userDrawn="1"/>
        </p:nvSpPr>
        <p:spPr>
          <a:xfrm rot="5400000">
            <a:off x="6003242" y="3015083"/>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2;p20">
            <a:extLst>
              <a:ext uri="{FF2B5EF4-FFF2-40B4-BE49-F238E27FC236}">
                <a16:creationId xmlns:a16="http://schemas.microsoft.com/office/drawing/2014/main" id="{BD71E214-B4A4-64E8-02EF-35410013D734}"/>
              </a:ext>
            </a:extLst>
          </p:cNvPr>
          <p:cNvSpPr/>
          <p:nvPr userDrawn="1"/>
        </p:nvSpPr>
        <p:spPr>
          <a:xfrm rot="5400000">
            <a:off x="8256248" y="3015084"/>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Espace réservé du texte 65">
            <a:extLst>
              <a:ext uri="{FF2B5EF4-FFF2-40B4-BE49-F238E27FC236}">
                <a16:creationId xmlns:a16="http://schemas.microsoft.com/office/drawing/2014/main" id="{EA8FACF4-7082-E50D-D8E2-FB46ACDBA7FB}"/>
              </a:ext>
            </a:extLst>
          </p:cNvPr>
          <p:cNvSpPr>
            <a:spLocks noGrp="1"/>
          </p:cNvSpPr>
          <p:nvPr>
            <p:ph type="body" sz="quarter" idx="32" hasCustomPrompt="1"/>
          </p:nvPr>
        </p:nvSpPr>
        <p:spPr>
          <a:xfrm>
            <a:off x="4006535" y="3003882"/>
            <a:ext cx="1734124" cy="385763"/>
          </a:xfrm>
        </p:spPr>
        <p:txBody>
          <a:bodyPr>
            <a:normAutofit/>
          </a:bodyPr>
          <a:lstStyle>
            <a:lvl1pPr marL="0" indent="0" algn="l">
              <a:buNone/>
              <a:defRPr sz="1400" b="1">
                <a:solidFill>
                  <a:schemeClr val="tx2"/>
                </a:solidFill>
              </a:defRPr>
            </a:lvl1pPr>
          </a:lstStyle>
          <a:p>
            <a:pPr lvl="0"/>
            <a:r>
              <a:rPr lang="fr-FR"/>
              <a:t>Lorem ipsum</a:t>
            </a:r>
          </a:p>
        </p:txBody>
      </p:sp>
      <p:sp>
        <p:nvSpPr>
          <p:cNvPr id="33" name="Espace réservé du texte 65">
            <a:extLst>
              <a:ext uri="{FF2B5EF4-FFF2-40B4-BE49-F238E27FC236}">
                <a16:creationId xmlns:a16="http://schemas.microsoft.com/office/drawing/2014/main" id="{6AB3265E-B392-6617-ED44-0BACED097B59}"/>
              </a:ext>
            </a:extLst>
          </p:cNvPr>
          <p:cNvSpPr>
            <a:spLocks noGrp="1"/>
          </p:cNvSpPr>
          <p:nvPr>
            <p:ph type="body" sz="quarter" idx="33" hasCustomPrompt="1"/>
          </p:nvPr>
        </p:nvSpPr>
        <p:spPr>
          <a:xfrm>
            <a:off x="6250112" y="3003882"/>
            <a:ext cx="1734124" cy="385763"/>
          </a:xfrm>
        </p:spPr>
        <p:txBody>
          <a:bodyPr>
            <a:normAutofit/>
          </a:bodyPr>
          <a:lstStyle>
            <a:lvl1pPr marL="0" indent="0" algn="l">
              <a:buNone/>
              <a:defRPr sz="1400" b="1">
                <a:solidFill>
                  <a:schemeClr val="tx2"/>
                </a:solidFill>
              </a:defRPr>
            </a:lvl1pPr>
          </a:lstStyle>
          <a:p>
            <a:pPr lvl="0"/>
            <a:r>
              <a:rPr lang="fr-FR"/>
              <a:t>Lorem ipsum</a:t>
            </a:r>
          </a:p>
        </p:txBody>
      </p:sp>
      <p:sp>
        <p:nvSpPr>
          <p:cNvPr id="34" name="Espace réservé du texte 65">
            <a:extLst>
              <a:ext uri="{FF2B5EF4-FFF2-40B4-BE49-F238E27FC236}">
                <a16:creationId xmlns:a16="http://schemas.microsoft.com/office/drawing/2014/main" id="{3133932A-ED0F-9645-1182-09EA058CAEE0}"/>
              </a:ext>
            </a:extLst>
          </p:cNvPr>
          <p:cNvSpPr>
            <a:spLocks noGrp="1"/>
          </p:cNvSpPr>
          <p:nvPr>
            <p:ph type="body" sz="quarter" idx="34" hasCustomPrompt="1"/>
          </p:nvPr>
        </p:nvSpPr>
        <p:spPr>
          <a:xfrm>
            <a:off x="8503118" y="3013309"/>
            <a:ext cx="1734124" cy="385763"/>
          </a:xfrm>
        </p:spPr>
        <p:txBody>
          <a:bodyPr>
            <a:normAutofit/>
          </a:bodyPr>
          <a:lstStyle>
            <a:lvl1pPr marL="0" indent="0" algn="l">
              <a:buNone/>
              <a:defRPr sz="1400" b="1">
                <a:solidFill>
                  <a:schemeClr val="tx2"/>
                </a:solidFill>
              </a:defRPr>
            </a:lvl1pPr>
          </a:lstStyle>
          <a:p>
            <a:pPr lvl="0"/>
            <a:r>
              <a:rPr lang="fr-FR"/>
              <a:t>Lorem ipsum</a:t>
            </a:r>
          </a:p>
        </p:txBody>
      </p:sp>
      <p:sp>
        <p:nvSpPr>
          <p:cNvPr id="2" name="Rectangle 1">
            <a:extLst>
              <a:ext uri="{FF2B5EF4-FFF2-40B4-BE49-F238E27FC236}">
                <a16:creationId xmlns:a16="http://schemas.microsoft.com/office/drawing/2014/main" id="{95626375-BFD3-A5CD-8A01-A5D5E5D3CA72}"/>
              </a:ext>
            </a:extLst>
          </p:cNvPr>
          <p:cNvSpPr/>
          <p:nvPr userDrawn="1"/>
        </p:nvSpPr>
        <p:spPr>
          <a:xfrm>
            <a:off x="1527285" y="2259402"/>
            <a:ext cx="2253006" cy="4336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07941E0-033B-D8AD-806D-67CCBB8418EC}"/>
              </a:ext>
            </a:extLst>
          </p:cNvPr>
          <p:cNvSpPr/>
          <p:nvPr userDrawn="1"/>
        </p:nvSpPr>
        <p:spPr>
          <a:xfrm>
            <a:off x="3770865" y="2259402"/>
            <a:ext cx="2253006" cy="4336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0090542A-EE35-F17A-59CE-AC17E44B3F47}"/>
              </a:ext>
            </a:extLst>
          </p:cNvPr>
          <p:cNvSpPr/>
          <p:nvPr userDrawn="1"/>
        </p:nvSpPr>
        <p:spPr>
          <a:xfrm>
            <a:off x="6014444" y="2259402"/>
            <a:ext cx="2253006" cy="4336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A35A0A6-CC51-D8AC-6BFA-15647E09D36B}"/>
              </a:ext>
            </a:extLst>
          </p:cNvPr>
          <p:cNvSpPr/>
          <p:nvPr userDrawn="1"/>
        </p:nvSpPr>
        <p:spPr>
          <a:xfrm>
            <a:off x="8267449" y="2259402"/>
            <a:ext cx="2253006" cy="4336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65">
            <a:extLst>
              <a:ext uri="{FF2B5EF4-FFF2-40B4-BE49-F238E27FC236}">
                <a16:creationId xmlns:a16="http://schemas.microsoft.com/office/drawing/2014/main" id="{D34C0135-E9FA-AAC5-E787-7904B6A4C454}"/>
              </a:ext>
            </a:extLst>
          </p:cNvPr>
          <p:cNvSpPr>
            <a:spLocks noGrp="1"/>
          </p:cNvSpPr>
          <p:nvPr>
            <p:ph type="body" sz="quarter" idx="35" hasCustomPrompt="1"/>
          </p:nvPr>
        </p:nvSpPr>
        <p:spPr>
          <a:xfrm>
            <a:off x="1734675" y="2386390"/>
            <a:ext cx="1734124" cy="385763"/>
          </a:xfrm>
        </p:spPr>
        <p:txBody>
          <a:bodyPr>
            <a:normAutofit/>
          </a:bodyPr>
          <a:lstStyle>
            <a:lvl1pPr marL="0" indent="0" algn="l">
              <a:buNone/>
              <a:defRPr sz="1400" b="1">
                <a:solidFill>
                  <a:schemeClr val="bg1"/>
                </a:solidFill>
              </a:defRPr>
            </a:lvl1pPr>
          </a:lstStyle>
          <a:p>
            <a:pPr lvl="0"/>
            <a:r>
              <a:rPr lang="fr-FR"/>
              <a:t>2015</a:t>
            </a:r>
          </a:p>
        </p:txBody>
      </p:sp>
      <p:sp>
        <p:nvSpPr>
          <p:cNvPr id="40" name="Espace réservé du texte 65">
            <a:extLst>
              <a:ext uri="{FF2B5EF4-FFF2-40B4-BE49-F238E27FC236}">
                <a16:creationId xmlns:a16="http://schemas.microsoft.com/office/drawing/2014/main" id="{43F473FA-76AC-A0F8-251D-3DCD4DD4D081}"/>
              </a:ext>
            </a:extLst>
          </p:cNvPr>
          <p:cNvSpPr>
            <a:spLocks noGrp="1"/>
          </p:cNvSpPr>
          <p:nvPr>
            <p:ph type="body" sz="quarter" idx="36" hasCustomPrompt="1"/>
          </p:nvPr>
        </p:nvSpPr>
        <p:spPr>
          <a:xfrm>
            <a:off x="3997108" y="2386390"/>
            <a:ext cx="1734124" cy="385763"/>
          </a:xfrm>
        </p:spPr>
        <p:txBody>
          <a:bodyPr>
            <a:normAutofit/>
          </a:bodyPr>
          <a:lstStyle>
            <a:lvl1pPr marL="0" indent="0" algn="l">
              <a:buNone/>
              <a:defRPr sz="1400" b="1">
                <a:solidFill>
                  <a:schemeClr val="bg1"/>
                </a:solidFill>
              </a:defRPr>
            </a:lvl1pPr>
          </a:lstStyle>
          <a:p>
            <a:pPr lvl="0"/>
            <a:r>
              <a:rPr lang="fr-FR"/>
              <a:t>2019</a:t>
            </a:r>
          </a:p>
        </p:txBody>
      </p:sp>
      <p:sp>
        <p:nvSpPr>
          <p:cNvPr id="41" name="Espace réservé du texte 65">
            <a:extLst>
              <a:ext uri="{FF2B5EF4-FFF2-40B4-BE49-F238E27FC236}">
                <a16:creationId xmlns:a16="http://schemas.microsoft.com/office/drawing/2014/main" id="{5D973C1F-2CE8-D155-EB86-88FADBF9B360}"/>
              </a:ext>
            </a:extLst>
          </p:cNvPr>
          <p:cNvSpPr>
            <a:spLocks noGrp="1"/>
          </p:cNvSpPr>
          <p:nvPr>
            <p:ph type="body" sz="quarter" idx="37" hasCustomPrompt="1"/>
          </p:nvPr>
        </p:nvSpPr>
        <p:spPr>
          <a:xfrm>
            <a:off x="6231260" y="2386390"/>
            <a:ext cx="1734124" cy="385763"/>
          </a:xfrm>
        </p:spPr>
        <p:txBody>
          <a:bodyPr>
            <a:normAutofit/>
          </a:bodyPr>
          <a:lstStyle>
            <a:lvl1pPr marL="0" indent="0" algn="l">
              <a:buNone/>
              <a:defRPr sz="1400" b="1">
                <a:solidFill>
                  <a:schemeClr val="bg1"/>
                </a:solidFill>
              </a:defRPr>
            </a:lvl1pPr>
          </a:lstStyle>
          <a:p>
            <a:pPr lvl="0"/>
            <a:r>
              <a:rPr lang="fr-FR"/>
              <a:t>2020</a:t>
            </a:r>
          </a:p>
        </p:txBody>
      </p:sp>
      <p:sp>
        <p:nvSpPr>
          <p:cNvPr id="42" name="Espace réservé du texte 65">
            <a:extLst>
              <a:ext uri="{FF2B5EF4-FFF2-40B4-BE49-F238E27FC236}">
                <a16:creationId xmlns:a16="http://schemas.microsoft.com/office/drawing/2014/main" id="{250C6652-4ACB-F757-8FF1-742A37F56A6E}"/>
              </a:ext>
            </a:extLst>
          </p:cNvPr>
          <p:cNvSpPr>
            <a:spLocks noGrp="1"/>
          </p:cNvSpPr>
          <p:nvPr>
            <p:ph type="body" sz="quarter" idx="38" hasCustomPrompt="1"/>
          </p:nvPr>
        </p:nvSpPr>
        <p:spPr>
          <a:xfrm>
            <a:off x="8484266" y="2395951"/>
            <a:ext cx="1734124" cy="385763"/>
          </a:xfrm>
        </p:spPr>
        <p:txBody>
          <a:bodyPr>
            <a:normAutofit/>
          </a:bodyPr>
          <a:lstStyle>
            <a:lvl1pPr marL="0" indent="0" algn="l">
              <a:buNone/>
              <a:defRPr sz="1400" b="1">
                <a:solidFill>
                  <a:schemeClr val="bg1"/>
                </a:solidFill>
              </a:defRPr>
            </a:lvl1pPr>
          </a:lstStyle>
          <a:p>
            <a:pPr lvl="0"/>
            <a:r>
              <a:rPr lang="fr-FR"/>
              <a:t>2022</a:t>
            </a:r>
          </a:p>
        </p:txBody>
      </p:sp>
      <p:sp>
        <p:nvSpPr>
          <p:cNvPr id="3" name="Titre 2">
            <a:extLst>
              <a:ext uri="{FF2B5EF4-FFF2-40B4-BE49-F238E27FC236}">
                <a16:creationId xmlns:a16="http://schemas.microsoft.com/office/drawing/2014/main" id="{EA42DD6E-4BA0-CD9F-3ECF-EE334AB52BE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198230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e en avant 4">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1680972" y="1888760"/>
            <a:ext cx="1941513" cy="1885950"/>
          </a:xfrm>
          <a:prstGeom prst="ellipse">
            <a:avLst/>
          </a:prstGeom>
        </p:spPr>
        <p:txBody>
          <a:bodyPr/>
          <a:lstStyle>
            <a:lvl1pPr marL="0" indent="0">
              <a:buNone/>
              <a:defRPr/>
            </a:lvl1pPr>
          </a:lstStyle>
          <a:p>
            <a:endParaRPr lang="fr-FR"/>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3950240" y="1888760"/>
            <a:ext cx="1941513" cy="1885950"/>
          </a:xfrm>
          <a:prstGeom prst="ellipse">
            <a:avLst/>
          </a:prstGeom>
        </p:spPr>
        <p:txBody>
          <a:bodyPr/>
          <a:lstStyle>
            <a:lvl1pPr marL="0" indent="0">
              <a:buNone/>
              <a:defRPr/>
            </a:lvl1pPr>
          </a:lstStyle>
          <a:p>
            <a:endParaRPr lang="fr-FR"/>
          </a:p>
        </p:txBody>
      </p:sp>
      <p:sp>
        <p:nvSpPr>
          <p:cNvPr id="63" name="Espace réservé pour une image  59">
            <a:extLst>
              <a:ext uri="{FF2B5EF4-FFF2-40B4-BE49-F238E27FC236}">
                <a16:creationId xmlns:a16="http://schemas.microsoft.com/office/drawing/2014/main" id="{01144B97-310C-B1BE-BAC8-5E06A1D10F66}"/>
              </a:ext>
            </a:extLst>
          </p:cNvPr>
          <p:cNvSpPr>
            <a:spLocks noGrp="1"/>
          </p:cNvSpPr>
          <p:nvPr>
            <p:ph type="pic" sz="quarter" idx="12"/>
          </p:nvPr>
        </p:nvSpPr>
        <p:spPr>
          <a:xfrm>
            <a:off x="6215265" y="1888760"/>
            <a:ext cx="1941513" cy="1885950"/>
          </a:xfrm>
          <a:prstGeom prst="ellipse">
            <a:avLst/>
          </a:prstGeom>
        </p:spPr>
        <p:txBody>
          <a:bodyPr/>
          <a:lstStyle>
            <a:lvl1pPr marL="0" indent="0">
              <a:buNone/>
              <a:defRPr/>
            </a:lvl1pPr>
          </a:lstStyle>
          <a:p>
            <a:endParaRPr lang="fr-FR"/>
          </a:p>
        </p:txBody>
      </p:sp>
      <p:sp>
        <p:nvSpPr>
          <p:cNvPr id="64" name="Espace réservé pour une image  59">
            <a:extLst>
              <a:ext uri="{FF2B5EF4-FFF2-40B4-BE49-F238E27FC236}">
                <a16:creationId xmlns:a16="http://schemas.microsoft.com/office/drawing/2014/main" id="{FC1B9F29-1806-28B4-124B-CE9C4CA1D2BD}"/>
              </a:ext>
            </a:extLst>
          </p:cNvPr>
          <p:cNvSpPr>
            <a:spLocks noGrp="1"/>
          </p:cNvSpPr>
          <p:nvPr>
            <p:ph type="pic" sz="quarter" idx="13"/>
          </p:nvPr>
        </p:nvSpPr>
        <p:spPr>
          <a:xfrm>
            <a:off x="8480290" y="1888760"/>
            <a:ext cx="1941513" cy="1885950"/>
          </a:xfrm>
          <a:prstGeom prst="ellipse">
            <a:avLst/>
          </a:prstGeom>
        </p:spPr>
        <p:txBody>
          <a:bodyPr/>
          <a:lstStyle>
            <a:lvl1pPr marL="0" indent="0">
              <a:buNone/>
              <a:defRPr/>
            </a:lvl1pPr>
          </a:lstStyle>
          <a:p>
            <a:endParaRPr lang="fr-FR"/>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680972" y="4081591"/>
            <a:ext cx="1941513" cy="385763"/>
          </a:xfrm>
        </p:spPr>
        <p:txBody>
          <a:bodyPr>
            <a:normAutofit/>
          </a:bodyPr>
          <a:lstStyle>
            <a:lvl1pPr marL="0" indent="0" algn="ctr">
              <a:buNone/>
              <a:defRPr sz="1600" b="1">
                <a:solidFill>
                  <a:schemeClr val="tx1"/>
                </a:solidFill>
              </a:defRPr>
            </a:lvl1pPr>
          </a:lstStyle>
          <a:p>
            <a:pPr lvl="0"/>
            <a:r>
              <a:rPr lang="fr-FR"/>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3950239" y="4081591"/>
            <a:ext cx="1941513" cy="385763"/>
          </a:xfrm>
        </p:spPr>
        <p:txBody>
          <a:bodyPr>
            <a:normAutofit/>
          </a:bodyPr>
          <a:lstStyle>
            <a:lvl1pPr marL="0" indent="0" algn="ctr">
              <a:buNone/>
              <a:defRPr sz="1600" b="1">
                <a:solidFill>
                  <a:schemeClr val="tx1"/>
                </a:solidFill>
              </a:defRPr>
            </a:lvl1pPr>
          </a:lstStyle>
          <a:p>
            <a:pPr lvl="0"/>
            <a:r>
              <a:rPr lang="fr-FR"/>
              <a:t>Sous titre</a:t>
            </a:r>
          </a:p>
        </p:txBody>
      </p:sp>
      <p:sp>
        <p:nvSpPr>
          <p:cNvPr id="68" name="Espace réservé du texte 65">
            <a:extLst>
              <a:ext uri="{FF2B5EF4-FFF2-40B4-BE49-F238E27FC236}">
                <a16:creationId xmlns:a16="http://schemas.microsoft.com/office/drawing/2014/main" id="{3397217F-E6A0-30A8-0809-034CA9050058}"/>
              </a:ext>
            </a:extLst>
          </p:cNvPr>
          <p:cNvSpPr>
            <a:spLocks noGrp="1"/>
          </p:cNvSpPr>
          <p:nvPr>
            <p:ph type="body" sz="quarter" idx="16" hasCustomPrompt="1"/>
          </p:nvPr>
        </p:nvSpPr>
        <p:spPr>
          <a:xfrm>
            <a:off x="6215264" y="4081591"/>
            <a:ext cx="1941513" cy="385763"/>
          </a:xfrm>
        </p:spPr>
        <p:txBody>
          <a:bodyPr>
            <a:normAutofit/>
          </a:bodyPr>
          <a:lstStyle>
            <a:lvl1pPr marL="0" indent="0" algn="ctr">
              <a:buNone/>
              <a:defRPr sz="1600" b="1">
                <a:solidFill>
                  <a:schemeClr val="tx1"/>
                </a:solidFill>
              </a:defRPr>
            </a:lvl1pPr>
          </a:lstStyle>
          <a:p>
            <a:pPr lvl="0"/>
            <a:r>
              <a:rPr lang="fr-FR"/>
              <a:t>Sous titre</a:t>
            </a:r>
          </a:p>
        </p:txBody>
      </p:sp>
      <p:sp>
        <p:nvSpPr>
          <p:cNvPr id="69" name="Espace réservé du texte 65">
            <a:extLst>
              <a:ext uri="{FF2B5EF4-FFF2-40B4-BE49-F238E27FC236}">
                <a16:creationId xmlns:a16="http://schemas.microsoft.com/office/drawing/2014/main" id="{DCDDC540-A42E-C4B6-52DE-EA451641D08E}"/>
              </a:ext>
            </a:extLst>
          </p:cNvPr>
          <p:cNvSpPr>
            <a:spLocks noGrp="1"/>
          </p:cNvSpPr>
          <p:nvPr>
            <p:ph type="body" sz="quarter" idx="17" hasCustomPrompt="1"/>
          </p:nvPr>
        </p:nvSpPr>
        <p:spPr>
          <a:xfrm>
            <a:off x="8496549" y="4081591"/>
            <a:ext cx="1941513" cy="385763"/>
          </a:xfrm>
        </p:spPr>
        <p:txBody>
          <a:bodyPr>
            <a:normAutofit/>
          </a:bodyPr>
          <a:lstStyle>
            <a:lvl1pPr marL="0" indent="0" algn="ctr">
              <a:buNone/>
              <a:defRPr sz="1600" b="1">
                <a:solidFill>
                  <a:schemeClr val="tx1"/>
                </a:solidFill>
              </a:defRPr>
            </a:lvl1pPr>
          </a:lstStyle>
          <a:p>
            <a:pPr lvl="0"/>
            <a:r>
              <a:rPr lang="fr-FR"/>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680971" y="4570549"/>
            <a:ext cx="1941514" cy="754036"/>
          </a:xfrm>
        </p:spPr>
        <p:txBody>
          <a:bodyPr>
            <a:normAutofit/>
          </a:bodyPr>
          <a:lstStyle>
            <a:lvl1pPr marL="0" indent="0" algn="ctr">
              <a:buNone/>
              <a:defRPr sz="1200"/>
            </a:lvl1pPr>
          </a:lstStyle>
          <a:p>
            <a:pPr lvl="0"/>
            <a:r>
              <a:rPr lang="fr-FR"/>
              <a:t>Lorem ipsum </a:t>
            </a:r>
            <a:r>
              <a:rPr lang="fr-FR" err="1"/>
              <a:t>dolor</a:t>
            </a:r>
            <a:r>
              <a:rPr lang="fr-FR"/>
              <a:t> </a:t>
            </a:r>
            <a:br>
              <a:rPr lang="fr-FR"/>
            </a:br>
            <a:r>
              <a:rPr lang="fr-FR" err="1"/>
              <a:t>sit</a:t>
            </a:r>
            <a:r>
              <a:rPr lang="fr-FR"/>
              <a:t> </a:t>
            </a:r>
            <a:r>
              <a:rPr lang="fr-FR" err="1"/>
              <a:t>amet</a:t>
            </a:r>
            <a:r>
              <a:rPr lang="fr-FR"/>
              <a:t>, </a:t>
            </a:r>
            <a:br>
              <a:rPr lang="fr-FR"/>
            </a:br>
            <a:r>
              <a:rPr lang="fr-FR" err="1"/>
              <a:t>consectetur</a:t>
            </a:r>
            <a:endParaRPr lang="fr-FR"/>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3950238" y="4570547"/>
            <a:ext cx="1941513" cy="754037"/>
          </a:xfrm>
        </p:spPr>
        <p:txBody>
          <a:bodyPr>
            <a:normAutofit/>
          </a:bodyPr>
          <a:lstStyle>
            <a:lvl1pPr marL="0" indent="0" algn="ctr">
              <a:lnSpc>
                <a:spcPct val="100000"/>
              </a:lnSpc>
              <a:buNone/>
              <a:defRPr sz="1200"/>
            </a:lvl1pPr>
          </a:lstStyle>
          <a:p>
            <a:pPr lvl="0"/>
            <a:r>
              <a:rPr lang="fr-FR"/>
              <a:t>Lorem ipsum </a:t>
            </a:r>
            <a:r>
              <a:rPr lang="fr-FR" err="1"/>
              <a:t>dolor</a:t>
            </a:r>
            <a:r>
              <a:rPr lang="fr-FR"/>
              <a:t> </a:t>
            </a:r>
            <a:br>
              <a:rPr lang="fr-FR"/>
            </a:br>
            <a:r>
              <a:rPr lang="fr-FR" err="1"/>
              <a:t>sit</a:t>
            </a:r>
            <a:r>
              <a:rPr lang="fr-FR"/>
              <a:t> </a:t>
            </a:r>
            <a:r>
              <a:rPr lang="fr-FR" err="1"/>
              <a:t>amet</a:t>
            </a:r>
            <a:r>
              <a:rPr lang="fr-FR"/>
              <a:t>, </a:t>
            </a:r>
            <a:br>
              <a:rPr lang="fr-FR"/>
            </a:br>
            <a:r>
              <a:rPr lang="fr-FR" err="1"/>
              <a:t>consectetur</a:t>
            </a:r>
            <a:endParaRPr lang="fr-FR"/>
          </a:p>
        </p:txBody>
      </p:sp>
      <p:sp>
        <p:nvSpPr>
          <p:cNvPr id="73" name="Espace réservé du texte 70">
            <a:extLst>
              <a:ext uri="{FF2B5EF4-FFF2-40B4-BE49-F238E27FC236}">
                <a16:creationId xmlns:a16="http://schemas.microsoft.com/office/drawing/2014/main" id="{39757443-E4ED-7F2F-EA57-3BF61F47EAE1}"/>
              </a:ext>
            </a:extLst>
          </p:cNvPr>
          <p:cNvSpPr>
            <a:spLocks noGrp="1"/>
          </p:cNvSpPr>
          <p:nvPr>
            <p:ph type="body" sz="quarter" idx="20" hasCustomPrompt="1"/>
          </p:nvPr>
        </p:nvSpPr>
        <p:spPr>
          <a:xfrm>
            <a:off x="6215263" y="4570547"/>
            <a:ext cx="1941513" cy="754038"/>
          </a:xfrm>
        </p:spPr>
        <p:txBody>
          <a:bodyPr>
            <a:normAutofit/>
          </a:bodyPr>
          <a:lstStyle>
            <a:lvl1pPr marL="0" indent="0" algn="ctr">
              <a:buNone/>
              <a:defRPr sz="1200"/>
            </a:lvl1pPr>
          </a:lstStyle>
          <a:p>
            <a:pPr lvl="0"/>
            <a:r>
              <a:rPr lang="fr-FR"/>
              <a:t>Lorem ipsum </a:t>
            </a:r>
            <a:r>
              <a:rPr lang="fr-FR" err="1"/>
              <a:t>dolor</a:t>
            </a:r>
            <a:r>
              <a:rPr lang="fr-FR"/>
              <a:t> </a:t>
            </a:r>
            <a:br>
              <a:rPr lang="fr-FR"/>
            </a:br>
            <a:r>
              <a:rPr lang="fr-FR" err="1"/>
              <a:t>sit</a:t>
            </a:r>
            <a:r>
              <a:rPr lang="fr-FR"/>
              <a:t> </a:t>
            </a:r>
            <a:r>
              <a:rPr lang="fr-FR" err="1"/>
              <a:t>amet</a:t>
            </a:r>
            <a:r>
              <a:rPr lang="fr-FR"/>
              <a:t>, </a:t>
            </a:r>
            <a:br>
              <a:rPr lang="fr-FR"/>
            </a:br>
            <a:r>
              <a:rPr lang="fr-FR" err="1"/>
              <a:t>consectetur</a:t>
            </a:r>
            <a:endParaRPr lang="fr-FR"/>
          </a:p>
        </p:txBody>
      </p:sp>
      <p:sp>
        <p:nvSpPr>
          <p:cNvPr id="74" name="Espace réservé du texte 70">
            <a:extLst>
              <a:ext uri="{FF2B5EF4-FFF2-40B4-BE49-F238E27FC236}">
                <a16:creationId xmlns:a16="http://schemas.microsoft.com/office/drawing/2014/main" id="{F829E95B-5BC5-951C-DB19-95BE9696C733}"/>
              </a:ext>
            </a:extLst>
          </p:cNvPr>
          <p:cNvSpPr>
            <a:spLocks noGrp="1"/>
          </p:cNvSpPr>
          <p:nvPr>
            <p:ph type="body" sz="quarter" idx="21" hasCustomPrompt="1"/>
          </p:nvPr>
        </p:nvSpPr>
        <p:spPr>
          <a:xfrm>
            <a:off x="8496549" y="4570547"/>
            <a:ext cx="1941513" cy="754038"/>
          </a:xfrm>
        </p:spPr>
        <p:txBody>
          <a:bodyPr>
            <a:normAutofit/>
          </a:bodyPr>
          <a:lstStyle>
            <a:lvl1pPr marL="0" indent="0" algn="ctr">
              <a:buNone/>
              <a:defRPr sz="1200"/>
            </a:lvl1pPr>
          </a:lstStyle>
          <a:p>
            <a:pPr lvl="0"/>
            <a:r>
              <a:rPr lang="fr-FR"/>
              <a:t>Lorem ipsum </a:t>
            </a:r>
            <a:r>
              <a:rPr lang="fr-FR" err="1"/>
              <a:t>dolor</a:t>
            </a:r>
            <a:r>
              <a:rPr lang="fr-FR"/>
              <a:t> </a:t>
            </a:r>
            <a:br>
              <a:rPr lang="fr-FR"/>
            </a:br>
            <a:r>
              <a:rPr lang="fr-FR" err="1"/>
              <a:t>sit</a:t>
            </a:r>
            <a:r>
              <a:rPr lang="fr-FR"/>
              <a:t> </a:t>
            </a:r>
            <a:r>
              <a:rPr lang="fr-FR" err="1"/>
              <a:t>amet</a:t>
            </a:r>
            <a:r>
              <a:rPr lang="fr-FR"/>
              <a:t>, </a:t>
            </a:r>
            <a:br>
              <a:rPr lang="fr-FR"/>
            </a:br>
            <a:r>
              <a:rPr lang="fr-FR" err="1"/>
              <a:t>consectetur</a:t>
            </a:r>
            <a:endParaRPr lang="fr-FR"/>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1680971" y="5325368"/>
            <a:ext cx="1941514" cy="358088"/>
          </a:xfrm>
        </p:spPr>
        <p:txBody>
          <a:bodyPr>
            <a:normAutofit/>
          </a:bodyPr>
          <a:lstStyle>
            <a:lvl1pPr marL="0" indent="0" algn="ctr">
              <a:buNone/>
              <a:defRPr sz="1000"/>
            </a:lvl1pPr>
          </a:lstStyle>
          <a:p>
            <a:pPr lvl="0"/>
            <a:r>
              <a:rPr lang="fr-FR"/>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3950238" y="5325368"/>
            <a:ext cx="1941514" cy="358088"/>
          </a:xfrm>
        </p:spPr>
        <p:txBody>
          <a:bodyPr>
            <a:normAutofit/>
          </a:bodyPr>
          <a:lstStyle>
            <a:lvl1pPr marL="0" indent="0" algn="ctr">
              <a:buNone/>
              <a:defRPr sz="1000"/>
            </a:lvl1pPr>
          </a:lstStyle>
          <a:p>
            <a:pPr lvl="0"/>
            <a:r>
              <a:rPr lang="fr-FR"/>
              <a:t>+123 456 789</a:t>
            </a:r>
          </a:p>
        </p:txBody>
      </p:sp>
      <p:sp>
        <p:nvSpPr>
          <p:cNvPr id="79" name="Espace réservé du texte 70">
            <a:extLst>
              <a:ext uri="{FF2B5EF4-FFF2-40B4-BE49-F238E27FC236}">
                <a16:creationId xmlns:a16="http://schemas.microsoft.com/office/drawing/2014/main" id="{E9A8B5D7-9354-2195-D2C6-F0ADD6AC58A7}"/>
              </a:ext>
            </a:extLst>
          </p:cNvPr>
          <p:cNvSpPr>
            <a:spLocks noGrp="1"/>
          </p:cNvSpPr>
          <p:nvPr>
            <p:ph type="body" sz="quarter" idx="24" hasCustomPrompt="1"/>
          </p:nvPr>
        </p:nvSpPr>
        <p:spPr>
          <a:xfrm>
            <a:off x="6222098" y="5334925"/>
            <a:ext cx="1941514" cy="358088"/>
          </a:xfrm>
        </p:spPr>
        <p:txBody>
          <a:bodyPr>
            <a:normAutofit/>
          </a:bodyPr>
          <a:lstStyle>
            <a:lvl1pPr marL="0" indent="0" algn="ctr">
              <a:buNone/>
              <a:defRPr sz="1000"/>
            </a:lvl1pPr>
          </a:lstStyle>
          <a:p>
            <a:pPr lvl="0"/>
            <a:r>
              <a:rPr lang="fr-FR"/>
              <a:t>+123 456 789</a:t>
            </a:r>
          </a:p>
        </p:txBody>
      </p:sp>
      <p:sp>
        <p:nvSpPr>
          <p:cNvPr id="80" name="Espace réservé du texte 70">
            <a:extLst>
              <a:ext uri="{FF2B5EF4-FFF2-40B4-BE49-F238E27FC236}">
                <a16:creationId xmlns:a16="http://schemas.microsoft.com/office/drawing/2014/main" id="{666A9F93-5B1C-F2E8-BB3C-A0BDC0F3D921}"/>
              </a:ext>
            </a:extLst>
          </p:cNvPr>
          <p:cNvSpPr>
            <a:spLocks noGrp="1"/>
          </p:cNvSpPr>
          <p:nvPr>
            <p:ph type="body" sz="quarter" idx="25" hasCustomPrompt="1"/>
          </p:nvPr>
        </p:nvSpPr>
        <p:spPr>
          <a:xfrm>
            <a:off x="8496548" y="5334925"/>
            <a:ext cx="1941514" cy="358088"/>
          </a:xfrm>
        </p:spPr>
        <p:txBody>
          <a:bodyPr>
            <a:normAutofit/>
          </a:bodyPr>
          <a:lstStyle>
            <a:lvl1pPr marL="0" indent="0" algn="ctr">
              <a:buNone/>
              <a:defRPr sz="1000"/>
            </a:lvl1pPr>
          </a:lstStyle>
          <a:p>
            <a:pPr lvl="0"/>
            <a:r>
              <a:rPr lang="fr-FR"/>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28/11/2024</a:t>
            </a:fld>
            <a:endParaRPr lang="fr-FR"/>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1680971"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3933977"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5" name="Google Shape;157;p20">
            <a:extLst>
              <a:ext uri="{FF2B5EF4-FFF2-40B4-BE49-F238E27FC236}">
                <a16:creationId xmlns:a16="http://schemas.microsoft.com/office/drawing/2014/main" id="{D1566A71-40F2-37ED-2197-832191E4EC47}"/>
              </a:ext>
            </a:extLst>
          </p:cNvPr>
          <p:cNvCxnSpPr>
            <a:cxnSpLocks/>
          </p:cNvCxnSpPr>
          <p:nvPr userDrawn="1"/>
        </p:nvCxnSpPr>
        <p:spPr>
          <a:xfrm>
            <a:off x="6196410"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6" name="Google Shape;157;p20">
            <a:extLst>
              <a:ext uri="{FF2B5EF4-FFF2-40B4-BE49-F238E27FC236}">
                <a16:creationId xmlns:a16="http://schemas.microsoft.com/office/drawing/2014/main" id="{B2F3211F-D7E6-4FD2-B5F6-1552637DEAA9}"/>
              </a:ext>
            </a:extLst>
          </p:cNvPr>
          <p:cNvCxnSpPr>
            <a:cxnSpLocks/>
          </p:cNvCxnSpPr>
          <p:nvPr userDrawn="1"/>
        </p:nvCxnSpPr>
        <p:spPr>
          <a:xfrm>
            <a:off x="8477697" y="4467354"/>
            <a:ext cx="1941514" cy="0"/>
          </a:xfrm>
          <a:prstGeom prst="straightConnector1">
            <a:avLst/>
          </a:prstGeom>
          <a:noFill/>
          <a:ln w="12700" cap="flat" cmpd="sng">
            <a:solidFill>
              <a:schemeClr val="accent2"/>
            </a:solidFill>
            <a:prstDash val="solid"/>
            <a:round/>
            <a:headEnd type="none" w="med" len="med"/>
            <a:tailEnd type="none" w="med" len="med"/>
          </a:ln>
        </p:spPr>
      </p:cxnSp>
      <p:sp>
        <p:nvSpPr>
          <p:cNvPr id="97" name="Titre 96">
            <a:extLst>
              <a:ext uri="{FF2B5EF4-FFF2-40B4-BE49-F238E27FC236}">
                <a16:creationId xmlns:a16="http://schemas.microsoft.com/office/drawing/2014/main" id="{F6171492-D192-3F77-DDFD-43B3BC4AAE3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755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000"/>
                                        <p:tgtEl>
                                          <p:spTgt spid="9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10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e en avant 3">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2840468" y="1869906"/>
            <a:ext cx="1941513" cy="1885950"/>
          </a:xfrm>
          <a:prstGeom prst="ellipse">
            <a:avLst/>
          </a:prstGeom>
        </p:spPr>
        <p:txBody>
          <a:bodyPr/>
          <a:lstStyle>
            <a:lvl1pPr marL="0" indent="0">
              <a:buNone/>
              <a:defRPr/>
            </a:lvl1pPr>
          </a:lstStyle>
          <a:p>
            <a:endParaRPr lang="fr-FR"/>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5109736" y="1869906"/>
            <a:ext cx="1941513" cy="1885950"/>
          </a:xfrm>
          <a:prstGeom prst="ellipse">
            <a:avLst/>
          </a:prstGeom>
        </p:spPr>
        <p:txBody>
          <a:bodyPr/>
          <a:lstStyle>
            <a:lvl1pPr marL="0" indent="0">
              <a:buNone/>
              <a:defRPr/>
            </a:lvl1pPr>
          </a:lstStyle>
          <a:p>
            <a:endParaRPr lang="fr-FR"/>
          </a:p>
        </p:txBody>
      </p:sp>
      <p:sp>
        <p:nvSpPr>
          <p:cNvPr id="63" name="Espace réservé pour une image  59">
            <a:extLst>
              <a:ext uri="{FF2B5EF4-FFF2-40B4-BE49-F238E27FC236}">
                <a16:creationId xmlns:a16="http://schemas.microsoft.com/office/drawing/2014/main" id="{01144B97-310C-B1BE-BAC8-5E06A1D10F66}"/>
              </a:ext>
            </a:extLst>
          </p:cNvPr>
          <p:cNvSpPr>
            <a:spLocks noGrp="1"/>
          </p:cNvSpPr>
          <p:nvPr>
            <p:ph type="pic" sz="quarter" idx="12"/>
          </p:nvPr>
        </p:nvSpPr>
        <p:spPr>
          <a:xfrm>
            <a:off x="7374761" y="1869906"/>
            <a:ext cx="1941513" cy="1885950"/>
          </a:xfrm>
          <a:prstGeom prst="ellipse">
            <a:avLst/>
          </a:prstGeom>
        </p:spPr>
        <p:txBody>
          <a:bodyPr/>
          <a:lstStyle>
            <a:lvl1pPr marL="0" indent="0">
              <a:buNone/>
              <a:defRPr/>
            </a:lvl1pPr>
          </a:lstStyle>
          <a:p>
            <a:endParaRPr lang="fr-FR"/>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2840468" y="4062737"/>
            <a:ext cx="1941513" cy="385763"/>
          </a:xfrm>
        </p:spPr>
        <p:txBody>
          <a:bodyPr>
            <a:normAutofit/>
          </a:bodyPr>
          <a:lstStyle>
            <a:lvl1pPr marL="0" indent="0" algn="ctr">
              <a:buNone/>
              <a:defRPr sz="1600" b="1">
                <a:solidFill>
                  <a:schemeClr val="tx1"/>
                </a:solidFill>
              </a:defRPr>
            </a:lvl1pPr>
          </a:lstStyle>
          <a:p>
            <a:pPr lvl="0"/>
            <a:r>
              <a:rPr lang="fr-FR"/>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5109735" y="4062737"/>
            <a:ext cx="1941513" cy="385763"/>
          </a:xfrm>
        </p:spPr>
        <p:txBody>
          <a:bodyPr>
            <a:normAutofit/>
          </a:bodyPr>
          <a:lstStyle>
            <a:lvl1pPr marL="0" indent="0" algn="ctr">
              <a:buNone/>
              <a:defRPr sz="1600" b="1">
                <a:solidFill>
                  <a:schemeClr val="tx1"/>
                </a:solidFill>
              </a:defRPr>
            </a:lvl1pPr>
          </a:lstStyle>
          <a:p>
            <a:pPr lvl="0"/>
            <a:r>
              <a:rPr lang="fr-FR"/>
              <a:t>Sous titre</a:t>
            </a:r>
          </a:p>
        </p:txBody>
      </p:sp>
      <p:sp>
        <p:nvSpPr>
          <p:cNvPr id="68" name="Espace réservé du texte 65">
            <a:extLst>
              <a:ext uri="{FF2B5EF4-FFF2-40B4-BE49-F238E27FC236}">
                <a16:creationId xmlns:a16="http://schemas.microsoft.com/office/drawing/2014/main" id="{3397217F-E6A0-30A8-0809-034CA9050058}"/>
              </a:ext>
            </a:extLst>
          </p:cNvPr>
          <p:cNvSpPr>
            <a:spLocks noGrp="1"/>
          </p:cNvSpPr>
          <p:nvPr>
            <p:ph type="body" sz="quarter" idx="16" hasCustomPrompt="1"/>
          </p:nvPr>
        </p:nvSpPr>
        <p:spPr>
          <a:xfrm>
            <a:off x="7374760" y="4062737"/>
            <a:ext cx="1941513" cy="385763"/>
          </a:xfrm>
        </p:spPr>
        <p:txBody>
          <a:bodyPr>
            <a:normAutofit/>
          </a:bodyPr>
          <a:lstStyle>
            <a:lvl1pPr marL="0" indent="0" algn="ctr">
              <a:buNone/>
              <a:defRPr sz="1600" b="1">
                <a:solidFill>
                  <a:schemeClr val="tx1"/>
                </a:solidFill>
              </a:defRPr>
            </a:lvl1pPr>
          </a:lstStyle>
          <a:p>
            <a:pPr lvl="0"/>
            <a:r>
              <a:rPr lang="fr-FR"/>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2840467" y="4551695"/>
            <a:ext cx="1941514" cy="754036"/>
          </a:xfrm>
        </p:spPr>
        <p:txBody>
          <a:bodyPr>
            <a:normAutofit/>
          </a:bodyPr>
          <a:lstStyle>
            <a:lvl1pPr marL="0" indent="0" algn="ctr">
              <a:buNone/>
              <a:defRPr sz="1200"/>
            </a:lvl1pPr>
          </a:lstStyle>
          <a:p>
            <a:pPr lvl="0"/>
            <a:r>
              <a:rPr lang="fr-FR"/>
              <a:t>Lorem ipsum </a:t>
            </a:r>
            <a:r>
              <a:rPr lang="fr-FR" err="1"/>
              <a:t>dolor</a:t>
            </a:r>
            <a:r>
              <a:rPr lang="fr-FR"/>
              <a:t> </a:t>
            </a:r>
            <a:br>
              <a:rPr lang="fr-FR"/>
            </a:br>
            <a:r>
              <a:rPr lang="fr-FR" err="1"/>
              <a:t>sit</a:t>
            </a:r>
            <a:r>
              <a:rPr lang="fr-FR"/>
              <a:t> </a:t>
            </a:r>
            <a:r>
              <a:rPr lang="fr-FR" err="1"/>
              <a:t>amet</a:t>
            </a:r>
            <a:r>
              <a:rPr lang="fr-FR"/>
              <a:t>, </a:t>
            </a:r>
            <a:br>
              <a:rPr lang="fr-FR"/>
            </a:br>
            <a:r>
              <a:rPr lang="fr-FR" err="1"/>
              <a:t>consectetur</a:t>
            </a:r>
            <a:endParaRPr lang="fr-FR"/>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5109734" y="4551693"/>
            <a:ext cx="1941513" cy="754037"/>
          </a:xfrm>
        </p:spPr>
        <p:txBody>
          <a:bodyPr>
            <a:normAutofit/>
          </a:bodyPr>
          <a:lstStyle>
            <a:lvl1pPr marL="0" indent="0" algn="ctr">
              <a:lnSpc>
                <a:spcPct val="100000"/>
              </a:lnSpc>
              <a:buNone/>
              <a:defRPr sz="1200"/>
            </a:lvl1pPr>
          </a:lstStyle>
          <a:p>
            <a:pPr lvl="0"/>
            <a:r>
              <a:rPr lang="fr-FR"/>
              <a:t>Lorem ipsum </a:t>
            </a:r>
            <a:r>
              <a:rPr lang="fr-FR" err="1"/>
              <a:t>dolor</a:t>
            </a:r>
            <a:r>
              <a:rPr lang="fr-FR"/>
              <a:t> </a:t>
            </a:r>
            <a:br>
              <a:rPr lang="fr-FR"/>
            </a:br>
            <a:r>
              <a:rPr lang="fr-FR" err="1"/>
              <a:t>sit</a:t>
            </a:r>
            <a:r>
              <a:rPr lang="fr-FR"/>
              <a:t> </a:t>
            </a:r>
            <a:r>
              <a:rPr lang="fr-FR" err="1"/>
              <a:t>amet</a:t>
            </a:r>
            <a:r>
              <a:rPr lang="fr-FR"/>
              <a:t>, </a:t>
            </a:r>
            <a:br>
              <a:rPr lang="fr-FR"/>
            </a:br>
            <a:r>
              <a:rPr lang="fr-FR" err="1"/>
              <a:t>consectetur</a:t>
            </a:r>
            <a:endParaRPr lang="fr-FR"/>
          </a:p>
        </p:txBody>
      </p:sp>
      <p:sp>
        <p:nvSpPr>
          <p:cNvPr id="73" name="Espace réservé du texte 70">
            <a:extLst>
              <a:ext uri="{FF2B5EF4-FFF2-40B4-BE49-F238E27FC236}">
                <a16:creationId xmlns:a16="http://schemas.microsoft.com/office/drawing/2014/main" id="{39757443-E4ED-7F2F-EA57-3BF61F47EAE1}"/>
              </a:ext>
            </a:extLst>
          </p:cNvPr>
          <p:cNvSpPr>
            <a:spLocks noGrp="1"/>
          </p:cNvSpPr>
          <p:nvPr>
            <p:ph type="body" sz="quarter" idx="20" hasCustomPrompt="1"/>
          </p:nvPr>
        </p:nvSpPr>
        <p:spPr>
          <a:xfrm>
            <a:off x="7374759" y="4551693"/>
            <a:ext cx="1941513" cy="754038"/>
          </a:xfrm>
        </p:spPr>
        <p:txBody>
          <a:bodyPr>
            <a:normAutofit/>
          </a:bodyPr>
          <a:lstStyle>
            <a:lvl1pPr marL="0" indent="0" algn="ctr">
              <a:buNone/>
              <a:defRPr sz="1200"/>
            </a:lvl1pPr>
          </a:lstStyle>
          <a:p>
            <a:pPr lvl="0"/>
            <a:r>
              <a:rPr lang="fr-FR"/>
              <a:t>Lorem ipsum </a:t>
            </a:r>
            <a:r>
              <a:rPr lang="fr-FR" err="1"/>
              <a:t>dolor</a:t>
            </a:r>
            <a:r>
              <a:rPr lang="fr-FR"/>
              <a:t> </a:t>
            </a:r>
            <a:br>
              <a:rPr lang="fr-FR"/>
            </a:br>
            <a:r>
              <a:rPr lang="fr-FR" err="1"/>
              <a:t>sit</a:t>
            </a:r>
            <a:r>
              <a:rPr lang="fr-FR"/>
              <a:t> </a:t>
            </a:r>
            <a:r>
              <a:rPr lang="fr-FR" err="1"/>
              <a:t>amet</a:t>
            </a:r>
            <a:r>
              <a:rPr lang="fr-FR"/>
              <a:t>, </a:t>
            </a:r>
            <a:br>
              <a:rPr lang="fr-FR"/>
            </a:br>
            <a:r>
              <a:rPr lang="fr-FR" err="1"/>
              <a:t>consectetur</a:t>
            </a:r>
            <a:endParaRPr lang="fr-FR"/>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2840467" y="5306514"/>
            <a:ext cx="1941514" cy="358088"/>
          </a:xfrm>
        </p:spPr>
        <p:txBody>
          <a:bodyPr>
            <a:normAutofit/>
          </a:bodyPr>
          <a:lstStyle>
            <a:lvl1pPr marL="0" indent="0" algn="ctr">
              <a:buNone/>
              <a:defRPr sz="1000"/>
            </a:lvl1pPr>
          </a:lstStyle>
          <a:p>
            <a:pPr lvl="0"/>
            <a:r>
              <a:rPr lang="fr-FR"/>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5109734" y="5306514"/>
            <a:ext cx="1941514" cy="358088"/>
          </a:xfrm>
        </p:spPr>
        <p:txBody>
          <a:bodyPr>
            <a:normAutofit/>
          </a:bodyPr>
          <a:lstStyle>
            <a:lvl1pPr marL="0" indent="0" algn="ctr">
              <a:buNone/>
              <a:defRPr sz="1000"/>
            </a:lvl1pPr>
          </a:lstStyle>
          <a:p>
            <a:pPr lvl="0"/>
            <a:r>
              <a:rPr lang="fr-FR"/>
              <a:t>+123 456 789</a:t>
            </a:r>
          </a:p>
        </p:txBody>
      </p:sp>
      <p:sp>
        <p:nvSpPr>
          <p:cNvPr id="79" name="Espace réservé du texte 70">
            <a:extLst>
              <a:ext uri="{FF2B5EF4-FFF2-40B4-BE49-F238E27FC236}">
                <a16:creationId xmlns:a16="http://schemas.microsoft.com/office/drawing/2014/main" id="{E9A8B5D7-9354-2195-D2C6-F0ADD6AC58A7}"/>
              </a:ext>
            </a:extLst>
          </p:cNvPr>
          <p:cNvSpPr>
            <a:spLocks noGrp="1"/>
          </p:cNvSpPr>
          <p:nvPr>
            <p:ph type="body" sz="quarter" idx="24" hasCustomPrompt="1"/>
          </p:nvPr>
        </p:nvSpPr>
        <p:spPr>
          <a:xfrm>
            <a:off x="7381594" y="5316071"/>
            <a:ext cx="1941514" cy="358088"/>
          </a:xfrm>
        </p:spPr>
        <p:txBody>
          <a:bodyPr>
            <a:normAutofit/>
          </a:bodyPr>
          <a:lstStyle>
            <a:lvl1pPr marL="0" indent="0" algn="ctr">
              <a:buNone/>
              <a:defRPr sz="1000"/>
            </a:lvl1pPr>
          </a:lstStyle>
          <a:p>
            <a:pPr lvl="0"/>
            <a:r>
              <a:rPr lang="fr-FR"/>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28/11/2024</a:t>
            </a:fld>
            <a:endParaRPr lang="fr-FR"/>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2840467"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5093473"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5" name="Google Shape;157;p20">
            <a:extLst>
              <a:ext uri="{FF2B5EF4-FFF2-40B4-BE49-F238E27FC236}">
                <a16:creationId xmlns:a16="http://schemas.microsoft.com/office/drawing/2014/main" id="{D1566A71-40F2-37ED-2197-832191E4EC47}"/>
              </a:ext>
            </a:extLst>
          </p:cNvPr>
          <p:cNvCxnSpPr>
            <a:cxnSpLocks/>
          </p:cNvCxnSpPr>
          <p:nvPr userDrawn="1"/>
        </p:nvCxnSpPr>
        <p:spPr>
          <a:xfrm>
            <a:off x="7355906" y="4448500"/>
            <a:ext cx="1941514" cy="0"/>
          </a:xfrm>
          <a:prstGeom prst="straightConnector1">
            <a:avLst/>
          </a:prstGeom>
          <a:noFill/>
          <a:ln w="12700" cap="flat" cmpd="sng">
            <a:solidFill>
              <a:schemeClr val="accent2"/>
            </a:solidFill>
            <a:prstDash val="solid"/>
            <a:round/>
            <a:headEnd type="none" w="med" len="med"/>
            <a:tailEnd type="none" w="med" len="med"/>
          </a:ln>
        </p:spPr>
      </p:cxnSp>
      <p:sp>
        <p:nvSpPr>
          <p:cNvPr id="3" name="Titre 2">
            <a:extLst>
              <a:ext uri="{FF2B5EF4-FFF2-40B4-BE49-F238E27FC236}">
                <a16:creationId xmlns:a16="http://schemas.microsoft.com/office/drawing/2014/main" id="{D770E375-40A9-FE67-75A5-D56463906F22}"/>
              </a:ext>
            </a:extLst>
          </p:cNvPr>
          <p:cNvSpPr>
            <a:spLocks noGrp="1"/>
          </p:cNvSpPr>
          <p:nvPr>
            <p:ph type="title"/>
          </p:nvPr>
        </p:nvSpPr>
        <p:spPr>
          <a:xfrm>
            <a:off x="587375" y="584200"/>
            <a:ext cx="8245539" cy="1304560"/>
          </a:xfrm>
        </p:spPr>
        <p:txBody>
          <a:bodyPr/>
          <a:lstStyle/>
          <a:p>
            <a:r>
              <a:rPr lang="fr-FR"/>
              <a:t>Modifiez le style du titre</a:t>
            </a:r>
          </a:p>
        </p:txBody>
      </p:sp>
    </p:spTree>
    <p:extLst>
      <p:ext uri="{BB962C8B-B14F-4D97-AF65-F5344CB8AC3E}">
        <p14:creationId xmlns:p14="http://schemas.microsoft.com/office/powerpoint/2010/main" val="8716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000"/>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e en avant 2">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4000983" y="1869906"/>
            <a:ext cx="1941513" cy="1885950"/>
          </a:xfrm>
          <a:prstGeom prst="ellipse">
            <a:avLst/>
          </a:prstGeom>
        </p:spPr>
        <p:txBody>
          <a:bodyPr/>
          <a:lstStyle>
            <a:lvl1pPr marL="0" indent="0">
              <a:buNone/>
              <a:defRPr/>
            </a:lvl1pPr>
          </a:lstStyle>
          <a:p>
            <a:endParaRPr lang="fr-FR"/>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6270251" y="1869906"/>
            <a:ext cx="1941513" cy="1885950"/>
          </a:xfrm>
          <a:prstGeom prst="ellipse">
            <a:avLst/>
          </a:prstGeom>
        </p:spPr>
        <p:txBody>
          <a:bodyPr/>
          <a:lstStyle>
            <a:lvl1pPr marL="0" indent="0">
              <a:buNone/>
              <a:defRPr/>
            </a:lvl1pPr>
          </a:lstStyle>
          <a:p>
            <a:endParaRPr lang="fr-FR"/>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4000983" y="4062737"/>
            <a:ext cx="1941513" cy="385763"/>
          </a:xfrm>
        </p:spPr>
        <p:txBody>
          <a:bodyPr>
            <a:normAutofit/>
          </a:bodyPr>
          <a:lstStyle>
            <a:lvl1pPr marL="0" indent="0" algn="ctr">
              <a:buNone/>
              <a:defRPr sz="1600" b="1">
                <a:solidFill>
                  <a:schemeClr val="tx1"/>
                </a:solidFill>
              </a:defRPr>
            </a:lvl1pPr>
          </a:lstStyle>
          <a:p>
            <a:pPr lvl="0"/>
            <a:r>
              <a:rPr lang="fr-FR"/>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6270250" y="4062737"/>
            <a:ext cx="1941513" cy="385763"/>
          </a:xfrm>
        </p:spPr>
        <p:txBody>
          <a:bodyPr>
            <a:normAutofit/>
          </a:bodyPr>
          <a:lstStyle>
            <a:lvl1pPr marL="0" indent="0" algn="ctr">
              <a:buNone/>
              <a:defRPr sz="1600" b="1">
                <a:solidFill>
                  <a:schemeClr val="tx1"/>
                </a:solidFill>
              </a:defRPr>
            </a:lvl1pPr>
          </a:lstStyle>
          <a:p>
            <a:pPr lvl="0"/>
            <a:r>
              <a:rPr lang="fr-FR"/>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4000982" y="4551695"/>
            <a:ext cx="1941514" cy="754036"/>
          </a:xfrm>
        </p:spPr>
        <p:txBody>
          <a:bodyPr>
            <a:normAutofit/>
          </a:bodyPr>
          <a:lstStyle>
            <a:lvl1pPr marL="0" indent="0" algn="ctr">
              <a:buNone/>
              <a:defRPr sz="1200"/>
            </a:lvl1pPr>
          </a:lstStyle>
          <a:p>
            <a:pPr lvl="0"/>
            <a:r>
              <a:rPr lang="fr-FR"/>
              <a:t>Lorem ipsum </a:t>
            </a:r>
            <a:r>
              <a:rPr lang="fr-FR" err="1"/>
              <a:t>dolor</a:t>
            </a:r>
            <a:r>
              <a:rPr lang="fr-FR"/>
              <a:t> </a:t>
            </a:r>
            <a:br>
              <a:rPr lang="fr-FR"/>
            </a:br>
            <a:r>
              <a:rPr lang="fr-FR" err="1"/>
              <a:t>sit</a:t>
            </a:r>
            <a:r>
              <a:rPr lang="fr-FR"/>
              <a:t> </a:t>
            </a:r>
            <a:r>
              <a:rPr lang="fr-FR" err="1"/>
              <a:t>amet</a:t>
            </a:r>
            <a:r>
              <a:rPr lang="fr-FR"/>
              <a:t>, </a:t>
            </a:r>
            <a:br>
              <a:rPr lang="fr-FR"/>
            </a:br>
            <a:r>
              <a:rPr lang="fr-FR" err="1"/>
              <a:t>consectetur</a:t>
            </a:r>
            <a:endParaRPr lang="fr-FR"/>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6270249" y="4551693"/>
            <a:ext cx="1941513" cy="754037"/>
          </a:xfrm>
        </p:spPr>
        <p:txBody>
          <a:bodyPr>
            <a:normAutofit/>
          </a:bodyPr>
          <a:lstStyle>
            <a:lvl1pPr marL="0" indent="0" algn="ctr">
              <a:lnSpc>
                <a:spcPct val="100000"/>
              </a:lnSpc>
              <a:buNone/>
              <a:defRPr sz="1200"/>
            </a:lvl1pPr>
          </a:lstStyle>
          <a:p>
            <a:pPr lvl="0"/>
            <a:r>
              <a:rPr lang="fr-FR"/>
              <a:t>Lorem ipsum </a:t>
            </a:r>
            <a:r>
              <a:rPr lang="fr-FR" err="1"/>
              <a:t>dolor</a:t>
            </a:r>
            <a:r>
              <a:rPr lang="fr-FR"/>
              <a:t> </a:t>
            </a:r>
            <a:br>
              <a:rPr lang="fr-FR"/>
            </a:br>
            <a:r>
              <a:rPr lang="fr-FR" err="1"/>
              <a:t>sit</a:t>
            </a:r>
            <a:r>
              <a:rPr lang="fr-FR"/>
              <a:t> </a:t>
            </a:r>
            <a:r>
              <a:rPr lang="fr-FR" err="1"/>
              <a:t>amet</a:t>
            </a:r>
            <a:r>
              <a:rPr lang="fr-FR"/>
              <a:t>, </a:t>
            </a:r>
            <a:br>
              <a:rPr lang="fr-FR"/>
            </a:br>
            <a:r>
              <a:rPr lang="fr-FR" err="1"/>
              <a:t>consectetur</a:t>
            </a:r>
            <a:endParaRPr lang="fr-FR"/>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4000982" y="5306514"/>
            <a:ext cx="1941514" cy="358088"/>
          </a:xfrm>
        </p:spPr>
        <p:txBody>
          <a:bodyPr>
            <a:normAutofit/>
          </a:bodyPr>
          <a:lstStyle>
            <a:lvl1pPr marL="0" indent="0" algn="ctr">
              <a:buNone/>
              <a:defRPr sz="1000"/>
            </a:lvl1pPr>
          </a:lstStyle>
          <a:p>
            <a:pPr lvl="0"/>
            <a:r>
              <a:rPr lang="fr-FR"/>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6270249" y="5306514"/>
            <a:ext cx="1941514" cy="358088"/>
          </a:xfrm>
        </p:spPr>
        <p:txBody>
          <a:bodyPr>
            <a:normAutofit/>
          </a:bodyPr>
          <a:lstStyle>
            <a:lvl1pPr marL="0" indent="0" algn="ctr">
              <a:buNone/>
              <a:defRPr sz="1000"/>
            </a:lvl1pPr>
          </a:lstStyle>
          <a:p>
            <a:pPr lvl="0"/>
            <a:r>
              <a:rPr lang="fr-FR"/>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28/11/2024</a:t>
            </a:fld>
            <a:endParaRPr lang="fr-FR"/>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4000982"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6253988" y="4448500"/>
            <a:ext cx="1941514" cy="0"/>
          </a:xfrm>
          <a:prstGeom prst="straightConnector1">
            <a:avLst/>
          </a:prstGeom>
          <a:noFill/>
          <a:ln w="12700" cap="flat" cmpd="sng">
            <a:solidFill>
              <a:schemeClr val="accent2"/>
            </a:solidFill>
            <a:prstDash val="solid"/>
            <a:round/>
            <a:headEnd type="none" w="med" len="med"/>
            <a:tailEnd type="none" w="med" len="med"/>
          </a:ln>
        </p:spPr>
      </p:cxnSp>
      <p:sp>
        <p:nvSpPr>
          <p:cNvPr id="3" name="Titre 2">
            <a:extLst>
              <a:ext uri="{FF2B5EF4-FFF2-40B4-BE49-F238E27FC236}">
                <a16:creationId xmlns:a16="http://schemas.microsoft.com/office/drawing/2014/main" id="{D770E375-40A9-FE67-75A5-D56463906F22}"/>
              </a:ext>
            </a:extLst>
          </p:cNvPr>
          <p:cNvSpPr>
            <a:spLocks noGrp="1"/>
          </p:cNvSpPr>
          <p:nvPr>
            <p:ph type="title"/>
          </p:nvPr>
        </p:nvSpPr>
        <p:spPr>
          <a:xfrm>
            <a:off x="587375" y="584200"/>
            <a:ext cx="8245539" cy="1304560"/>
          </a:xfrm>
        </p:spPr>
        <p:txBody>
          <a:bodyPr/>
          <a:lstStyle/>
          <a:p>
            <a:r>
              <a:rPr lang="fr-FR"/>
              <a:t>Modifiez le style du titre</a:t>
            </a:r>
          </a:p>
        </p:txBody>
      </p:sp>
    </p:spTree>
    <p:extLst>
      <p:ext uri="{BB962C8B-B14F-4D97-AF65-F5344CB8AC3E}">
        <p14:creationId xmlns:p14="http://schemas.microsoft.com/office/powerpoint/2010/main" val="16400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7" name="Sous-titre 2">
            <a:extLst>
              <a:ext uri="{FF2B5EF4-FFF2-40B4-BE49-F238E27FC236}">
                <a16:creationId xmlns:a16="http://schemas.microsoft.com/office/drawing/2014/main" id="{EE147119-CE5B-6FDD-B8AC-FC2646EB8C9A}"/>
              </a:ext>
            </a:extLst>
          </p:cNvPr>
          <p:cNvSpPr>
            <a:spLocks noGrp="1"/>
          </p:cNvSpPr>
          <p:nvPr>
            <p:ph type="subTitle" idx="1"/>
          </p:nvPr>
        </p:nvSpPr>
        <p:spPr>
          <a:xfrm>
            <a:off x="589766" y="1280201"/>
            <a:ext cx="3714487" cy="4540439"/>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a:p>
        </p:txBody>
      </p:sp>
      <p:sp>
        <p:nvSpPr>
          <p:cNvPr id="5" name="Rectangle 4">
            <a:extLst>
              <a:ext uri="{FF2B5EF4-FFF2-40B4-BE49-F238E27FC236}">
                <a16:creationId xmlns:a16="http://schemas.microsoft.com/office/drawing/2014/main" id="{8E85CC99-9715-6FED-E3D3-4CAC710789D1}"/>
              </a:ext>
            </a:extLst>
          </p:cNvPr>
          <p:cNvSpPr>
            <a:spLocks noChangeAspect="1"/>
          </p:cNvSpPr>
          <p:nvPr userDrawn="1"/>
        </p:nvSpPr>
        <p:spPr>
          <a:xfrm>
            <a:off x="4985389" y="1650094"/>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Graphique 7" descr="Monde contour">
            <a:extLst>
              <a:ext uri="{FF2B5EF4-FFF2-40B4-BE49-F238E27FC236}">
                <a16:creationId xmlns:a16="http://schemas.microsoft.com/office/drawing/2014/main" id="{9A6B0FC3-C3A1-E16A-9F0D-28163492D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8396" y="1842182"/>
            <a:ext cx="914401" cy="914401"/>
          </a:xfrm>
          <a:prstGeom prst="rect">
            <a:avLst/>
          </a:prstGeom>
        </p:spPr>
      </p:pic>
      <p:sp>
        <p:nvSpPr>
          <p:cNvPr id="13" name="Rectangle 12">
            <a:extLst>
              <a:ext uri="{FF2B5EF4-FFF2-40B4-BE49-F238E27FC236}">
                <a16:creationId xmlns:a16="http://schemas.microsoft.com/office/drawing/2014/main" id="{A0795B94-7E81-4801-C592-573105EC1F26}"/>
              </a:ext>
            </a:extLst>
          </p:cNvPr>
          <p:cNvSpPr>
            <a:spLocks noChangeAspect="1"/>
          </p:cNvSpPr>
          <p:nvPr userDrawn="1"/>
        </p:nvSpPr>
        <p:spPr>
          <a:xfrm>
            <a:off x="6903961" y="1650093"/>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C3F9F177-4F33-5048-2E9D-106CE77BC83B}"/>
              </a:ext>
            </a:extLst>
          </p:cNvPr>
          <p:cNvSpPr>
            <a:spLocks noChangeAspect="1"/>
          </p:cNvSpPr>
          <p:nvPr userDrawn="1"/>
        </p:nvSpPr>
        <p:spPr>
          <a:xfrm>
            <a:off x="8822533" y="1650090"/>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Graphique 11" descr="Livre ouvert contour">
            <a:extLst>
              <a:ext uri="{FF2B5EF4-FFF2-40B4-BE49-F238E27FC236}">
                <a16:creationId xmlns:a16="http://schemas.microsoft.com/office/drawing/2014/main" id="{BE060D9E-4133-88B7-CFDB-2E448D3B2A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7923" y="1838810"/>
            <a:ext cx="914401" cy="914401"/>
          </a:xfrm>
          <a:prstGeom prst="rect">
            <a:avLst/>
          </a:prstGeom>
        </p:spPr>
      </p:pic>
      <p:sp>
        <p:nvSpPr>
          <p:cNvPr id="17" name="Rectangle 16">
            <a:extLst>
              <a:ext uri="{FF2B5EF4-FFF2-40B4-BE49-F238E27FC236}">
                <a16:creationId xmlns:a16="http://schemas.microsoft.com/office/drawing/2014/main" id="{F7E33129-B414-03A7-7C6E-9C94A72833C5}"/>
              </a:ext>
            </a:extLst>
          </p:cNvPr>
          <p:cNvSpPr>
            <a:spLocks noChangeAspect="1"/>
          </p:cNvSpPr>
          <p:nvPr userDrawn="1"/>
        </p:nvSpPr>
        <p:spPr>
          <a:xfrm>
            <a:off x="4985248" y="2876220"/>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5CFB882A-4386-B81D-81C6-C27A7435D245}"/>
              </a:ext>
            </a:extLst>
          </p:cNvPr>
          <p:cNvSpPr>
            <a:spLocks noChangeAspect="1"/>
          </p:cNvSpPr>
          <p:nvPr userDrawn="1"/>
        </p:nvSpPr>
        <p:spPr>
          <a:xfrm>
            <a:off x="6903961" y="2876219"/>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AA97FF0B-6FFD-009D-225F-4F80D2556AA7}"/>
              </a:ext>
            </a:extLst>
          </p:cNvPr>
          <p:cNvSpPr>
            <a:spLocks noChangeAspect="1"/>
          </p:cNvSpPr>
          <p:nvPr userDrawn="1"/>
        </p:nvSpPr>
        <p:spPr>
          <a:xfrm>
            <a:off x="8823598" y="2876219"/>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8221E193-879E-63BD-3DEC-14A555D7494D}"/>
              </a:ext>
            </a:extLst>
          </p:cNvPr>
          <p:cNvSpPr>
            <a:spLocks noChangeAspect="1"/>
          </p:cNvSpPr>
          <p:nvPr userDrawn="1"/>
        </p:nvSpPr>
        <p:spPr>
          <a:xfrm>
            <a:off x="4985998" y="4102347"/>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96359A95-C7E0-D7D3-BC49-34F32145DF4D}"/>
              </a:ext>
            </a:extLst>
          </p:cNvPr>
          <p:cNvSpPr>
            <a:spLocks noChangeAspect="1"/>
          </p:cNvSpPr>
          <p:nvPr userDrawn="1"/>
        </p:nvSpPr>
        <p:spPr>
          <a:xfrm>
            <a:off x="6904798" y="4102346"/>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A201649C-C954-C9C6-4E1D-320D8633F244}"/>
              </a:ext>
            </a:extLst>
          </p:cNvPr>
          <p:cNvSpPr>
            <a:spLocks noChangeAspect="1"/>
          </p:cNvSpPr>
          <p:nvPr userDrawn="1"/>
        </p:nvSpPr>
        <p:spPr>
          <a:xfrm>
            <a:off x="8823598" y="4102342"/>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Graphique 23" descr="Toque d'étudiant contour">
            <a:extLst>
              <a:ext uri="{FF2B5EF4-FFF2-40B4-BE49-F238E27FC236}">
                <a16:creationId xmlns:a16="http://schemas.microsoft.com/office/drawing/2014/main" id="{FA4A1945-65B9-0519-DC5B-DC1B4F8B855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332714" y="3041636"/>
            <a:ext cx="914401" cy="914401"/>
          </a:xfrm>
          <a:prstGeom prst="rect">
            <a:avLst/>
          </a:prstGeom>
        </p:spPr>
      </p:pic>
      <p:pic>
        <p:nvPicPr>
          <p:cNvPr id="26" name="Graphique 25" descr="Mathématiques contour">
            <a:extLst>
              <a:ext uri="{FF2B5EF4-FFF2-40B4-BE49-F238E27FC236}">
                <a16:creationId xmlns:a16="http://schemas.microsoft.com/office/drawing/2014/main" id="{FF8554C1-534E-6D20-9842-85148CA0E22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337450" y="4249211"/>
            <a:ext cx="914401" cy="914401"/>
          </a:xfrm>
          <a:prstGeom prst="rect">
            <a:avLst/>
          </a:prstGeom>
        </p:spPr>
      </p:pic>
      <p:pic>
        <p:nvPicPr>
          <p:cNvPr id="28" name="Graphique 27" descr="Document contour">
            <a:extLst>
              <a:ext uri="{FF2B5EF4-FFF2-40B4-BE49-F238E27FC236}">
                <a16:creationId xmlns:a16="http://schemas.microsoft.com/office/drawing/2014/main" id="{CCAAC4F1-F6DC-908C-A8C3-6B0B98AFDD0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07923" y="4225359"/>
            <a:ext cx="914401" cy="914401"/>
          </a:xfrm>
          <a:prstGeom prst="rect">
            <a:avLst/>
          </a:prstGeom>
        </p:spPr>
      </p:pic>
      <p:pic>
        <p:nvPicPr>
          <p:cNvPr id="30" name="Graphique 29" descr="Globe contour">
            <a:extLst>
              <a:ext uri="{FF2B5EF4-FFF2-40B4-BE49-F238E27FC236}">
                <a16:creationId xmlns:a16="http://schemas.microsoft.com/office/drawing/2014/main" id="{18D5B1A9-3199-FD89-F58B-49EB9EDED3E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407923" y="2999233"/>
            <a:ext cx="914401" cy="914401"/>
          </a:xfrm>
          <a:prstGeom prst="rect">
            <a:avLst/>
          </a:prstGeom>
        </p:spPr>
      </p:pic>
      <p:pic>
        <p:nvPicPr>
          <p:cNvPr id="32" name="Graphique 31" descr="Banque contour">
            <a:extLst>
              <a:ext uri="{FF2B5EF4-FFF2-40B4-BE49-F238E27FC236}">
                <a16:creationId xmlns:a16="http://schemas.microsoft.com/office/drawing/2014/main" id="{39146051-431E-0F5F-2981-378ACD87078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478396" y="3032085"/>
            <a:ext cx="914401" cy="914401"/>
          </a:xfrm>
          <a:prstGeom prst="rect">
            <a:avLst/>
          </a:prstGeom>
        </p:spPr>
      </p:pic>
      <p:sp>
        <p:nvSpPr>
          <p:cNvPr id="33" name="Google Shape;162;p20">
            <a:extLst>
              <a:ext uri="{FF2B5EF4-FFF2-40B4-BE49-F238E27FC236}">
                <a16:creationId xmlns:a16="http://schemas.microsoft.com/office/drawing/2014/main" id="{74AB8E63-1115-1984-EE0E-9B0E02C9F4A1}"/>
              </a:ext>
            </a:extLst>
          </p:cNvPr>
          <p:cNvSpPr/>
          <p:nvPr userDrawn="1"/>
        </p:nvSpPr>
        <p:spPr>
          <a:xfrm rot="5400000">
            <a:off x="4585961" y="4612463"/>
            <a:ext cx="280200" cy="242400"/>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2;p20">
            <a:extLst>
              <a:ext uri="{FF2B5EF4-FFF2-40B4-BE49-F238E27FC236}">
                <a16:creationId xmlns:a16="http://schemas.microsoft.com/office/drawing/2014/main" id="{CF981088-F02F-110C-490A-02DC8E02DD6B}"/>
              </a:ext>
            </a:extLst>
          </p:cNvPr>
          <p:cNvSpPr/>
          <p:nvPr userDrawn="1"/>
        </p:nvSpPr>
        <p:spPr>
          <a:xfrm rot="16200000">
            <a:off x="10860475" y="2141958"/>
            <a:ext cx="280200" cy="242400"/>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Espace réservé du texte 35">
            <a:extLst>
              <a:ext uri="{FF2B5EF4-FFF2-40B4-BE49-F238E27FC236}">
                <a16:creationId xmlns:a16="http://schemas.microsoft.com/office/drawing/2014/main" id="{30E20D9F-A7B9-D3D8-7B1B-79D7AA4F4948}"/>
              </a:ext>
            </a:extLst>
          </p:cNvPr>
          <p:cNvSpPr>
            <a:spLocks noGrp="1" noChangeAspect="1"/>
          </p:cNvSpPr>
          <p:nvPr>
            <p:ph type="body" sz="quarter" idx="10" hasCustomPrompt="1"/>
          </p:nvPr>
        </p:nvSpPr>
        <p:spPr>
          <a:xfrm>
            <a:off x="8818927" y="1935390"/>
            <a:ext cx="1915112" cy="345517"/>
          </a:xfrm>
        </p:spPr>
        <p:txBody>
          <a:bodyPr>
            <a:noAutofit/>
          </a:bodyPr>
          <a:lstStyle>
            <a:lvl1pPr marL="0" indent="0" algn="ctr">
              <a:buNone/>
              <a:defRPr sz="3200" b="1">
                <a:solidFill>
                  <a:schemeClr val="bg1"/>
                </a:solidFill>
              </a:defRPr>
            </a:lvl1pPr>
          </a:lstStyle>
          <a:p>
            <a:pPr lvl="0"/>
            <a:r>
              <a:rPr lang="fr-FR"/>
              <a:t>5.710</a:t>
            </a:r>
          </a:p>
        </p:txBody>
      </p:sp>
      <p:sp>
        <p:nvSpPr>
          <p:cNvPr id="38" name="Espace réservé du texte 37">
            <a:extLst>
              <a:ext uri="{FF2B5EF4-FFF2-40B4-BE49-F238E27FC236}">
                <a16:creationId xmlns:a16="http://schemas.microsoft.com/office/drawing/2014/main" id="{09DBD60A-9E07-B777-4939-AB3C8EF5B0BD}"/>
              </a:ext>
            </a:extLst>
          </p:cNvPr>
          <p:cNvSpPr>
            <a:spLocks noGrp="1" noChangeAspect="1"/>
          </p:cNvSpPr>
          <p:nvPr>
            <p:ph type="body" sz="quarter" idx="11" hasCustomPrompt="1"/>
          </p:nvPr>
        </p:nvSpPr>
        <p:spPr>
          <a:xfrm>
            <a:off x="8818926" y="2380111"/>
            <a:ext cx="1915112" cy="325435"/>
          </a:xfrm>
        </p:spPr>
        <p:txBody>
          <a:bodyPr>
            <a:normAutofit/>
          </a:bodyPr>
          <a:lstStyle>
            <a:lvl1pPr marL="0" indent="0" algn="ctr">
              <a:buNone/>
              <a:defRPr sz="1400">
                <a:solidFill>
                  <a:schemeClr val="bg1"/>
                </a:solidFill>
              </a:defRPr>
            </a:lvl1pPr>
          </a:lstStyle>
          <a:p>
            <a:pPr lvl="0"/>
            <a:r>
              <a:rPr lang="fr-FR"/>
              <a:t>Staff </a:t>
            </a:r>
            <a:r>
              <a:rPr lang="fr-FR" err="1"/>
              <a:t>members</a:t>
            </a:r>
            <a:endParaRPr lang="fr-FR"/>
          </a:p>
        </p:txBody>
      </p:sp>
      <p:sp>
        <p:nvSpPr>
          <p:cNvPr id="39" name="Espace réservé du texte 35">
            <a:extLst>
              <a:ext uri="{FF2B5EF4-FFF2-40B4-BE49-F238E27FC236}">
                <a16:creationId xmlns:a16="http://schemas.microsoft.com/office/drawing/2014/main" id="{76A1B18B-DF67-E16E-77FE-5BE3ADB3C25C}"/>
              </a:ext>
            </a:extLst>
          </p:cNvPr>
          <p:cNvSpPr>
            <a:spLocks noGrp="1" noChangeAspect="1"/>
          </p:cNvSpPr>
          <p:nvPr>
            <p:ph type="body" sz="quarter" idx="12" hasCustomPrompt="1"/>
          </p:nvPr>
        </p:nvSpPr>
        <p:spPr>
          <a:xfrm>
            <a:off x="4991428" y="4390036"/>
            <a:ext cx="1902757" cy="345517"/>
          </a:xfrm>
        </p:spPr>
        <p:txBody>
          <a:bodyPr>
            <a:noAutofit/>
          </a:bodyPr>
          <a:lstStyle>
            <a:lvl1pPr marL="0" indent="0" algn="ctr">
              <a:buNone/>
              <a:defRPr sz="3200" b="1">
                <a:solidFill>
                  <a:schemeClr val="tx2"/>
                </a:solidFill>
              </a:defRPr>
            </a:lvl1pPr>
          </a:lstStyle>
          <a:p>
            <a:pPr lvl="0"/>
            <a:r>
              <a:rPr lang="fr-FR"/>
              <a:t>25.421</a:t>
            </a:r>
          </a:p>
        </p:txBody>
      </p:sp>
      <p:sp>
        <p:nvSpPr>
          <p:cNvPr id="40" name="Espace réservé du texte 37">
            <a:extLst>
              <a:ext uri="{FF2B5EF4-FFF2-40B4-BE49-F238E27FC236}">
                <a16:creationId xmlns:a16="http://schemas.microsoft.com/office/drawing/2014/main" id="{5A7313C0-8E73-AF11-17E9-FAC15EEAB163}"/>
              </a:ext>
            </a:extLst>
          </p:cNvPr>
          <p:cNvSpPr>
            <a:spLocks noGrp="1" noChangeAspect="1"/>
          </p:cNvSpPr>
          <p:nvPr>
            <p:ph type="body" sz="quarter" idx="13" hasCustomPrompt="1"/>
          </p:nvPr>
        </p:nvSpPr>
        <p:spPr>
          <a:xfrm>
            <a:off x="4988996" y="4814322"/>
            <a:ext cx="1909567" cy="325435"/>
          </a:xfrm>
        </p:spPr>
        <p:txBody>
          <a:bodyPr>
            <a:normAutofit/>
          </a:bodyPr>
          <a:lstStyle>
            <a:lvl1pPr marL="0" indent="0" algn="ctr">
              <a:buNone/>
              <a:defRPr sz="1400">
                <a:solidFill>
                  <a:schemeClr val="tx2"/>
                </a:solidFill>
              </a:defRPr>
            </a:lvl1pPr>
          </a:lstStyle>
          <a:p>
            <a:pPr lvl="0"/>
            <a:r>
              <a:rPr lang="fr-FR" err="1"/>
              <a:t>Students</a:t>
            </a:r>
            <a:r>
              <a:rPr lang="fr-FR"/>
              <a:t> and</a:t>
            </a:r>
            <a:br>
              <a:rPr lang="fr-FR"/>
            </a:br>
            <a:r>
              <a:rPr lang="fr-FR"/>
              <a:t>PhD </a:t>
            </a:r>
            <a:r>
              <a:rPr lang="fr-FR" err="1"/>
              <a:t>students</a:t>
            </a:r>
            <a:endParaRPr lang="fr-FR"/>
          </a:p>
        </p:txBody>
      </p:sp>
      <p:cxnSp>
        <p:nvCxnSpPr>
          <p:cNvPr id="43" name="Google Shape;157;p20">
            <a:extLst>
              <a:ext uri="{FF2B5EF4-FFF2-40B4-BE49-F238E27FC236}">
                <a16:creationId xmlns:a16="http://schemas.microsoft.com/office/drawing/2014/main" id="{5D7952C8-6BAD-5F6D-097F-83CDE61962C2}"/>
              </a:ext>
            </a:extLst>
          </p:cNvPr>
          <p:cNvCxnSpPr>
            <a:cxnSpLocks/>
          </p:cNvCxnSpPr>
          <p:nvPr userDrawn="1"/>
        </p:nvCxnSpPr>
        <p:spPr>
          <a:xfrm>
            <a:off x="588297" y="1037356"/>
            <a:ext cx="3715956" cy="0"/>
          </a:xfrm>
          <a:prstGeom prst="straightConnector1">
            <a:avLst/>
          </a:prstGeom>
          <a:noFill/>
          <a:ln w="12700" cap="flat" cmpd="sng">
            <a:solidFill>
              <a:schemeClr val="accent2"/>
            </a:solidFill>
            <a:prstDash val="solid"/>
            <a:round/>
            <a:headEnd type="none" w="med" len="med"/>
            <a:tailEnd type="none" w="med" len="med"/>
          </a:ln>
        </p:spPr>
      </p:cxnSp>
      <p:sp>
        <p:nvSpPr>
          <p:cNvPr id="2" name="Espace réservé de la date 1">
            <a:extLst>
              <a:ext uri="{FF2B5EF4-FFF2-40B4-BE49-F238E27FC236}">
                <a16:creationId xmlns:a16="http://schemas.microsoft.com/office/drawing/2014/main" id="{5C6C8C81-1787-41BE-7F0B-44F900BA03A6}"/>
              </a:ext>
            </a:extLst>
          </p:cNvPr>
          <p:cNvSpPr>
            <a:spLocks noGrp="1"/>
          </p:cNvSpPr>
          <p:nvPr>
            <p:ph type="dt" sz="half" idx="14"/>
          </p:nvPr>
        </p:nvSpPr>
        <p:spPr/>
        <p:txBody>
          <a:bodyPr/>
          <a:lstStyle/>
          <a:p>
            <a:fld id="{511BE592-B1D8-E947-95D7-DBCE7E591BA7}" type="datetime3">
              <a:rPr lang="fr-BE" smtClean="0"/>
              <a:t>28/11/2024</a:t>
            </a:fld>
            <a:endParaRPr lang="fr-FR"/>
          </a:p>
        </p:txBody>
      </p:sp>
      <p:sp>
        <p:nvSpPr>
          <p:cNvPr id="3" name="Espace réservé du pied de page 2">
            <a:extLst>
              <a:ext uri="{FF2B5EF4-FFF2-40B4-BE49-F238E27FC236}">
                <a16:creationId xmlns:a16="http://schemas.microsoft.com/office/drawing/2014/main" id="{1B13FE74-C00D-BB39-4BF2-E32E38059E67}"/>
              </a:ext>
            </a:extLst>
          </p:cNvPr>
          <p:cNvSpPr>
            <a:spLocks noGrp="1"/>
          </p:cNvSpPr>
          <p:nvPr>
            <p:ph type="ftr" sz="quarter" idx="15"/>
          </p:nvPr>
        </p:nvSpPr>
        <p:spPr/>
        <p:txBody>
          <a:bodyPr/>
          <a:lstStyle/>
          <a:p>
            <a:endParaRPr lang="fr-FR"/>
          </a:p>
        </p:txBody>
      </p:sp>
      <p:sp>
        <p:nvSpPr>
          <p:cNvPr id="4" name="Espace réservé du numéro de diapositive 3">
            <a:extLst>
              <a:ext uri="{FF2B5EF4-FFF2-40B4-BE49-F238E27FC236}">
                <a16:creationId xmlns:a16="http://schemas.microsoft.com/office/drawing/2014/main" id="{A4D072F6-9924-94AC-BB3F-E87312453838}"/>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a:p>
        </p:txBody>
      </p:sp>
      <p:pic>
        <p:nvPicPr>
          <p:cNvPr id="37" name="Google Shape;201;p23">
            <a:extLst>
              <a:ext uri="{FF2B5EF4-FFF2-40B4-BE49-F238E27FC236}">
                <a16:creationId xmlns:a16="http://schemas.microsoft.com/office/drawing/2014/main" id="{05A82BB3-E82A-DB1C-BB48-352D01EC96B9}"/>
              </a:ext>
            </a:extLst>
          </p:cNvPr>
          <p:cNvPicPr preferRelativeResize="0"/>
          <p:nvPr userDrawn="1"/>
        </p:nvPicPr>
        <p:blipFill rotWithShape="1">
          <a:blip r:embed="rId16">
            <a:alphaModFix/>
          </a:blip>
          <a:srcRect/>
          <a:stretch/>
        </p:blipFill>
        <p:spPr>
          <a:xfrm flipH="1">
            <a:off x="0" y="661366"/>
            <a:ext cx="271512" cy="159992"/>
          </a:xfrm>
          <a:prstGeom prst="rect">
            <a:avLst/>
          </a:prstGeom>
          <a:noFill/>
          <a:ln>
            <a:noFill/>
          </a:ln>
        </p:spPr>
      </p:pic>
      <p:sp>
        <p:nvSpPr>
          <p:cNvPr id="6" name="Titre 5">
            <a:extLst>
              <a:ext uri="{FF2B5EF4-FFF2-40B4-BE49-F238E27FC236}">
                <a16:creationId xmlns:a16="http://schemas.microsoft.com/office/drawing/2014/main" id="{D06ED03A-FBDB-778E-EB57-99CFEB6D480B}"/>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2898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734675" y="4260645"/>
            <a:ext cx="1734124" cy="385763"/>
          </a:xfrm>
        </p:spPr>
        <p:txBody>
          <a:bodyPr>
            <a:normAutofit/>
          </a:bodyPr>
          <a:lstStyle>
            <a:lvl1pPr marL="0" indent="0" algn="ctr">
              <a:buNone/>
              <a:defRPr sz="1400" b="1">
                <a:solidFill>
                  <a:schemeClr val="tx2"/>
                </a:solidFill>
              </a:defRPr>
            </a:lvl1pPr>
          </a:lstStyle>
          <a:p>
            <a:pPr lvl="0"/>
            <a:r>
              <a:rPr lang="fr-FR"/>
              <a:t>Lorem ipsum</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734675" y="4655835"/>
            <a:ext cx="1734124" cy="1782440"/>
          </a:xfrm>
        </p:spPr>
        <p:txBody>
          <a:bodyPr>
            <a:normAutofit/>
          </a:bodyPr>
          <a:lstStyle>
            <a:lvl1pPr marL="0" indent="0" algn="ctr">
              <a:buNone/>
              <a:defRPr sz="10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28/11/2024</a:t>
            </a:fld>
            <a:endParaRPr lang="fr-FR"/>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a:p>
        </p:txBody>
      </p:sp>
      <p:sp>
        <p:nvSpPr>
          <p:cNvPr id="25" name="Espace réservé du texte 70">
            <a:extLst>
              <a:ext uri="{FF2B5EF4-FFF2-40B4-BE49-F238E27FC236}">
                <a16:creationId xmlns:a16="http://schemas.microsoft.com/office/drawing/2014/main" id="{4745B0A3-E24E-3741-4527-2A8F7CD26656}"/>
              </a:ext>
            </a:extLst>
          </p:cNvPr>
          <p:cNvSpPr>
            <a:spLocks noGrp="1"/>
          </p:cNvSpPr>
          <p:nvPr>
            <p:ph type="body" sz="quarter" idx="29" hasCustomPrompt="1"/>
          </p:nvPr>
        </p:nvSpPr>
        <p:spPr>
          <a:xfrm>
            <a:off x="4015961" y="4655835"/>
            <a:ext cx="1734124" cy="1782440"/>
          </a:xfrm>
        </p:spPr>
        <p:txBody>
          <a:bodyPr>
            <a:normAutofit/>
          </a:bodyPr>
          <a:lstStyle>
            <a:lvl1pPr marL="0" indent="0" algn="ctr">
              <a:buNone/>
              <a:defRPr sz="10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a:t>
            </a:r>
          </a:p>
        </p:txBody>
      </p:sp>
      <p:sp>
        <p:nvSpPr>
          <p:cNvPr id="26" name="Espace réservé du texte 70">
            <a:extLst>
              <a:ext uri="{FF2B5EF4-FFF2-40B4-BE49-F238E27FC236}">
                <a16:creationId xmlns:a16="http://schemas.microsoft.com/office/drawing/2014/main" id="{C63762C1-52A9-53AB-3387-4A209C76E1E4}"/>
              </a:ext>
            </a:extLst>
          </p:cNvPr>
          <p:cNvSpPr>
            <a:spLocks noGrp="1"/>
          </p:cNvSpPr>
          <p:nvPr>
            <p:ph type="body" sz="quarter" idx="30" hasCustomPrompt="1"/>
          </p:nvPr>
        </p:nvSpPr>
        <p:spPr>
          <a:xfrm>
            <a:off x="6250111" y="4655835"/>
            <a:ext cx="1734124" cy="1782440"/>
          </a:xfrm>
        </p:spPr>
        <p:txBody>
          <a:bodyPr>
            <a:normAutofit/>
          </a:bodyPr>
          <a:lstStyle>
            <a:lvl1pPr marL="0" indent="0" algn="ctr">
              <a:buNone/>
              <a:defRPr sz="10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 ex </a:t>
            </a:r>
            <a:r>
              <a:rPr lang="fr-FR" err="1"/>
              <a:t>justo</a:t>
            </a:r>
            <a:r>
              <a:rPr lang="fr-FR"/>
              <a:t> </a:t>
            </a:r>
            <a:r>
              <a:rPr lang="fr-FR" err="1"/>
              <a:t>luctus</a:t>
            </a:r>
            <a:r>
              <a:rPr lang="fr-FR"/>
              <a:t> </a:t>
            </a:r>
            <a:r>
              <a:rPr lang="fr-FR" err="1"/>
              <a:t>arcu</a:t>
            </a:r>
            <a:r>
              <a:rPr lang="fr-FR"/>
              <a:t>, vitae </a:t>
            </a:r>
            <a:r>
              <a:rPr lang="fr-FR" err="1"/>
              <a:t>tempor</a:t>
            </a:r>
            <a:r>
              <a:rPr lang="fr-FR"/>
              <a:t> </a:t>
            </a:r>
            <a:r>
              <a:rPr lang="fr-FR" err="1"/>
              <a:t>risus</a:t>
            </a:r>
            <a:r>
              <a:rPr lang="fr-FR"/>
              <a:t> </a:t>
            </a:r>
            <a:r>
              <a:rPr lang="fr-FR" err="1"/>
              <a:t>odio</a:t>
            </a:r>
            <a:r>
              <a:rPr lang="fr-FR"/>
              <a:t> eu ipsum. </a:t>
            </a:r>
          </a:p>
        </p:txBody>
      </p:sp>
      <p:sp>
        <p:nvSpPr>
          <p:cNvPr id="27" name="Espace réservé du texte 70">
            <a:extLst>
              <a:ext uri="{FF2B5EF4-FFF2-40B4-BE49-F238E27FC236}">
                <a16:creationId xmlns:a16="http://schemas.microsoft.com/office/drawing/2014/main" id="{F83A912C-4338-3A34-A6EA-AEA709A52BCC}"/>
              </a:ext>
            </a:extLst>
          </p:cNvPr>
          <p:cNvSpPr>
            <a:spLocks noGrp="1"/>
          </p:cNvSpPr>
          <p:nvPr>
            <p:ph type="body" sz="quarter" idx="31" hasCustomPrompt="1"/>
          </p:nvPr>
        </p:nvSpPr>
        <p:spPr>
          <a:xfrm>
            <a:off x="8497538" y="4655835"/>
            <a:ext cx="1734124" cy="1782440"/>
          </a:xfrm>
        </p:spPr>
        <p:txBody>
          <a:bodyPr>
            <a:normAutofit/>
          </a:bodyPr>
          <a:lstStyle>
            <a:lvl1pPr marL="0" indent="0" algn="ctr">
              <a:buNone/>
              <a:defRPr sz="10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 ex </a:t>
            </a:r>
            <a:r>
              <a:rPr lang="fr-FR" err="1"/>
              <a:t>justo</a:t>
            </a:r>
            <a:r>
              <a:rPr lang="fr-FR"/>
              <a:t> </a:t>
            </a:r>
            <a:r>
              <a:rPr lang="fr-FR" err="1"/>
              <a:t>luctus</a:t>
            </a:r>
            <a:r>
              <a:rPr lang="fr-FR"/>
              <a:t> </a:t>
            </a:r>
            <a:r>
              <a:rPr lang="fr-FR" err="1"/>
              <a:t>arcu</a:t>
            </a:r>
            <a:r>
              <a:rPr lang="fr-FR"/>
              <a:t>, vitae </a:t>
            </a:r>
            <a:r>
              <a:rPr lang="fr-FR" err="1"/>
              <a:t>tempor</a:t>
            </a:r>
            <a:r>
              <a:rPr lang="fr-FR"/>
              <a:t> </a:t>
            </a:r>
            <a:r>
              <a:rPr lang="fr-FR" err="1"/>
              <a:t>risus</a:t>
            </a:r>
            <a:r>
              <a:rPr lang="fr-FR"/>
              <a:t> </a:t>
            </a:r>
            <a:r>
              <a:rPr lang="fr-FR" err="1"/>
              <a:t>odio</a:t>
            </a:r>
            <a:r>
              <a:rPr lang="fr-FR"/>
              <a:t> eu ipsum. </a:t>
            </a:r>
          </a:p>
        </p:txBody>
      </p:sp>
      <p:sp>
        <p:nvSpPr>
          <p:cNvPr id="32" name="Espace réservé du texte 65">
            <a:extLst>
              <a:ext uri="{FF2B5EF4-FFF2-40B4-BE49-F238E27FC236}">
                <a16:creationId xmlns:a16="http://schemas.microsoft.com/office/drawing/2014/main" id="{EA8FACF4-7082-E50D-D8E2-FB46ACDBA7FB}"/>
              </a:ext>
            </a:extLst>
          </p:cNvPr>
          <p:cNvSpPr>
            <a:spLocks noGrp="1"/>
          </p:cNvSpPr>
          <p:nvPr>
            <p:ph type="body" sz="quarter" idx="32" hasCustomPrompt="1"/>
          </p:nvPr>
        </p:nvSpPr>
        <p:spPr>
          <a:xfrm>
            <a:off x="4006535" y="4260645"/>
            <a:ext cx="1734124" cy="385763"/>
          </a:xfrm>
        </p:spPr>
        <p:txBody>
          <a:bodyPr>
            <a:normAutofit/>
          </a:bodyPr>
          <a:lstStyle>
            <a:lvl1pPr marL="0" indent="0" algn="ctr">
              <a:buNone/>
              <a:defRPr sz="1400" b="1">
                <a:solidFill>
                  <a:schemeClr val="tx2"/>
                </a:solidFill>
              </a:defRPr>
            </a:lvl1pPr>
          </a:lstStyle>
          <a:p>
            <a:pPr lvl="0"/>
            <a:r>
              <a:rPr lang="fr-FR"/>
              <a:t>Lorem ipsum</a:t>
            </a:r>
          </a:p>
        </p:txBody>
      </p:sp>
      <p:sp>
        <p:nvSpPr>
          <p:cNvPr id="33" name="Espace réservé du texte 65">
            <a:extLst>
              <a:ext uri="{FF2B5EF4-FFF2-40B4-BE49-F238E27FC236}">
                <a16:creationId xmlns:a16="http://schemas.microsoft.com/office/drawing/2014/main" id="{6AB3265E-B392-6617-ED44-0BACED097B59}"/>
              </a:ext>
            </a:extLst>
          </p:cNvPr>
          <p:cNvSpPr>
            <a:spLocks noGrp="1"/>
          </p:cNvSpPr>
          <p:nvPr>
            <p:ph type="body" sz="quarter" idx="33" hasCustomPrompt="1"/>
          </p:nvPr>
        </p:nvSpPr>
        <p:spPr>
          <a:xfrm>
            <a:off x="6250112" y="4260645"/>
            <a:ext cx="1734124" cy="385763"/>
          </a:xfrm>
        </p:spPr>
        <p:txBody>
          <a:bodyPr>
            <a:normAutofit/>
          </a:bodyPr>
          <a:lstStyle>
            <a:lvl1pPr marL="0" indent="0" algn="ctr">
              <a:buNone/>
              <a:defRPr sz="1400" b="1">
                <a:solidFill>
                  <a:schemeClr val="tx2"/>
                </a:solidFill>
              </a:defRPr>
            </a:lvl1pPr>
          </a:lstStyle>
          <a:p>
            <a:pPr lvl="0"/>
            <a:r>
              <a:rPr lang="fr-FR"/>
              <a:t>Lorem ipsum</a:t>
            </a:r>
          </a:p>
        </p:txBody>
      </p:sp>
      <p:sp>
        <p:nvSpPr>
          <p:cNvPr id="34" name="Espace réservé du texte 65">
            <a:extLst>
              <a:ext uri="{FF2B5EF4-FFF2-40B4-BE49-F238E27FC236}">
                <a16:creationId xmlns:a16="http://schemas.microsoft.com/office/drawing/2014/main" id="{3133932A-ED0F-9645-1182-09EA058CAEE0}"/>
              </a:ext>
            </a:extLst>
          </p:cNvPr>
          <p:cNvSpPr>
            <a:spLocks noGrp="1"/>
          </p:cNvSpPr>
          <p:nvPr>
            <p:ph type="body" sz="quarter" idx="34" hasCustomPrompt="1"/>
          </p:nvPr>
        </p:nvSpPr>
        <p:spPr>
          <a:xfrm>
            <a:off x="8503118" y="4270072"/>
            <a:ext cx="1734124" cy="385763"/>
          </a:xfrm>
        </p:spPr>
        <p:txBody>
          <a:bodyPr>
            <a:normAutofit/>
          </a:bodyPr>
          <a:lstStyle>
            <a:lvl1pPr marL="0" indent="0" algn="ctr">
              <a:buNone/>
              <a:defRPr sz="1400" b="1">
                <a:solidFill>
                  <a:schemeClr val="tx2"/>
                </a:solidFill>
              </a:defRPr>
            </a:lvl1pPr>
          </a:lstStyle>
          <a:p>
            <a:pPr lvl="0"/>
            <a:r>
              <a:rPr lang="fr-FR"/>
              <a:t>Lorem ipsum</a:t>
            </a:r>
          </a:p>
        </p:txBody>
      </p:sp>
      <p:sp>
        <p:nvSpPr>
          <p:cNvPr id="2" name="Rectangle 1">
            <a:extLst>
              <a:ext uri="{FF2B5EF4-FFF2-40B4-BE49-F238E27FC236}">
                <a16:creationId xmlns:a16="http://schemas.microsoft.com/office/drawing/2014/main" id="{95626375-BFD3-A5CD-8A01-A5D5E5D3CA72}"/>
              </a:ext>
            </a:extLst>
          </p:cNvPr>
          <p:cNvSpPr/>
          <p:nvPr userDrawn="1"/>
        </p:nvSpPr>
        <p:spPr>
          <a:xfrm rot="5400000">
            <a:off x="1883166" y="3582033"/>
            <a:ext cx="622540"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07941E0-033B-D8AD-806D-67CCBB8418EC}"/>
              </a:ext>
            </a:extLst>
          </p:cNvPr>
          <p:cNvSpPr/>
          <p:nvPr userDrawn="1"/>
        </p:nvSpPr>
        <p:spPr>
          <a:xfrm rot="5400000">
            <a:off x="2055276" y="3482662"/>
            <a:ext cx="816055"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0090542A-EE35-F17A-59CE-AC17E44B3F47}"/>
              </a:ext>
            </a:extLst>
          </p:cNvPr>
          <p:cNvSpPr/>
          <p:nvPr userDrawn="1"/>
        </p:nvSpPr>
        <p:spPr>
          <a:xfrm rot="5400000">
            <a:off x="2071391" y="3238411"/>
            <a:ext cx="1304559"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A35A0A6-CC51-D8AC-6BFA-15647E09D36B}"/>
              </a:ext>
            </a:extLst>
          </p:cNvPr>
          <p:cNvSpPr/>
          <p:nvPr userDrawn="1"/>
        </p:nvSpPr>
        <p:spPr>
          <a:xfrm rot="5400000">
            <a:off x="2222427" y="3119771"/>
            <a:ext cx="154183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EA42DD6E-4BA0-CD9F-3ECF-EE334AB52BE4}"/>
              </a:ext>
            </a:extLst>
          </p:cNvPr>
          <p:cNvSpPr>
            <a:spLocks noGrp="1"/>
          </p:cNvSpPr>
          <p:nvPr>
            <p:ph type="title"/>
          </p:nvPr>
        </p:nvSpPr>
        <p:spPr/>
        <p:txBody>
          <a:bodyPr/>
          <a:lstStyle/>
          <a:p>
            <a:r>
              <a:rPr lang="fr-FR"/>
              <a:t>Modifiez le style du titre</a:t>
            </a:r>
          </a:p>
        </p:txBody>
      </p:sp>
      <p:sp>
        <p:nvSpPr>
          <p:cNvPr id="35" name="Rectangle 34">
            <a:extLst>
              <a:ext uri="{FF2B5EF4-FFF2-40B4-BE49-F238E27FC236}">
                <a16:creationId xmlns:a16="http://schemas.microsoft.com/office/drawing/2014/main" id="{D5C13B8A-213D-77B6-7A13-181A00DE2623}"/>
              </a:ext>
            </a:extLst>
          </p:cNvPr>
          <p:cNvSpPr/>
          <p:nvPr userDrawn="1"/>
        </p:nvSpPr>
        <p:spPr>
          <a:xfrm rot="5400000">
            <a:off x="4130665" y="3582033"/>
            <a:ext cx="622540"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0DBC17C7-BD45-28EF-7A0C-EDDAB4294D33}"/>
              </a:ext>
            </a:extLst>
          </p:cNvPr>
          <p:cNvSpPr/>
          <p:nvPr userDrawn="1"/>
        </p:nvSpPr>
        <p:spPr>
          <a:xfrm rot="5400000">
            <a:off x="4168447" y="3348335"/>
            <a:ext cx="1084709"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5DDA95C4-6A86-9D01-FBE2-9D023C382D87}"/>
              </a:ext>
            </a:extLst>
          </p:cNvPr>
          <p:cNvSpPr/>
          <p:nvPr userDrawn="1"/>
        </p:nvSpPr>
        <p:spPr>
          <a:xfrm rot="5400000">
            <a:off x="4544317" y="3463838"/>
            <a:ext cx="853704"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AEC9977D-F7CB-35C5-C577-44233BF9DF85}"/>
              </a:ext>
            </a:extLst>
          </p:cNvPr>
          <p:cNvSpPr/>
          <p:nvPr userDrawn="1"/>
        </p:nvSpPr>
        <p:spPr>
          <a:xfrm rot="5400000">
            <a:off x="4588564" y="3238410"/>
            <a:ext cx="1304561"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B3D73C61-634F-F068-F820-55AB7F001524}"/>
              </a:ext>
            </a:extLst>
          </p:cNvPr>
          <p:cNvSpPr/>
          <p:nvPr userDrawn="1"/>
        </p:nvSpPr>
        <p:spPr>
          <a:xfrm rot="5400000">
            <a:off x="6078396" y="3272640"/>
            <a:ext cx="1241326"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CF572892-B0DB-7CCF-869B-A1828F743864}"/>
              </a:ext>
            </a:extLst>
          </p:cNvPr>
          <p:cNvSpPr/>
          <p:nvPr userDrawn="1"/>
        </p:nvSpPr>
        <p:spPr>
          <a:xfrm rot="5400000">
            <a:off x="6719141" y="3641905"/>
            <a:ext cx="497568"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4B92EBEE-2D55-61AD-A917-68A9AF011403}"/>
              </a:ext>
            </a:extLst>
          </p:cNvPr>
          <p:cNvSpPr/>
          <p:nvPr userDrawn="1"/>
        </p:nvSpPr>
        <p:spPr>
          <a:xfrm rot="5400000">
            <a:off x="6851975" y="3514372"/>
            <a:ext cx="752636"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4DDFB88-474B-CAED-E663-C4ACAEEB63A3}"/>
              </a:ext>
            </a:extLst>
          </p:cNvPr>
          <p:cNvSpPr/>
          <p:nvPr userDrawn="1"/>
        </p:nvSpPr>
        <p:spPr>
          <a:xfrm rot="5400000">
            <a:off x="6955613" y="3348336"/>
            <a:ext cx="108470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12F4F689-80C8-49D9-931F-350A12D72773}"/>
              </a:ext>
            </a:extLst>
          </p:cNvPr>
          <p:cNvSpPr/>
          <p:nvPr userDrawn="1"/>
        </p:nvSpPr>
        <p:spPr>
          <a:xfrm rot="5400000">
            <a:off x="8758489" y="3700421"/>
            <a:ext cx="385763"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8D64C5B-5B72-FC40-3C20-68569A3C6254}"/>
              </a:ext>
            </a:extLst>
          </p:cNvPr>
          <p:cNvSpPr/>
          <p:nvPr userDrawn="1"/>
        </p:nvSpPr>
        <p:spPr>
          <a:xfrm rot="5400000">
            <a:off x="8910274" y="3580727"/>
            <a:ext cx="619925"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ED17AD22-4CA9-B8DA-0C12-3EF00EE9696B}"/>
              </a:ext>
            </a:extLst>
          </p:cNvPr>
          <p:cNvSpPr/>
          <p:nvPr userDrawn="1"/>
        </p:nvSpPr>
        <p:spPr>
          <a:xfrm rot="5400000">
            <a:off x="9015253" y="3425339"/>
            <a:ext cx="930703"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12C9E9DA-37F8-1FDC-4175-C0923FE86F93}"/>
              </a:ext>
            </a:extLst>
          </p:cNvPr>
          <p:cNvSpPr/>
          <p:nvPr userDrawn="1"/>
        </p:nvSpPr>
        <p:spPr>
          <a:xfrm rot="5400000">
            <a:off x="9207925" y="3348336"/>
            <a:ext cx="108470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7250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a:p>
        </p:txBody>
      </p:sp>
      <p:sp>
        <p:nvSpPr>
          <p:cNvPr id="7" name="Espace réservé de la date 6">
            <a:extLst>
              <a:ext uri="{FF2B5EF4-FFF2-40B4-BE49-F238E27FC236}">
                <a16:creationId xmlns:a16="http://schemas.microsoft.com/office/drawing/2014/main" id="{464EADBC-B6A2-70DA-D605-25A7BDDEA6B5}"/>
              </a:ext>
            </a:extLst>
          </p:cNvPr>
          <p:cNvSpPr>
            <a:spLocks noGrp="1"/>
          </p:cNvSpPr>
          <p:nvPr>
            <p:ph type="dt" sz="half" idx="10"/>
          </p:nvPr>
        </p:nvSpPr>
        <p:spPr/>
        <p:txBody>
          <a:bodyPr/>
          <a:lstStyle/>
          <a:p>
            <a:fld id="{B2867609-F87E-5348-B15E-2C77BD1EE497}" type="datetime3">
              <a:rPr lang="fr-BE" smtClean="0"/>
              <a:t>28/11/2024</a:t>
            </a:fld>
            <a:endParaRPr lang="fr-FR"/>
          </a:p>
        </p:txBody>
      </p:sp>
      <p:sp>
        <p:nvSpPr>
          <p:cNvPr id="9" name="Espace réservé du pied de page 8">
            <a:extLst>
              <a:ext uri="{FF2B5EF4-FFF2-40B4-BE49-F238E27FC236}">
                <a16:creationId xmlns:a16="http://schemas.microsoft.com/office/drawing/2014/main" id="{5E3573B8-7320-5036-4D61-777146D1CFF4}"/>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B393512A-FBBB-6C7C-953D-8A236385F944}"/>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2" name="Titre 1">
            <a:extLst>
              <a:ext uri="{FF2B5EF4-FFF2-40B4-BE49-F238E27FC236}">
                <a16:creationId xmlns:a16="http://schemas.microsoft.com/office/drawing/2014/main" id="{CD0A4AD0-ECD9-A688-D217-46C8206E5D9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4185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pic>
        <p:nvPicPr>
          <p:cNvPr id="5" name="Google Shape;494;p41">
            <a:extLst>
              <a:ext uri="{FF2B5EF4-FFF2-40B4-BE49-F238E27FC236}">
                <a16:creationId xmlns:a16="http://schemas.microsoft.com/office/drawing/2014/main" id="{85406726-500A-8F61-A38A-8D94690E7712}"/>
              </a:ext>
            </a:extLst>
          </p:cNvPr>
          <p:cNvPicPr preferRelativeResize="0"/>
          <p:nvPr userDrawn="1"/>
        </p:nvPicPr>
        <p:blipFill>
          <a:blip r:embed="rId2">
            <a:alphaModFix/>
          </a:blip>
          <a:stretch>
            <a:fillRect/>
          </a:stretch>
        </p:blipFill>
        <p:spPr>
          <a:xfrm flipH="1">
            <a:off x="0" y="0"/>
            <a:ext cx="12192000" cy="6858000"/>
          </a:xfrm>
          <a:prstGeom prst="rect">
            <a:avLst/>
          </a:prstGeom>
          <a:noFill/>
          <a:ln>
            <a:noFill/>
          </a:ln>
        </p:spPr>
      </p:pic>
      <p:pic>
        <p:nvPicPr>
          <p:cNvPr id="6" name="Google Shape;495;p41">
            <a:extLst>
              <a:ext uri="{FF2B5EF4-FFF2-40B4-BE49-F238E27FC236}">
                <a16:creationId xmlns:a16="http://schemas.microsoft.com/office/drawing/2014/main" id="{167C38E3-56A2-C197-CC70-580C16AE17C1}"/>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7357"/>
            <a:ext cx="12192004" cy="4864101"/>
          </a:xfrm>
          <a:prstGeom prst="rect">
            <a:avLst/>
          </a:prstGeom>
          <a:noFill/>
          <a:ln>
            <a:noFill/>
          </a:ln>
        </p:spPr>
      </p:pic>
      <p:pic>
        <p:nvPicPr>
          <p:cNvPr id="11" name="Image 10">
            <a:extLst>
              <a:ext uri="{FF2B5EF4-FFF2-40B4-BE49-F238E27FC236}">
                <a16:creationId xmlns:a16="http://schemas.microsoft.com/office/drawing/2014/main" id="{30CFB702-260B-3A30-1605-6D25EF3293A5}"/>
              </a:ext>
            </a:extLst>
          </p:cNvPr>
          <p:cNvPicPr>
            <a:picLocks noChangeAspect="1"/>
          </p:cNvPicPr>
          <p:nvPr userDrawn="1"/>
        </p:nvPicPr>
        <p:blipFill>
          <a:blip r:embed="rId4"/>
          <a:stretch>
            <a:fillRect/>
          </a:stretch>
        </p:blipFill>
        <p:spPr>
          <a:xfrm>
            <a:off x="499936" y="423181"/>
            <a:ext cx="1504102" cy="650078"/>
          </a:xfrm>
          <a:prstGeom prst="rect">
            <a:avLst/>
          </a:prstGeom>
        </p:spPr>
      </p:pic>
      <p:sp>
        <p:nvSpPr>
          <p:cNvPr id="3" name="Titre 2">
            <a:extLst>
              <a:ext uri="{FF2B5EF4-FFF2-40B4-BE49-F238E27FC236}">
                <a16:creationId xmlns:a16="http://schemas.microsoft.com/office/drawing/2014/main" id="{472773E7-93A1-3434-09E8-FC929D73D97C}"/>
              </a:ext>
            </a:extLst>
          </p:cNvPr>
          <p:cNvSpPr>
            <a:spLocks noGrp="1"/>
          </p:cNvSpPr>
          <p:nvPr>
            <p:ph type="title"/>
          </p:nvPr>
        </p:nvSpPr>
        <p:spPr>
          <a:xfrm>
            <a:off x="0" y="2921620"/>
            <a:ext cx="12192000" cy="1634140"/>
          </a:xfrm>
        </p:spPr>
        <p:txBody>
          <a:bodyPr anchor="ctr">
            <a:normAutofit/>
          </a:bodyPr>
          <a:lstStyle>
            <a:lvl1pPr algn="ctr">
              <a:defRPr sz="3600">
                <a:solidFill>
                  <a:schemeClr val="bg1">
                    <a:lumMod val="95000"/>
                  </a:schemeClr>
                </a:solidFill>
              </a:defRPr>
            </a:lvl1pPr>
          </a:lstStyle>
          <a:p>
            <a:endParaRPr lang="fr-FR"/>
          </a:p>
        </p:txBody>
      </p:sp>
    </p:spTree>
    <p:extLst>
      <p:ext uri="{BB962C8B-B14F-4D97-AF65-F5344CB8AC3E}">
        <p14:creationId xmlns:p14="http://schemas.microsoft.com/office/powerpoint/2010/main" val="2831000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triangulaire + 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a:p>
        </p:txBody>
      </p:sp>
      <p:sp>
        <p:nvSpPr>
          <p:cNvPr id="14" name="Titre 13">
            <a:extLst>
              <a:ext uri="{FF2B5EF4-FFF2-40B4-BE49-F238E27FC236}">
                <a16:creationId xmlns:a16="http://schemas.microsoft.com/office/drawing/2014/main" id="{B55D04F7-8C52-0942-8A34-6B994C5CD525}"/>
              </a:ext>
            </a:extLst>
          </p:cNvPr>
          <p:cNvSpPr>
            <a:spLocks noGrp="1"/>
          </p:cNvSpPr>
          <p:nvPr>
            <p:ph type="title"/>
          </p:nvPr>
        </p:nvSpPr>
        <p:spPr>
          <a:xfrm>
            <a:off x="4505093" y="508001"/>
            <a:ext cx="6104951" cy="1100568"/>
          </a:xfrm>
        </p:spPr>
        <p:txBody>
          <a:bodyPr anchor="b">
            <a:normAutofit/>
          </a:bodyPr>
          <a:lstStyle>
            <a:lvl1pPr>
              <a:defRPr sz="2400"/>
            </a:lvl1pPr>
          </a:lstStyle>
          <a:p>
            <a:r>
              <a:rPr lang="fr-FR"/>
              <a:t>Modifiez le style du titre</a:t>
            </a: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12" name="Espace réservé pour une image  34">
            <a:extLst>
              <a:ext uri="{FF2B5EF4-FFF2-40B4-BE49-F238E27FC236}">
                <a16:creationId xmlns:a16="http://schemas.microsoft.com/office/drawing/2014/main" id="{84D32F74-0A3E-8FE5-EEB6-0E41C176E17A}"/>
              </a:ext>
            </a:extLst>
          </p:cNvPr>
          <p:cNvSpPr>
            <a:spLocks noGrp="1"/>
          </p:cNvSpPr>
          <p:nvPr>
            <p:ph type="pic" sz="quarter" idx="13"/>
          </p:nvPr>
        </p:nvSpPr>
        <p:spPr>
          <a:xfrm>
            <a:off x="-72991" y="-95124"/>
            <a:ext cx="4387787" cy="4971923"/>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 name="connsiteX0" fmla="*/ 10268 w 2214988"/>
              <a:gd name="connsiteY0" fmla="*/ 1273191 h 2633948"/>
              <a:gd name="connsiteX1" fmla="*/ 2214988 w 2214988"/>
              <a:gd name="connsiteY1" fmla="*/ 0 h 2633948"/>
              <a:gd name="connsiteX2" fmla="*/ 0 w 2214988"/>
              <a:gd name="connsiteY2" fmla="*/ 2633948 h 2633948"/>
              <a:gd name="connsiteX3" fmla="*/ 10268 w 2214988"/>
              <a:gd name="connsiteY3" fmla="*/ 1273191 h 2633948"/>
              <a:gd name="connsiteX0" fmla="*/ 445 w 2226128"/>
              <a:gd name="connsiteY0" fmla="*/ 0 h 2663810"/>
              <a:gd name="connsiteX1" fmla="*/ 2226128 w 2226128"/>
              <a:gd name="connsiteY1" fmla="*/ 29862 h 2663810"/>
              <a:gd name="connsiteX2" fmla="*/ 11140 w 2226128"/>
              <a:gd name="connsiteY2" fmla="*/ 2663810 h 2663810"/>
              <a:gd name="connsiteX3" fmla="*/ 445 w 2226128"/>
              <a:gd name="connsiteY3" fmla="*/ 0 h 2663810"/>
              <a:gd name="connsiteX0" fmla="*/ 10268 w 2235951"/>
              <a:gd name="connsiteY0" fmla="*/ 0 h 2691653"/>
              <a:gd name="connsiteX1" fmla="*/ 2235951 w 2235951"/>
              <a:gd name="connsiteY1" fmla="*/ 29862 h 2691653"/>
              <a:gd name="connsiteX2" fmla="*/ 0 w 2235951"/>
              <a:gd name="connsiteY2" fmla="*/ 2691653 h 2691653"/>
              <a:gd name="connsiteX3" fmla="*/ 10268 w 2235951"/>
              <a:gd name="connsiteY3" fmla="*/ 0 h 2691653"/>
              <a:gd name="connsiteX0" fmla="*/ 10268 w 2272637"/>
              <a:gd name="connsiteY0" fmla="*/ 20255 h 2711908"/>
              <a:gd name="connsiteX1" fmla="*/ 2272637 w 2272637"/>
              <a:gd name="connsiteY1" fmla="*/ 0 h 2711908"/>
              <a:gd name="connsiteX2" fmla="*/ 0 w 2272637"/>
              <a:gd name="connsiteY2" fmla="*/ 2711908 h 2711908"/>
              <a:gd name="connsiteX3" fmla="*/ 10268 w 2272637"/>
              <a:gd name="connsiteY3" fmla="*/ 20255 h 2711908"/>
              <a:gd name="connsiteX0" fmla="*/ 10268 w 2272637"/>
              <a:gd name="connsiteY0" fmla="*/ 0 h 2713927"/>
              <a:gd name="connsiteX1" fmla="*/ 2272637 w 2272637"/>
              <a:gd name="connsiteY1" fmla="*/ 2019 h 2713927"/>
              <a:gd name="connsiteX2" fmla="*/ 0 w 2272637"/>
              <a:gd name="connsiteY2" fmla="*/ 2713927 h 2713927"/>
              <a:gd name="connsiteX3" fmla="*/ 10268 w 2272637"/>
              <a:gd name="connsiteY3" fmla="*/ 0 h 2713927"/>
              <a:gd name="connsiteX0" fmla="*/ 965 w 2263334"/>
              <a:gd name="connsiteY0" fmla="*/ 0 h 2725064"/>
              <a:gd name="connsiteX1" fmla="*/ 2263334 w 2263334"/>
              <a:gd name="connsiteY1" fmla="*/ 2019 h 2725064"/>
              <a:gd name="connsiteX2" fmla="*/ 1179 w 2263334"/>
              <a:gd name="connsiteY2" fmla="*/ 2725064 h 2725064"/>
              <a:gd name="connsiteX3" fmla="*/ 965 w 2263334"/>
              <a:gd name="connsiteY3" fmla="*/ 0 h 2725064"/>
            </a:gdLst>
            <a:ahLst/>
            <a:cxnLst>
              <a:cxn ang="0">
                <a:pos x="connsiteX0" y="connsiteY0"/>
              </a:cxn>
              <a:cxn ang="0">
                <a:pos x="connsiteX1" y="connsiteY1"/>
              </a:cxn>
              <a:cxn ang="0">
                <a:pos x="connsiteX2" y="connsiteY2"/>
              </a:cxn>
              <a:cxn ang="0">
                <a:pos x="connsiteX3" y="connsiteY3"/>
              </a:cxn>
            </a:cxnLst>
            <a:rect l="l" t="t" r="r" b="b"/>
            <a:pathLst>
              <a:path w="2263334" h="2725064">
                <a:moveTo>
                  <a:pt x="965" y="0"/>
                </a:moveTo>
                <a:lnTo>
                  <a:pt x="2263334" y="2019"/>
                </a:lnTo>
                <a:lnTo>
                  <a:pt x="1179" y="2725064"/>
                </a:lnTo>
                <a:cubicBezTo>
                  <a:pt x="4602" y="2271478"/>
                  <a:pt x="-2458" y="453586"/>
                  <a:pt x="965" y="0"/>
                </a:cubicBezTo>
                <a:close/>
              </a:path>
            </a:pathLst>
          </a:custGeom>
        </p:spPr>
        <p:txBody>
          <a:bodyPr/>
          <a:lstStyle>
            <a:lvl1pPr marL="0" indent="0">
              <a:buNone/>
              <a:defRPr/>
            </a:lvl1pPr>
          </a:lstStyle>
          <a:p>
            <a:endParaRPr lang="fr-FR"/>
          </a:p>
        </p:txBody>
      </p:sp>
      <p:pic>
        <p:nvPicPr>
          <p:cNvPr id="13" name="Image 12">
            <a:extLst>
              <a:ext uri="{FF2B5EF4-FFF2-40B4-BE49-F238E27FC236}">
                <a16:creationId xmlns:a16="http://schemas.microsoft.com/office/drawing/2014/main" id="{2DE22BCD-6F6C-5001-089C-6E114343C237}"/>
              </a:ext>
            </a:extLst>
          </p:cNvPr>
          <p:cNvPicPr>
            <a:picLocks noChangeAspect="1"/>
          </p:cNvPicPr>
          <p:nvPr userDrawn="1"/>
        </p:nvPicPr>
        <p:blipFill>
          <a:blip r:embed="rId2"/>
          <a:stretch>
            <a:fillRect/>
          </a:stretch>
        </p:blipFill>
        <p:spPr>
          <a:xfrm>
            <a:off x="11104726" y="455612"/>
            <a:ext cx="495300" cy="571500"/>
          </a:xfrm>
          <a:prstGeom prst="rect">
            <a:avLst/>
          </a:prstGeom>
        </p:spPr>
      </p:pic>
      <p:sp>
        <p:nvSpPr>
          <p:cNvPr id="2" name="Espace réservé de la date 1">
            <a:extLst>
              <a:ext uri="{FF2B5EF4-FFF2-40B4-BE49-F238E27FC236}">
                <a16:creationId xmlns:a16="http://schemas.microsoft.com/office/drawing/2014/main" id="{DCAFF8FD-CDF9-BF9C-5170-997B58AA6EF9}"/>
              </a:ext>
            </a:extLst>
          </p:cNvPr>
          <p:cNvSpPr>
            <a:spLocks noGrp="1"/>
          </p:cNvSpPr>
          <p:nvPr>
            <p:ph type="dt" sz="half" idx="14"/>
          </p:nvPr>
        </p:nvSpPr>
        <p:spPr/>
        <p:txBody>
          <a:bodyPr/>
          <a:lstStyle/>
          <a:p>
            <a:fld id="{B2867609-F87E-5348-B15E-2C77BD1EE497}" type="datetime3">
              <a:rPr lang="fr-BE" smtClean="0"/>
              <a:t>28/11/2024</a:t>
            </a:fld>
            <a:endParaRPr lang="fr-FR"/>
          </a:p>
        </p:txBody>
      </p:sp>
      <p:sp>
        <p:nvSpPr>
          <p:cNvPr id="4" name="Espace réservé du pied de page 3">
            <a:extLst>
              <a:ext uri="{FF2B5EF4-FFF2-40B4-BE49-F238E27FC236}">
                <a16:creationId xmlns:a16="http://schemas.microsoft.com/office/drawing/2014/main" id="{5F8E731D-BEC6-2C2A-B00C-5BCF5275C1BF}"/>
              </a:ext>
            </a:extLst>
          </p:cNvPr>
          <p:cNvSpPr>
            <a:spLocks noGrp="1"/>
          </p:cNvSpPr>
          <p:nvPr>
            <p:ph type="ftr" sz="quarter" idx="15"/>
          </p:nvPr>
        </p:nvSpPr>
        <p:spPr/>
        <p:txBody>
          <a:bodyPr/>
          <a:lstStyle/>
          <a:p>
            <a:endParaRPr lang="fr-FR"/>
          </a:p>
        </p:txBody>
      </p:sp>
      <p:sp>
        <p:nvSpPr>
          <p:cNvPr id="5" name="Espace réservé du numéro de diapositive 4">
            <a:extLst>
              <a:ext uri="{FF2B5EF4-FFF2-40B4-BE49-F238E27FC236}">
                <a16:creationId xmlns:a16="http://schemas.microsoft.com/office/drawing/2014/main" id="{D8671781-FE5D-FC4F-919A-C5A674B804A1}"/>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a:p>
        </p:txBody>
      </p:sp>
    </p:spTree>
    <p:extLst>
      <p:ext uri="{BB962C8B-B14F-4D97-AF65-F5344CB8AC3E}">
        <p14:creationId xmlns:p14="http://schemas.microsoft.com/office/powerpoint/2010/main" val="40227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triangulaire + TO - Pied de pa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a:p>
        </p:txBody>
      </p:sp>
      <p:sp>
        <p:nvSpPr>
          <p:cNvPr id="14" name="Titre 13">
            <a:extLst>
              <a:ext uri="{FF2B5EF4-FFF2-40B4-BE49-F238E27FC236}">
                <a16:creationId xmlns:a16="http://schemas.microsoft.com/office/drawing/2014/main" id="{B55D04F7-8C52-0942-8A34-6B994C5CD525}"/>
              </a:ext>
            </a:extLst>
          </p:cNvPr>
          <p:cNvSpPr>
            <a:spLocks noGrp="1"/>
          </p:cNvSpPr>
          <p:nvPr>
            <p:ph type="title"/>
          </p:nvPr>
        </p:nvSpPr>
        <p:spPr>
          <a:xfrm>
            <a:off x="4505093" y="508001"/>
            <a:ext cx="6104951" cy="1100568"/>
          </a:xfrm>
        </p:spPr>
        <p:txBody>
          <a:bodyPr anchor="b">
            <a:normAutofit/>
          </a:bodyPr>
          <a:lstStyle>
            <a:lvl1pPr>
              <a:defRPr sz="2400"/>
            </a:lvl1pPr>
          </a:lstStyle>
          <a:p>
            <a:r>
              <a:rPr lang="fr-FR"/>
              <a:t>Modifiez le style du titre</a:t>
            </a: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12" name="Espace réservé pour une image  34">
            <a:extLst>
              <a:ext uri="{FF2B5EF4-FFF2-40B4-BE49-F238E27FC236}">
                <a16:creationId xmlns:a16="http://schemas.microsoft.com/office/drawing/2014/main" id="{84D32F74-0A3E-8FE5-EEB6-0E41C176E17A}"/>
              </a:ext>
            </a:extLst>
          </p:cNvPr>
          <p:cNvSpPr>
            <a:spLocks noGrp="1"/>
          </p:cNvSpPr>
          <p:nvPr>
            <p:ph type="pic" sz="quarter" idx="13"/>
          </p:nvPr>
        </p:nvSpPr>
        <p:spPr>
          <a:xfrm>
            <a:off x="-72991" y="-95124"/>
            <a:ext cx="4387787" cy="4971923"/>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 name="connsiteX0" fmla="*/ 10268 w 2214988"/>
              <a:gd name="connsiteY0" fmla="*/ 1273191 h 2633948"/>
              <a:gd name="connsiteX1" fmla="*/ 2214988 w 2214988"/>
              <a:gd name="connsiteY1" fmla="*/ 0 h 2633948"/>
              <a:gd name="connsiteX2" fmla="*/ 0 w 2214988"/>
              <a:gd name="connsiteY2" fmla="*/ 2633948 h 2633948"/>
              <a:gd name="connsiteX3" fmla="*/ 10268 w 2214988"/>
              <a:gd name="connsiteY3" fmla="*/ 1273191 h 2633948"/>
              <a:gd name="connsiteX0" fmla="*/ 445 w 2226128"/>
              <a:gd name="connsiteY0" fmla="*/ 0 h 2663810"/>
              <a:gd name="connsiteX1" fmla="*/ 2226128 w 2226128"/>
              <a:gd name="connsiteY1" fmla="*/ 29862 h 2663810"/>
              <a:gd name="connsiteX2" fmla="*/ 11140 w 2226128"/>
              <a:gd name="connsiteY2" fmla="*/ 2663810 h 2663810"/>
              <a:gd name="connsiteX3" fmla="*/ 445 w 2226128"/>
              <a:gd name="connsiteY3" fmla="*/ 0 h 2663810"/>
              <a:gd name="connsiteX0" fmla="*/ 10268 w 2235951"/>
              <a:gd name="connsiteY0" fmla="*/ 0 h 2691653"/>
              <a:gd name="connsiteX1" fmla="*/ 2235951 w 2235951"/>
              <a:gd name="connsiteY1" fmla="*/ 29862 h 2691653"/>
              <a:gd name="connsiteX2" fmla="*/ 0 w 2235951"/>
              <a:gd name="connsiteY2" fmla="*/ 2691653 h 2691653"/>
              <a:gd name="connsiteX3" fmla="*/ 10268 w 2235951"/>
              <a:gd name="connsiteY3" fmla="*/ 0 h 2691653"/>
              <a:gd name="connsiteX0" fmla="*/ 10268 w 2272637"/>
              <a:gd name="connsiteY0" fmla="*/ 20255 h 2711908"/>
              <a:gd name="connsiteX1" fmla="*/ 2272637 w 2272637"/>
              <a:gd name="connsiteY1" fmla="*/ 0 h 2711908"/>
              <a:gd name="connsiteX2" fmla="*/ 0 w 2272637"/>
              <a:gd name="connsiteY2" fmla="*/ 2711908 h 2711908"/>
              <a:gd name="connsiteX3" fmla="*/ 10268 w 2272637"/>
              <a:gd name="connsiteY3" fmla="*/ 20255 h 2711908"/>
              <a:gd name="connsiteX0" fmla="*/ 10268 w 2272637"/>
              <a:gd name="connsiteY0" fmla="*/ 0 h 2713927"/>
              <a:gd name="connsiteX1" fmla="*/ 2272637 w 2272637"/>
              <a:gd name="connsiteY1" fmla="*/ 2019 h 2713927"/>
              <a:gd name="connsiteX2" fmla="*/ 0 w 2272637"/>
              <a:gd name="connsiteY2" fmla="*/ 2713927 h 2713927"/>
              <a:gd name="connsiteX3" fmla="*/ 10268 w 2272637"/>
              <a:gd name="connsiteY3" fmla="*/ 0 h 2713927"/>
              <a:gd name="connsiteX0" fmla="*/ 965 w 2263334"/>
              <a:gd name="connsiteY0" fmla="*/ 0 h 2725064"/>
              <a:gd name="connsiteX1" fmla="*/ 2263334 w 2263334"/>
              <a:gd name="connsiteY1" fmla="*/ 2019 h 2725064"/>
              <a:gd name="connsiteX2" fmla="*/ 1179 w 2263334"/>
              <a:gd name="connsiteY2" fmla="*/ 2725064 h 2725064"/>
              <a:gd name="connsiteX3" fmla="*/ 965 w 2263334"/>
              <a:gd name="connsiteY3" fmla="*/ 0 h 2725064"/>
            </a:gdLst>
            <a:ahLst/>
            <a:cxnLst>
              <a:cxn ang="0">
                <a:pos x="connsiteX0" y="connsiteY0"/>
              </a:cxn>
              <a:cxn ang="0">
                <a:pos x="connsiteX1" y="connsiteY1"/>
              </a:cxn>
              <a:cxn ang="0">
                <a:pos x="connsiteX2" y="connsiteY2"/>
              </a:cxn>
              <a:cxn ang="0">
                <a:pos x="connsiteX3" y="connsiteY3"/>
              </a:cxn>
            </a:cxnLst>
            <a:rect l="l" t="t" r="r" b="b"/>
            <a:pathLst>
              <a:path w="2263334" h="2725064">
                <a:moveTo>
                  <a:pt x="965" y="0"/>
                </a:moveTo>
                <a:lnTo>
                  <a:pt x="2263334" y="2019"/>
                </a:lnTo>
                <a:lnTo>
                  <a:pt x="1179" y="2725064"/>
                </a:lnTo>
                <a:cubicBezTo>
                  <a:pt x="4602" y="2271478"/>
                  <a:pt x="-2458" y="453586"/>
                  <a:pt x="965" y="0"/>
                </a:cubicBezTo>
                <a:close/>
              </a:path>
            </a:pathLst>
          </a:custGeom>
        </p:spPr>
        <p:txBody>
          <a:bodyPr/>
          <a:lstStyle>
            <a:lvl1pPr marL="0" indent="0">
              <a:buNone/>
              <a:defRPr/>
            </a:lvl1pPr>
          </a:lstStyle>
          <a:p>
            <a:endParaRPr lang="fr-FR"/>
          </a:p>
        </p:txBody>
      </p:sp>
      <p:pic>
        <p:nvPicPr>
          <p:cNvPr id="13" name="Image 12">
            <a:extLst>
              <a:ext uri="{FF2B5EF4-FFF2-40B4-BE49-F238E27FC236}">
                <a16:creationId xmlns:a16="http://schemas.microsoft.com/office/drawing/2014/main" id="{2DE22BCD-6F6C-5001-089C-6E114343C237}"/>
              </a:ext>
            </a:extLst>
          </p:cNvPr>
          <p:cNvPicPr>
            <a:picLocks noChangeAspect="1"/>
          </p:cNvPicPr>
          <p:nvPr userDrawn="1"/>
        </p:nvPicPr>
        <p:blipFill>
          <a:blip r:embed="rId2"/>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12229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B0391B1-1C76-5948-935B-14D9C9250169}"/>
              </a:ext>
            </a:extLst>
          </p:cNvPr>
          <p:cNvSpPr>
            <a:spLocks noGrp="1"/>
          </p:cNvSpPr>
          <p:nvPr>
            <p:ph sz="half" idx="1"/>
          </p:nvPr>
        </p:nvSpPr>
        <p:spPr>
          <a:xfrm>
            <a:off x="731519" y="2033588"/>
            <a:ext cx="4726305" cy="4240212"/>
          </a:xfrm>
          <a:prstGeom prst="rect">
            <a:avLst/>
          </a:prstGeom>
        </p:spPr>
        <p:txBody>
          <a:bodyPr/>
          <a:lstStyle>
            <a:lvl2pPr marL="457200" indent="0">
              <a:buNone/>
              <a:defRPr/>
            </a:lvl2pPr>
          </a:lstStyle>
          <a:p>
            <a:pPr lvl="0"/>
            <a:endParaRPr lang="fr-FR"/>
          </a:p>
        </p:txBody>
      </p:sp>
      <p:sp>
        <p:nvSpPr>
          <p:cNvPr id="4" name="Espace réservé du contenu 3">
            <a:extLst>
              <a:ext uri="{FF2B5EF4-FFF2-40B4-BE49-F238E27FC236}">
                <a16:creationId xmlns:a16="http://schemas.microsoft.com/office/drawing/2014/main" id="{17F4AF8D-892C-D24D-8D62-673F695CC6D3}"/>
              </a:ext>
            </a:extLst>
          </p:cNvPr>
          <p:cNvSpPr>
            <a:spLocks noGrp="1"/>
          </p:cNvSpPr>
          <p:nvPr>
            <p:ph sz="half" idx="2"/>
          </p:nvPr>
        </p:nvSpPr>
        <p:spPr>
          <a:xfrm>
            <a:off x="5902964" y="2038661"/>
            <a:ext cx="4707088" cy="4235139"/>
          </a:xfrm>
          <a:prstGeom prst="rect">
            <a:avLst/>
          </a:prstGeom>
        </p:spPr>
        <p:txBody>
          <a:bodyPr/>
          <a:lstStyle/>
          <a:p>
            <a:pPr lvl="0"/>
            <a:endParaRPr lang="fr-FR"/>
          </a:p>
        </p:txBody>
      </p:sp>
      <p:sp>
        <p:nvSpPr>
          <p:cNvPr id="11" name="Titre 10">
            <a:extLst>
              <a:ext uri="{FF2B5EF4-FFF2-40B4-BE49-F238E27FC236}">
                <a16:creationId xmlns:a16="http://schemas.microsoft.com/office/drawing/2014/main" id="{8E323667-05A2-8D48-988F-F0061887B63A}"/>
              </a:ext>
            </a:extLst>
          </p:cNvPr>
          <p:cNvSpPr>
            <a:spLocks noGrp="1"/>
          </p:cNvSpPr>
          <p:nvPr>
            <p:ph type="title"/>
          </p:nvPr>
        </p:nvSpPr>
        <p:spPr>
          <a:xfrm>
            <a:off x="587375" y="566094"/>
            <a:ext cx="10022677" cy="1304560"/>
          </a:xfrm>
        </p:spPr>
        <p:txBody>
          <a:bodyPr/>
          <a:lstStyle/>
          <a:p>
            <a:r>
              <a:rPr lang="fr-FR"/>
              <a:t>Modifiez le style du titre</a:t>
            </a:r>
          </a:p>
        </p:txBody>
      </p:sp>
      <p:sp>
        <p:nvSpPr>
          <p:cNvPr id="2" name="Espace réservé de la date 1">
            <a:extLst>
              <a:ext uri="{FF2B5EF4-FFF2-40B4-BE49-F238E27FC236}">
                <a16:creationId xmlns:a16="http://schemas.microsoft.com/office/drawing/2014/main" id="{CA58D5D2-CB24-2D4D-988C-79B0045FD014}"/>
              </a:ext>
            </a:extLst>
          </p:cNvPr>
          <p:cNvSpPr>
            <a:spLocks noGrp="1"/>
          </p:cNvSpPr>
          <p:nvPr>
            <p:ph type="dt" sz="half" idx="10"/>
          </p:nvPr>
        </p:nvSpPr>
        <p:spPr/>
        <p:txBody>
          <a:bodyPr/>
          <a:lstStyle/>
          <a:p>
            <a:fld id="{E67A503C-3C2E-E240-8E9E-A531E3392BAE}" type="datetime3">
              <a:rPr lang="fr-BE" smtClean="0"/>
              <a:t>28/11/2024</a:t>
            </a:fld>
            <a:endParaRPr lang="fr-FR"/>
          </a:p>
        </p:txBody>
      </p:sp>
      <p:sp>
        <p:nvSpPr>
          <p:cNvPr id="5" name="Espace réservé du pied de page 4">
            <a:extLst>
              <a:ext uri="{FF2B5EF4-FFF2-40B4-BE49-F238E27FC236}">
                <a16:creationId xmlns:a16="http://schemas.microsoft.com/office/drawing/2014/main" id="{F027C6E2-0139-4141-B4B3-B8C4CBBA03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8CDFBE-F976-354E-A4D7-ACC4032BFE86}"/>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cxnSp>
        <p:nvCxnSpPr>
          <p:cNvPr id="9" name="Google Shape;157;p20">
            <a:extLst>
              <a:ext uri="{FF2B5EF4-FFF2-40B4-BE49-F238E27FC236}">
                <a16:creationId xmlns:a16="http://schemas.microsoft.com/office/drawing/2014/main" id="{2286CED2-D4F0-5950-693B-F9BD99BED66A}"/>
              </a:ext>
            </a:extLst>
          </p:cNvPr>
          <p:cNvCxnSpPr>
            <a:cxnSpLocks/>
          </p:cNvCxnSpPr>
          <p:nvPr userDrawn="1"/>
        </p:nvCxnSpPr>
        <p:spPr>
          <a:xfrm>
            <a:off x="587791" y="2033588"/>
            <a:ext cx="0" cy="4240212"/>
          </a:xfrm>
          <a:prstGeom prst="straightConnector1">
            <a:avLst/>
          </a:prstGeom>
          <a:noFill/>
          <a:ln w="12700" cap="flat" cmpd="sng">
            <a:solidFill>
              <a:schemeClr val="accent2"/>
            </a:solidFill>
            <a:prstDash val="solid"/>
            <a:round/>
            <a:headEnd type="none" w="med" len="med"/>
            <a:tailEnd type="none" w="med" len="med"/>
          </a:ln>
        </p:spPr>
      </p:cxnSp>
      <p:cxnSp>
        <p:nvCxnSpPr>
          <p:cNvPr id="12" name="Google Shape;157;p20">
            <a:extLst>
              <a:ext uri="{FF2B5EF4-FFF2-40B4-BE49-F238E27FC236}">
                <a16:creationId xmlns:a16="http://schemas.microsoft.com/office/drawing/2014/main" id="{E5BA9D51-5EF8-BDC6-2A85-FFF461EF8E07}"/>
              </a:ext>
            </a:extLst>
          </p:cNvPr>
          <p:cNvCxnSpPr>
            <a:cxnSpLocks/>
          </p:cNvCxnSpPr>
          <p:nvPr userDrawn="1"/>
        </p:nvCxnSpPr>
        <p:spPr>
          <a:xfrm>
            <a:off x="5718591" y="2033588"/>
            <a:ext cx="0" cy="4240212"/>
          </a:xfrm>
          <a:prstGeom prst="straightConnector1">
            <a:avLst/>
          </a:prstGeom>
          <a:noFill/>
          <a:ln w="127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5553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DFBA7D-7216-4849-B88E-4BA8FFCCB0E8}"/>
              </a:ext>
            </a:extLst>
          </p:cNvPr>
          <p:cNvSpPr>
            <a:spLocks noGrp="1"/>
          </p:cNvSpPr>
          <p:nvPr>
            <p:ph type="body" idx="1"/>
          </p:nvPr>
        </p:nvSpPr>
        <p:spPr>
          <a:xfrm>
            <a:off x="715797" y="2033586"/>
            <a:ext cx="4717862" cy="582613"/>
          </a:xfrm>
          <a:prstGeom prst="rect">
            <a:avLst/>
          </a:prstGeo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a:p>
        </p:txBody>
      </p:sp>
      <p:sp>
        <p:nvSpPr>
          <p:cNvPr id="4" name="Espace réservé du contenu 3">
            <a:extLst>
              <a:ext uri="{FF2B5EF4-FFF2-40B4-BE49-F238E27FC236}">
                <a16:creationId xmlns:a16="http://schemas.microsoft.com/office/drawing/2014/main" id="{DF0CF2AB-C864-1C46-B8A5-390C262BBB51}"/>
              </a:ext>
            </a:extLst>
          </p:cNvPr>
          <p:cNvSpPr>
            <a:spLocks noGrp="1"/>
          </p:cNvSpPr>
          <p:nvPr>
            <p:ph sz="half" idx="2"/>
          </p:nvPr>
        </p:nvSpPr>
        <p:spPr>
          <a:xfrm>
            <a:off x="751839" y="2781300"/>
            <a:ext cx="4705985" cy="3492500"/>
          </a:xfrm>
          <a:prstGeom prst="rect">
            <a:avLst/>
          </a:prstGeom>
        </p:spPr>
        <p:txBody>
          <a:bodyPr/>
          <a:lstStyle/>
          <a:p>
            <a:pPr lvl="0"/>
            <a:endParaRPr lang="fr-FR"/>
          </a:p>
        </p:txBody>
      </p:sp>
      <p:sp>
        <p:nvSpPr>
          <p:cNvPr id="5" name="Espace réservé du texte 4">
            <a:extLst>
              <a:ext uri="{FF2B5EF4-FFF2-40B4-BE49-F238E27FC236}">
                <a16:creationId xmlns:a16="http://schemas.microsoft.com/office/drawing/2014/main" id="{65FDFF92-7A41-5D4A-A79A-869C2E04E190}"/>
              </a:ext>
            </a:extLst>
          </p:cNvPr>
          <p:cNvSpPr>
            <a:spLocks noGrp="1"/>
          </p:cNvSpPr>
          <p:nvPr>
            <p:ph type="body" sz="quarter" idx="3"/>
          </p:nvPr>
        </p:nvSpPr>
        <p:spPr>
          <a:xfrm>
            <a:off x="5892800" y="2033587"/>
            <a:ext cx="4717862" cy="582613"/>
          </a:xfrm>
          <a:prstGeom prst="rect">
            <a:avLst/>
          </a:prstGeo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a:p>
        </p:txBody>
      </p:sp>
      <p:sp>
        <p:nvSpPr>
          <p:cNvPr id="6" name="Espace réservé du contenu 5">
            <a:extLst>
              <a:ext uri="{FF2B5EF4-FFF2-40B4-BE49-F238E27FC236}">
                <a16:creationId xmlns:a16="http://schemas.microsoft.com/office/drawing/2014/main" id="{920E4C3A-E0ED-3548-8768-FC4D5F38FC4D}"/>
              </a:ext>
            </a:extLst>
          </p:cNvPr>
          <p:cNvSpPr>
            <a:spLocks noGrp="1"/>
          </p:cNvSpPr>
          <p:nvPr>
            <p:ph sz="quarter" idx="4"/>
          </p:nvPr>
        </p:nvSpPr>
        <p:spPr>
          <a:xfrm>
            <a:off x="5892800" y="2781300"/>
            <a:ext cx="4717251" cy="3492500"/>
          </a:xfrm>
          <a:prstGeom prst="rect">
            <a:avLst/>
          </a:prstGeom>
        </p:spPr>
        <p:txBody>
          <a:bodyPr/>
          <a:lstStyle/>
          <a:p>
            <a:pPr lvl="0"/>
            <a:endParaRPr lang="fr-FR"/>
          </a:p>
        </p:txBody>
      </p:sp>
      <p:sp>
        <p:nvSpPr>
          <p:cNvPr id="7" name="Espace réservé de la date 6">
            <a:extLst>
              <a:ext uri="{FF2B5EF4-FFF2-40B4-BE49-F238E27FC236}">
                <a16:creationId xmlns:a16="http://schemas.microsoft.com/office/drawing/2014/main" id="{BE0B5CA1-D741-B246-803F-9006A82C94C2}"/>
              </a:ext>
            </a:extLst>
          </p:cNvPr>
          <p:cNvSpPr>
            <a:spLocks noGrp="1"/>
          </p:cNvSpPr>
          <p:nvPr>
            <p:ph type="dt" sz="half" idx="10"/>
          </p:nvPr>
        </p:nvSpPr>
        <p:spPr/>
        <p:txBody>
          <a:bodyPr/>
          <a:lstStyle/>
          <a:p>
            <a:fld id="{ED1B5D61-AB6B-AF4A-A3B2-0A6146F5FCAF}" type="datetime3">
              <a:rPr lang="fr-BE" smtClean="0"/>
              <a:t>28/11/2024</a:t>
            </a:fld>
            <a:endParaRPr lang="fr-FR"/>
          </a:p>
        </p:txBody>
      </p:sp>
      <p:sp>
        <p:nvSpPr>
          <p:cNvPr id="8" name="Espace réservé du pied de page 7">
            <a:extLst>
              <a:ext uri="{FF2B5EF4-FFF2-40B4-BE49-F238E27FC236}">
                <a16:creationId xmlns:a16="http://schemas.microsoft.com/office/drawing/2014/main" id="{E7B0DE61-14F9-1A46-A59D-02303546BF1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0DEA0FC-F150-3B49-B40B-D6B018D6A7A7}"/>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10" name="Titre 9">
            <a:extLst>
              <a:ext uri="{FF2B5EF4-FFF2-40B4-BE49-F238E27FC236}">
                <a16:creationId xmlns:a16="http://schemas.microsoft.com/office/drawing/2014/main" id="{2ADBAE23-A51E-1557-5BF1-DCCD2356F9B0}"/>
              </a:ext>
            </a:extLst>
          </p:cNvPr>
          <p:cNvSpPr>
            <a:spLocks noGrp="1"/>
          </p:cNvSpPr>
          <p:nvPr>
            <p:ph type="title"/>
          </p:nvPr>
        </p:nvSpPr>
        <p:spPr>
          <a:xfrm>
            <a:off x="587375" y="566094"/>
            <a:ext cx="10022677" cy="1304560"/>
          </a:xfrm>
        </p:spPr>
        <p:txBody>
          <a:bodyPr/>
          <a:lstStyle/>
          <a:p>
            <a:r>
              <a:rPr lang="fr-FR"/>
              <a:t>Modifiez le style du titre</a:t>
            </a:r>
          </a:p>
        </p:txBody>
      </p:sp>
      <p:cxnSp>
        <p:nvCxnSpPr>
          <p:cNvPr id="11" name="Google Shape;157;p20">
            <a:extLst>
              <a:ext uri="{FF2B5EF4-FFF2-40B4-BE49-F238E27FC236}">
                <a16:creationId xmlns:a16="http://schemas.microsoft.com/office/drawing/2014/main" id="{42DCDFED-C8D2-F722-002A-CB0AB35C7021}"/>
              </a:ext>
            </a:extLst>
          </p:cNvPr>
          <p:cNvCxnSpPr>
            <a:cxnSpLocks/>
          </p:cNvCxnSpPr>
          <p:nvPr userDrawn="1"/>
        </p:nvCxnSpPr>
        <p:spPr>
          <a:xfrm>
            <a:off x="604603" y="2781300"/>
            <a:ext cx="0" cy="3492500"/>
          </a:xfrm>
          <a:prstGeom prst="straightConnector1">
            <a:avLst/>
          </a:prstGeom>
          <a:noFill/>
          <a:ln w="12700" cap="flat" cmpd="sng">
            <a:solidFill>
              <a:schemeClr val="accent2"/>
            </a:solidFill>
            <a:prstDash val="solid"/>
            <a:round/>
            <a:headEnd type="none" w="med" len="med"/>
            <a:tailEnd type="none" w="med" len="med"/>
          </a:ln>
        </p:spPr>
      </p:cxnSp>
      <p:cxnSp>
        <p:nvCxnSpPr>
          <p:cNvPr id="13" name="Google Shape;157;p20">
            <a:extLst>
              <a:ext uri="{FF2B5EF4-FFF2-40B4-BE49-F238E27FC236}">
                <a16:creationId xmlns:a16="http://schemas.microsoft.com/office/drawing/2014/main" id="{FD2A831B-ABDD-E9DE-6203-B4833887F184}"/>
              </a:ext>
            </a:extLst>
          </p:cNvPr>
          <p:cNvCxnSpPr>
            <a:cxnSpLocks/>
          </p:cNvCxnSpPr>
          <p:nvPr userDrawn="1"/>
        </p:nvCxnSpPr>
        <p:spPr>
          <a:xfrm>
            <a:off x="5715083" y="2781300"/>
            <a:ext cx="0" cy="3492500"/>
          </a:xfrm>
          <a:prstGeom prst="straightConnector1">
            <a:avLst/>
          </a:prstGeom>
          <a:noFill/>
          <a:ln w="127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00747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4B180A7-1FAA-8B44-A84D-665A6B9D5892}"/>
              </a:ext>
            </a:extLst>
          </p:cNvPr>
          <p:cNvSpPr>
            <a:spLocks noGrp="1"/>
          </p:cNvSpPr>
          <p:nvPr>
            <p:ph type="dt" sz="half" idx="10"/>
          </p:nvPr>
        </p:nvSpPr>
        <p:spPr/>
        <p:txBody>
          <a:bodyPr/>
          <a:lstStyle/>
          <a:p>
            <a:fld id="{D68DC7BE-4429-5D42-8C7E-B3B21B75BB9E}" type="datetime3">
              <a:rPr lang="fr-BE" smtClean="0"/>
              <a:t>28/11/2024</a:t>
            </a:fld>
            <a:endParaRPr lang="fr-FR"/>
          </a:p>
        </p:txBody>
      </p:sp>
      <p:sp>
        <p:nvSpPr>
          <p:cNvPr id="4" name="Espace réservé du pied de page 3">
            <a:extLst>
              <a:ext uri="{FF2B5EF4-FFF2-40B4-BE49-F238E27FC236}">
                <a16:creationId xmlns:a16="http://schemas.microsoft.com/office/drawing/2014/main" id="{4CC50AA2-8469-FA4C-9C92-353ACC56097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456E3C8-B544-AA45-BB35-2E541F25D25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6" name="Titre 5">
            <a:extLst>
              <a:ext uri="{FF2B5EF4-FFF2-40B4-BE49-F238E27FC236}">
                <a16:creationId xmlns:a16="http://schemas.microsoft.com/office/drawing/2014/main" id="{0DDDAA05-EEB9-AC33-D817-A0B95DE19248}"/>
              </a:ext>
            </a:extLst>
          </p:cNvPr>
          <p:cNvSpPr>
            <a:spLocks noGrp="1"/>
          </p:cNvSpPr>
          <p:nvPr>
            <p:ph type="title"/>
          </p:nvPr>
        </p:nvSpPr>
        <p:spPr>
          <a:xfrm>
            <a:off x="587375" y="557041"/>
            <a:ext cx="10022677" cy="1304560"/>
          </a:xfrm>
        </p:spPr>
        <p:txBody>
          <a:bodyPr/>
          <a:lstStyle/>
          <a:p>
            <a:r>
              <a:rPr lang="fr-FR"/>
              <a:t>Modifiez le style du titre</a:t>
            </a:r>
          </a:p>
        </p:txBody>
      </p:sp>
    </p:spTree>
    <p:extLst>
      <p:ext uri="{BB962C8B-B14F-4D97-AF65-F5344CB8AC3E}">
        <p14:creationId xmlns:p14="http://schemas.microsoft.com/office/powerpoint/2010/main" val="3716616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C98A1267-0E47-F245-A1EE-11773D05328E}"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Tree>
    <p:extLst>
      <p:ext uri="{BB962C8B-B14F-4D97-AF65-F5344CB8AC3E}">
        <p14:creationId xmlns:p14="http://schemas.microsoft.com/office/powerpoint/2010/main" val="1893297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12" name="Triangle 11">
            <a:extLst>
              <a:ext uri="{FF2B5EF4-FFF2-40B4-BE49-F238E27FC236}">
                <a16:creationId xmlns:a16="http://schemas.microsoft.com/office/drawing/2014/main" id="{C4375E78-DED4-F8B3-98AF-5552755DAB17}"/>
              </a:ext>
            </a:extLst>
          </p:cNvPr>
          <p:cNvSpPr/>
          <p:nvPr userDrawn="1"/>
        </p:nvSpPr>
        <p:spPr>
          <a:xfrm>
            <a:off x="-11150" y="-8054"/>
            <a:ext cx="4241221" cy="4783253"/>
          </a:xfrm>
          <a:custGeom>
            <a:avLst/>
            <a:gdLst>
              <a:gd name="connsiteX0" fmla="*/ 0 w 4079219"/>
              <a:gd name="connsiteY0" fmla="*/ 4610100 h 4610100"/>
              <a:gd name="connsiteX1" fmla="*/ 2039610 w 4079219"/>
              <a:gd name="connsiteY1" fmla="*/ 0 h 4610100"/>
              <a:gd name="connsiteX2" fmla="*/ 4079219 w 4079219"/>
              <a:gd name="connsiteY2" fmla="*/ 4610100 h 4610100"/>
              <a:gd name="connsiteX3" fmla="*/ 0 w 4079219"/>
              <a:gd name="connsiteY3" fmla="*/ 4610100 h 4610100"/>
              <a:gd name="connsiteX0" fmla="*/ 0 w 4079219"/>
              <a:gd name="connsiteY0" fmla="*/ 4635500 h 4635500"/>
              <a:gd name="connsiteX1" fmla="*/ 7610 w 4079219"/>
              <a:gd name="connsiteY1" fmla="*/ 0 h 4635500"/>
              <a:gd name="connsiteX2" fmla="*/ 4079219 w 4079219"/>
              <a:gd name="connsiteY2" fmla="*/ 4635500 h 4635500"/>
              <a:gd name="connsiteX3" fmla="*/ 0 w 4079219"/>
              <a:gd name="connsiteY3" fmla="*/ 4635500 h 4635500"/>
              <a:gd name="connsiteX0" fmla="*/ 0 w 4015719"/>
              <a:gd name="connsiteY0" fmla="*/ 4635500 h 4635500"/>
              <a:gd name="connsiteX1" fmla="*/ 7610 w 4015719"/>
              <a:gd name="connsiteY1" fmla="*/ 0 h 4635500"/>
              <a:gd name="connsiteX2" fmla="*/ 4015719 w 4015719"/>
              <a:gd name="connsiteY2" fmla="*/ 25400 h 4635500"/>
              <a:gd name="connsiteX3" fmla="*/ 0 w 4015719"/>
              <a:gd name="connsiteY3" fmla="*/ 4635500 h 4635500"/>
              <a:gd name="connsiteX0" fmla="*/ 0 w 4218919"/>
              <a:gd name="connsiteY0" fmla="*/ 4635500 h 4635500"/>
              <a:gd name="connsiteX1" fmla="*/ 7610 w 4218919"/>
              <a:gd name="connsiteY1" fmla="*/ 0 h 4635500"/>
              <a:gd name="connsiteX2" fmla="*/ 4218919 w 4218919"/>
              <a:gd name="connsiteY2" fmla="*/ 25400 h 4635500"/>
              <a:gd name="connsiteX3" fmla="*/ 0 w 4218919"/>
              <a:gd name="connsiteY3" fmla="*/ 4635500 h 4635500"/>
              <a:gd name="connsiteX0" fmla="*/ 0 w 4218919"/>
              <a:gd name="connsiteY0" fmla="*/ 4775200 h 4775200"/>
              <a:gd name="connsiteX1" fmla="*/ 7610 w 4218919"/>
              <a:gd name="connsiteY1" fmla="*/ 0 h 4775200"/>
              <a:gd name="connsiteX2" fmla="*/ 4218919 w 4218919"/>
              <a:gd name="connsiteY2" fmla="*/ 25400 h 4775200"/>
              <a:gd name="connsiteX3" fmla="*/ 0 w 4218919"/>
              <a:gd name="connsiteY3" fmla="*/ 4775200 h 4775200"/>
              <a:gd name="connsiteX0" fmla="*/ 0 w 4230070"/>
              <a:gd name="connsiteY0" fmla="*/ 4775200 h 4775200"/>
              <a:gd name="connsiteX1" fmla="*/ 7610 w 4230070"/>
              <a:gd name="connsiteY1" fmla="*/ 0 h 4775200"/>
              <a:gd name="connsiteX2" fmla="*/ 4230070 w 4230070"/>
              <a:gd name="connsiteY2" fmla="*/ 14249 h 4775200"/>
              <a:gd name="connsiteX3" fmla="*/ 0 w 4230070"/>
              <a:gd name="connsiteY3" fmla="*/ 4775200 h 4775200"/>
              <a:gd name="connsiteX0" fmla="*/ 0 w 4241221"/>
              <a:gd name="connsiteY0" fmla="*/ 4783253 h 4783253"/>
              <a:gd name="connsiteX1" fmla="*/ 7610 w 4241221"/>
              <a:gd name="connsiteY1" fmla="*/ 8053 h 4783253"/>
              <a:gd name="connsiteX2" fmla="*/ 4241221 w 4241221"/>
              <a:gd name="connsiteY2" fmla="*/ 0 h 4783253"/>
              <a:gd name="connsiteX3" fmla="*/ 0 w 4241221"/>
              <a:gd name="connsiteY3" fmla="*/ 4783253 h 4783253"/>
            </a:gdLst>
            <a:ahLst/>
            <a:cxnLst>
              <a:cxn ang="0">
                <a:pos x="connsiteX0" y="connsiteY0"/>
              </a:cxn>
              <a:cxn ang="0">
                <a:pos x="connsiteX1" y="connsiteY1"/>
              </a:cxn>
              <a:cxn ang="0">
                <a:pos x="connsiteX2" y="connsiteY2"/>
              </a:cxn>
              <a:cxn ang="0">
                <a:pos x="connsiteX3" y="connsiteY3"/>
              </a:cxn>
            </a:cxnLst>
            <a:rect l="l" t="t" r="r" b="b"/>
            <a:pathLst>
              <a:path w="4241221" h="4783253">
                <a:moveTo>
                  <a:pt x="0" y="4783253"/>
                </a:moveTo>
                <a:cubicBezTo>
                  <a:pt x="2537" y="3238086"/>
                  <a:pt x="5073" y="1553220"/>
                  <a:pt x="7610" y="8053"/>
                </a:cubicBezTo>
                <a:lnTo>
                  <a:pt x="4241221" y="0"/>
                </a:lnTo>
                <a:lnTo>
                  <a:pt x="0" y="478325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6" y="426720"/>
            <a:ext cx="4422666" cy="5847080"/>
          </a:xfrm>
          <a:prstGeom prst="rect">
            <a:avLst/>
          </a:prstGeom>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158577" y="426720"/>
            <a:ext cx="5451475" cy="2930843"/>
          </a:xfrm>
          <a:prstGeom prst="rect">
            <a:avLst/>
          </a:prstGeom>
        </p:spPr>
        <p:txBody>
          <a:bodyPr/>
          <a:lstStyle/>
          <a:p>
            <a:endParaRPr lang="fr-FR"/>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5158578" y="3496365"/>
            <a:ext cx="2654299" cy="2773363"/>
          </a:xfrm>
          <a:prstGeom prst="rect">
            <a:avLst/>
          </a:prstGeom>
        </p:spPr>
        <p:txBody>
          <a:bodyPr/>
          <a:lstStyle/>
          <a:p>
            <a:endParaRPr lang="fr-FR"/>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7961413" y="3496365"/>
            <a:ext cx="2654299" cy="2773363"/>
          </a:xfrm>
          <a:prstGeom prst="rect">
            <a:avLst/>
          </a:prstGeom>
        </p:spPr>
        <p:txBody>
          <a:bodyPr/>
          <a:lstStyle/>
          <a:p>
            <a:endParaRPr lang="fr-FR"/>
          </a:p>
        </p:txBody>
      </p:sp>
      <p:sp>
        <p:nvSpPr>
          <p:cNvPr id="2" name="Espace réservé de la date 1">
            <a:extLst>
              <a:ext uri="{FF2B5EF4-FFF2-40B4-BE49-F238E27FC236}">
                <a16:creationId xmlns:a16="http://schemas.microsoft.com/office/drawing/2014/main" id="{71910DD9-D78C-2CF8-6416-63180F33E632}"/>
              </a:ext>
            </a:extLst>
          </p:cNvPr>
          <p:cNvSpPr>
            <a:spLocks noGrp="1"/>
          </p:cNvSpPr>
          <p:nvPr>
            <p:ph type="dt" sz="half" idx="17"/>
          </p:nvPr>
        </p:nvSpPr>
        <p:spPr/>
        <p:txBody>
          <a:bodyPr/>
          <a:lstStyle/>
          <a:p>
            <a:fld id="{B2867609-F87E-5348-B15E-2C77BD1EE497}" type="datetime3">
              <a:rPr lang="fr-BE" smtClean="0"/>
              <a:t>28/11/2024</a:t>
            </a:fld>
            <a:endParaRPr lang="fr-FR"/>
          </a:p>
        </p:txBody>
      </p:sp>
      <p:sp>
        <p:nvSpPr>
          <p:cNvPr id="3" name="Espace réservé du pied de page 2">
            <a:extLst>
              <a:ext uri="{FF2B5EF4-FFF2-40B4-BE49-F238E27FC236}">
                <a16:creationId xmlns:a16="http://schemas.microsoft.com/office/drawing/2014/main" id="{655BA25A-A176-1CD3-47CC-858465AB3C31}"/>
              </a:ext>
            </a:extLst>
          </p:cNvPr>
          <p:cNvSpPr>
            <a:spLocks noGrp="1"/>
          </p:cNvSpPr>
          <p:nvPr>
            <p:ph type="ftr" sz="quarter" idx="18"/>
          </p:nvPr>
        </p:nvSpPr>
        <p:spPr/>
        <p:txBody>
          <a:bodyPr/>
          <a:lstStyle/>
          <a:p>
            <a:endParaRPr lang="fr-FR"/>
          </a:p>
        </p:txBody>
      </p:sp>
      <p:sp>
        <p:nvSpPr>
          <p:cNvPr id="5" name="Espace réservé du numéro de diapositive 4">
            <a:extLst>
              <a:ext uri="{FF2B5EF4-FFF2-40B4-BE49-F238E27FC236}">
                <a16:creationId xmlns:a16="http://schemas.microsoft.com/office/drawing/2014/main" id="{F2CBEFE9-046B-09BA-AB79-4A027128C394}"/>
              </a:ext>
            </a:extLst>
          </p:cNvPr>
          <p:cNvSpPr>
            <a:spLocks noGrp="1"/>
          </p:cNvSpPr>
          <p:nvPr>
            <p:ph type="sldNum" sz="quarter" idx="19"/>
          </p:nvPr>
        </p:nvSpPr>
        <p:spPr/>
        <p:txBody>
          <a:bodyPr/>
          <a:lstStyle/>
          <a:p>
            <a:pPr algn="l"/>
            <a:r>
              <a:rPr lang="fr-FR"/>
              <a:t>▪︎ </a:t>
            </a:r>
            <a:fld id="{71AEF36E-EA79-174C-93F9-FDA84EDD5956}" type="slidenum">
              <a:rPr lang="fr-FR" smtClean="0"/>
              <a:pPr algn="l"/>
              <a:t>‹N°›</a:t>
            </a:fld>
            <a:endParaRPr lang="fr-FR"/>
          </a:p>
        </p:txBody>
      </p:sp>
    </p:spTree>
    <p:extLst>
      <p:ext uri="{BB962C8B-B14F-4D97-AF65-F5344CB8AC3E}">
        <p14:creationId xmlns:p14="http://schemas.microsoft.com/office/powerpoint/2010/main" val="1676324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14D6553-6128-1B40-B222-7A1D7D7DBED6}"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79120"/>
            <a:ext cx="11000021" cy="5694680"/>
          </a:xfrm>
          <a:noFill/>
        </p:spPr>
        <p:txBody>
          <a:bodyPr/>
          <a:lstStyle/>
          <a:p>
            <a:endParaRPr lang="fr-FR"/>
          </a:p>
        </p:txBody>
      </p:sp>
    </p:spTree>
    <p:extLst>
      <p:ext uri="{BB962C8B-B14F-4D97-AF65-F5344CB8AC3E}">
        <p14:creationId xmlns:p14="http://schemas.microsoft.com/office/powerpoint/2010/main" val="3372144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8" y="584200"/>
            <a:ext cx="5437186" cy="5689600"/>
          </a:xfrm>
          <a:noFill/>
        </p:spPr>
        <p:txBody>
          <a:bodyPr/>
          <a:lstStyle/>
          <a:p>
            <a:endParaRPr lang="fr-FR"/>
          </a:p>
        </p:txBody>
      </p:sp>
      <p:sp>
        <p:nvSpPr>
          <p:cNvPr id="2" name="Espace réservé de la date 1">
            <a:extLst>
              <a:ext uri="{FF2B5EF4-FFF2-40B4-BE49-F238E27FC236}">
                <a16:creationId xmlns:a16="http://schemas.microsoft.com/office/drawing/2014/main" id="{0E18CD1F-414A-DC80-664B-CAC9C2937A0A}"/>
              </a:ext>
            </a:extLst>
          </p:cNvPr>
          <p:cNvSpPr>
            <a:spLocks noGrp="1"/>
          </p:cNvSpPr>
          <p:nvPr>
            <p:ph type="dt" sz="half" idx="15"/>
          </p:nvPr>
        </p:nvSpPr>
        <p:spPr/>
        <p:txBody>
          <a:bodyPr/>
          <a:lstStyle/>
          <a:p>
            <a:fld id="{9CC27472-F48B-7A45-B6F8-0ACD7801C2CA}" type="datetime3">
              <a:rPr lang="fr-BE" smtClean="0"/>
              <a:t>28/11/2024</a:t>
            </a:fld>
            <a:endParaRPr lang="fr-FR"/>
          </a:p>
        </p:txBody>
      </p:sp>
      <p:sp>
        <p:nvSpPr>
          <p:cNvPr id="3" name="Espace réservé du pied de page 2">
            <a:extLst>
              <a:ext uri="{FF2B5EF4-FFF2-40B4-BE49-F238E27FC236}">
                <a16:creationId xmlns:a16="http://schemas.microsoft.com/office/drawing/2014/main" id="{941261BF-9215-D5C4-E136-8B7E2108A494}"/>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BF6335E9-1CF4-9061-3A7C-C2222DA1621E}"/>
              </a:ext>
            </a:extLst>
          </p:cNvPr>
          <p:cNvSpPr>
            <a:spLocks noGrp="1"/>
          </p:cNvSpPr>
          <p:nvPr>
            <p:ph type="sldNum" sz="quarter" idx="17"/>
          </p:nvPr>
        </p:nvSpPr>
        <p:spPr/>
        <p:txBody>
          <a:bodyPr/>
          <a:lstStyle/>
          <a:p>
            <a:pPr algn="l"/>
            <a:r>
              <a:rPr lang="fr-FR"/>
              <a:t>▪︎ </a:t>
            </a:r>
            <a:fld id="{71AEF36E-EA79-174C-93F9-FDA84EDD5956}" type="slidenum">
              <a:rPr lang="fr-FR" smtClean="0"/>
              <a:pPr algn="l"/>
              <a:t>‹N°›</a:t>
            </a:fld>
            <a:endParaRPr lang="fr-FR"/>
          </a:p>
        </p:txBody>
      </p:sp>
    </p:spTree>
    <p:extLst>
      <p:ext uri="{BB962C8B-B14F-4D97-AF65-F5344CB8AC3E}">
        <p14:creationId xmlns:p14="http://schemas.microsoft.com/office/powerpoint/2010/main" val="1308986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big +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30CCC7FD-646F-3D4D-8F9E-22336916107A}"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7572375" y="584200"/>
            <a:ext cx="4032249" cy="5689600"/>
          </a:xfrm>
          <a:noFill/>
        </p:spPr>
        <p:txBody>
          <a:bodyPr/>
          <a:lstStyle/>
          <a:p>
            <a:endParaRPr lang="fr-FR"/>
          </a:p>
        </p:txBody>
      </p:sp>
    </p:spTree>
    <p:extLst>
      <p:ext uri="{BB962C8B-B14F-4D97-AF65-F5344CB8AC3E}">
        <p14:creationId xmlns:p14="http://schemas.microsoft.com/office/powerpoint/2010/main" val="412675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ss titre">
    <p:spTree>
      <p:nvGrpSpPr>
        <p:cNvPr id="1" name=""/>
        <p:cNvGrpSpPr/>
        <p:nvPr/>
      </p:nvGrpSpPr>
      <p:grpSpPr>
        <a:xfrm>
          <a:off x="0" y="0"/>
          <a:ext cx="0" cy="0"/>
          <a:chOff x="0" y="0"/>
          <a:chExt cx="0" cy="0"/>
        </a:xfrm>
      </p:grpSpPr>
      <p:pic>
        <p:nvPicPr>
          <p:cNvPr id="5" name="Google Shape;66;p14">
            <a:extLst>
              <a:ext uri="{FF2B5EF4-FFF2-40B4-BE49-F238E27FC236}">
                <a16:creationId xmlns:a16="http://schemas.microsoft.com/office/drawing/2014/main" id="{0490C3FE-111B-4548-05FA-7086770718BC}"/>
              </a:ext>
            </a:extLst>
          </p:cNvPr>
          <p:cNvPicPr preferRelativeResize="0"/>
          <p:nvPr userDrawn="1"/>
        </p:nvPicPr>
        <p:blipFill>
          <a:blip r:embed="rId2">
            <a:alphaModFix/>
          </a:blip>
          <a:stretch>
            <a:fillRect/>
          </a:stretch>
        </p:blipFill>
        <p:spPr>
          <a:xfrm>
            <a:off x="0" y="0"/>
            <a:ext cx="12192000" cy="6858000"/>
          </a:xfrm>
          <a:prstGeom prst="rect">
            <a:avLst/>
          </a:prstGeom>
          <a:noFill/>
          <a:ln>
            <a:noFill/>
          </a:ln>
        </p:spPr>
      </p:pic>
      <p:pic>
        <p:nvPicPr>
          <p:cNvPr id="6" name="Google Shape;67;p14">
            <a:extLst>
              <a:ext uri="{FF2B5EF4-FFF2-40B4-BE49-F238E27FC236}">
                <a16:creationId xmlns:a16="http://schemas.microsoft.com/office/drawing/2014/main" id="{A92D6198-62CE-21AD-76BB-8F3445D090D7}"/>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2203"/>
            <a:ext cx="12192003" cy="4864101"/>
          </a:xfrm>
          <a:prstGeom prst="rect">
            <a:avLst/>
          </a:prstGeom>
          <a:noFill/>
          <a:ln>
            <a:noFill/>
          </a:ln>
        </p:spPr>
      </p:pic>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1250173" y="2769042"/>
            <a:ext cx="10442714" cy="1432568"/>
          </a:xfrm>
        </p:spPr>
        <p:txBody>
          <a:bodyPr anchor="b">
            <a:normAutofit/>
          </a:bodyPr>
          <a:lstStyle>
            <a:lvl1pPr algn="l">
              <a:defRPr sz="3600">
                <a:solidFill>
                  <a:schemeClr val="bg1">
                    <a:lumMod val="95000"/>
                  </a:schemeClr>
                </a:solidFill>
              </a:defRPr>
            </a:lvl1pPr>
          </a:lstStyle>
          <a:p>
            <a:r>
              <a:rPr lang="fr-FR"/>
              <a:t>Modifiez le style du titre</a:t>
            </a:r>
          </a:p>
        </p:txBody>
      </p:sp>
      <p:sp>
        <p:nvSpPr>
          <p:cNvPr id="3" name="Sous-titre 2">
            <a:extLst>
              <a:ext uri="{FF2B5EF4-FFF2-40B4-BE49-F238E27FC236}">
                <a16:creationId xmlns:a16="http://schemas.microsoft.com/office/drawing/2014/main" id="{8CBA7B59-7E80-AB4A-AB13-5BA6F34CACFE}"/>
              </a:ext>
            </a:extLst>
          </p:cNvPr>
          <p:cNvSpPr>
            <a:spLocks noGrp="1"/>
          </p:cNvSpPr>
          <p:nvPr>
            <p:ph type="subTitle" idx="1"/>
          </p:nvPr>
        </p:nvSpPr>
        <p:spPr>
          <a:xfrm>
            <a:off x="1257413" y="4341832"/>
            <a:ext cx="10435474" cy="1160070"/>
          </a:xfrm>
        </p:spPr>
        <p:txBody>
          <a:bodyPr/>
          <a:lstStyle>
            <a:lvl1pPr marL="0" indent="0" algn="l">
              <a:buFont typeface="Wingdings" pitchFamily="2" charset="2"/>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798341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 bi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3AA5F018-6505-844C-BA82-65A0A1AA8DB8}"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33480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4079875" y="584200"/>
            <a:ext cx="7524749" cy="5689600"/>
          </a:xfrm>
          <a:noFill/>
        </p:spPr>
        <p:txBody>
          <a:bodyPr/>
          <a:lstStyle/>
          <a:p>
            <a:endParaRPr lang="fr-FR"/>
          </a:p>
        </p:txBody>
      </p:sp>
    </p:spTree>
    <p:extLst>
      <p:ext uri="{BB962C8B-B14F-4D97-AF65-F5344CB8AC3E}">
        <p14:creationId xmlns:p14="http://schemas.microsoft.com/office/powerpoint/2010/main" val="4124685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75369F0-CD80-B944-AEDE-51E16C1FB6C8}"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7572375" y="584200"/>
            <a:ext cx="4032249" cy="2773363"/>
          </a:xfrm>
          <a:noFill/>
        </p:spPr>
        <p:txBody>
          <a:bodyPr/>
          <a:lstStyle/>
          <a:p>
            <a:endParaRPr lang="fr-FR"/>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7572375" y="3500437"/>
            <a:ext cx="4032249" cy="2773363"/>
          </a:xfrm>
          <a:noFill/>
        </p:spPr>
        <p:txBody>
          <a:bodyPr/>
          <a:lstStyle/>
          <a:p>
            <a:endParaRPr lang="fr-FR"/>
          </a:p>
        </p:txBody>
      </p:sp>
    </p:spTree>
    <p:extLst>
      <p:ext uri="{BB962C8B-B14F-4D97-AF65-F5344CB8AC3E}">
        <p14:creationId xmlns:p14="http://schemas.microsoft.com/office/powerpoint/2010/main" val="1365492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B62031B8-3A38-B04C-871B-A1160799B20C}"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4764088"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4" y="584200"/>
            <a:ext cx="4032249" cy="2773363"/>
          </a:xfrm>
          <a:noFill/>
        </p:spPr>
        <p:txBody>
          <a:bodyPr/>
          <a:lstStyle/>
          <a:p>
            <a:endParaRPr lang="fr-FR"/>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587374" y="3500437"/>
            <a:ext cx="4032249" cy="2773363"/>
          </a:xfrm>
          <a:noFill/>
        </p:spPr>
        <p:txBody>
          <a:bodyPr/>
          <a:lstStyle/>
          <a:p>
            <a:endParaRPr lang="fr-FR"/>
          </a:p>
        </p:txBody>
      </p:sp>
    </p:spTree>
    <p:extLst>
      <p:ext uri="{BB962C8B-B14F-4D97-AF65-F5344CB8AC3E}">
        <p14:creationId xmlns:p14="http://schemas.microsoft.com/office/powerpoint/2010/main" val="685084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D361F729-41AF-4940-97E6-E4FE49892014}"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6167438" y="584200"/>
            <a:ext cx="5437188"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4" y="584200"/>
            <a:ext cx="5437188" cy="2773363"/>
          </a:xfrm>
          <a:noFill/>
        </p:spPr>
        <p:txBody>
          <a:bodyPr/>
          <a:lstStyle/>
          <a:p>
            <a:endParaRPr lang="fr-FR"/>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587374" y="3500437"/>
            <a:ext cx="5437188" cy="2773363"/>
          </a:xfrm>
          <a:noFill/>
        </p:spPr>
        <p:txBody>
          <a:bodyPr/>
          <a:lstStyle/>
          <a:p>
            <a:endParaRPr lang="fr-FR"/>
          </a:p>
        </p:txBody>
      </p:sp>
      <p:sp>
        <p:nvSpPr>
          <p:cNvPr id="11" name="Espace réservé pour une image  3">
            <a:extLst>
              <a:ext uri="{FF2B5EF4-FFF2-40B4-BE49-F238E27FC236}">
                <a16:creationId xmlns:a16="http://schemas.microsoft.com/office/drawing/2014/main" id="{C751D814-F035-A942-A609-711613717A82}"/>
              </a:ext>
            </a:extLst>
          </p:cNvPr>
          <p:cNvSpPr>
            <a:spLocks noGrp="1"/>
          </p:cNvSpPr>
          <p:nvPr>
            <p:ph type="pic" sz="quarter" idx="16"/>
          </p:nvPr>
        </p:nvSpPr>
        <p:spPr>
          <a:xfrm>
            <a:off x="6167438" y="3500436"/>
            <a:ext cx="5437188" cy="2773363"/>
          </a:xfrm>
          <a:noFill/>
        </p:spPr>
        <p:txBody>
          <a:bodyPr/>
          <a:lstStyle/>
          <a:p>
            <a:endParaRPr lang="fr-FR"/>
          </a:p>
        </p:txBody>
      </p:sp>
    </p:spTree>
    <p:extLst>
      <p:ext uri="{BB962C8B-B14F-4D97-AF65-F5344CB8AC3E}">
        <p14:creationId xmlns:p14="http://schemas.microsoft.com/office/powerpoint/2010/main" val="837531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D5B1F30B-D462-DA4C-8383-4C54696B769B}"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2773363"/>
          </a:xfrm>
          <a:noFill/>
        </p:spPr>
        <p:txBody>
          <a:bodyPr/>
          <a:lstStyle/>
          <a:p>
            <a:endParaRPr lang="fr-FR"/>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8" y="3496365"/>
            <a:ext cx="2654299" cy="2773363"/>
          </a:xfrm>
          <a:noFill/>
        </p:spPr>
        <p:txBody>
          <a:bodyPr/>
          <a:lstStyle/>
          <a:p>
            <a:endParaRPr lang="fr-FR"/>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50326" y="3496365"/>
            <a:ext cx="2654299" cy="2773363"/>
          </a:xfrm>
          <a:noFill/>
        </p:spPr>
        <p:txBody>
          <a:bodyPr/>
          <a:lstStyle/>
          <a:p>
            <a:endParaRPr lang="fr-FR"/>
          </a:p>
        </p:txBody>
      </p:sp>
    </p:spTree>
    <p:extLst>
      <p:ext uri="{BB962C8B-B14F-4D97-AF65-F5344CB8AC3E}">
        <p14:creationId xmlns:p14="http://schemas.microsoft.com/office/powerpoint/2010/main" val="388848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BB478E52-0F97-4A43-9FF6-90A6BA0F134D}"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6167438"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6" y="584200"/>
            <a:ext cx="5437187" cy="2773363"/>
          </a:xfrm>
          <a:noFill/>
        </p:spPr>
        <p:txBody>
          <a:bodyPr/>
          <a:lstStyle/>
          <a:p>
            <a:endParaRPr lang="fr-FR"/>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587377" y="3496365"/>
            <a:ext cx="2654299" cy="2773363"/>
          </a:xfrm>
          <a:noFill/>
        </p:spPr>
        <p:txBody>
          <a:bodyPr/>
          <a:lstStyle/>
          <a:p>
            <a:endParaRPr lang="fr-FR"/>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3370265" y="3496365"/>
            <a:ext cx="2654299" cy="2773363"/>
          </a:xfrm>
          <a:noFill/>
        </p:spPr>
        <p:txBody>
          <a:bodyPr/>
          <a:lstStyle/>
          <a:p>
            <a:endParaRPr lang="fr-FR"/>
          </a:p>
        </p:txBody>
      </p:sp>
    </p:spTree>
    <p:extLst>
      <p:ext uri="{BB962C8B-B14F-4D97-AF65-F5344CB8AC3E}">
        <p14:creationId xmlns:p14="http://schemas.microsoft.com/office/powerpoint/2010/main" val="2526551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13491BE9-1690-7B46-B385-D8CF94996849}"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2654299"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3367089" y="584200"/>
            <a:ext cx="4060824" cy="5689600"/>
          </a:xfrm>
          <a:noFill/>
        </p:spPr>
        <p:txBody>
          <a:bodyPr/>
          <a:lstStyle/>
          <a:p>
            <a:endParaRPr lang="fr-FR"/>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2654299" cy="2773363"/>
          </a:xfrm>
          <a:noFill/>
        </p:spPr>
        <p:txBody>
          <a:bodyPr/>
          <a:lstStyle/>
          <a:p>
            <a:endParaRPr lang="fr-FR"/>
          </a:p>
        </p:txBody>
      </p:sp>
      <p:sp>
        <p:nvSpPr>
          <p:cNvPr id="15" name="Espace réservé pour une image  5">
            <a:extLst>
              <a:ext uri="{FF2B5EF4-FFF2-40B4-BE49-F238E27FC236}">
                <a16:creationId xmlns:a16="http://schemas.microsoft.com/office/drawing/2014/main" id="{18BE2E42-7AD8-DE42-BA3B-CCF7FD4C0F91}"/>
              </a:ext>
            </a:extLst>
          </p:cNvPr>
          <p:cNvSpPr>
            <a:spLocks noGrp="1"/>
          </p:cNvSpPr>
          <p:nvPr>
            <p:ph type="pic" sz="quarter" idx="18"/>
          </p:nvPr>
        </p:nvSpPr>
        <p:spPr>
          <a:xfrm>
            <a:off x="7572374" y="584200"/>
            <a:ext cx="4039911" cy="5689600"/>
          </a:xfrm>
          <a:noFill/>
        </p:spPr>
        <p:txBody>
          <a:bodyPr/>
          <a:lstStyle/>
          <a:p>
            <a:endParaRPr lang="fr-FR"/>
          </a:p>
        </p:txBody>
      </p:sp>
    </p:spTree>
    <p:extLst>
      <p:ext uri="{BB962C8B-B14F-4D97-AF65-F5344CB8AC3E}">
        <p14:creationId xmlns:p14="http://schemas.microsoft.com/office/powerpoint/2010/main" val="941049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F85B3FB1-23A8-FC47-8164-AF117291B971}"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6" y="584200"/>
            <a:ext cx="4032250"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4764089" y="584200"/>
            <a:ext cx="4054474" cy="5689600"/>
          </a:xfrm>
          <a:noFill/>
        </p:spPr>
        <p:txBody>
          <a:bodyPr/>
          <a:lstStyle/>
          <a:p>
            <a:endParaRPr lang="fr-FR"/>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4032250" cy="2773363"/>
          </a:xfrm>
          <a:noFill/>
        </p:spPr>
        <p:txBody>
          <a:bodyPr/>
          <a:lstStyle/>
          <a:p>
            <a:endParaRPr lang="fr-FR"/>
          </a:p>
        </p:txBody>
      </p:sp>
      <p:sp>
        <p:nvSpPr>
          <p:cNvPr id="15" name="Espace réservé pour une image  3">
            <a:extLst>
              <a:ext uri="{FF2B5EF4-FFF2-40B4-BE49-F238E27FC236}">
                <a16:creationId xmlns:a16="http://schemas.microsoft.com/office/drawing/2014/main" id="{81F865C1-36F4-314C-A804-70C78203EB63}"/>
              </a:ext>
            </a:extLst>
          </p:cNvPr>
          <p:cNvSpPr>
            <a:spLocks noGrp="1"/>
          </p:cNvSpPr>
          <p:nvPr>
            <p:ph type="pic" sz="quarter" idx="18"/>
          </p:nvPr>
        </p:nvSpPr>
        <p:spPr>
          <a:xfrm>
            <a:off x="8959850" y="584200"/>
            <a:ext cx="2644774" cy="2773363"/>
          </a:xfrm>
          <a:noFill/>
        </p:spPr>
        <p:txBody>
          <a:bodyPr/>
          <a:lstStyle/>
          <a:p>
            <a:endParaRPr lang="fr-FR"/>
          </a:p>
        </p:txBody>
      </p:sp>
      <p:sp>
        <p:nvSpPr>
          <p:cNvPr id="16" name="Espace réservé pour une image  5">
            <a:extLst>
              <a:ext uri="{FF2B5EF4-FFF2-40B4-BE49-F238E27FC236}">
                <a16:creationId xmlns:a16="http://schemas.microsoft.com/office/drawing/2014/main" id="{096B5FCB-C373-B944-B8BE-FF7674FC80FB}"/>
              </a:ext>
            </a:extLst>
          </p:cNvPr>
          <p:cNvSpPr>
            <a:spLocks noGrp="1"/>
          </p:cNvSpPr>
          <p:nvPr>
            <p:ph type="pic" sz="quarter" idx="19"/>
          </p:nvPr>
        </p:nvSpPr>
        <p:spPr>
          <a:xfrm>
            <a:off x="8959849" y="3496365"/>
            <a:ext cx="2644774" cy="2773363"/>
          </a:xfrm>
          <a:noFill/>
        </p:spPr>
        <p:txBody>
          <a:bodyPr/>
          <a:lstStyle/>
          <a:p>
            <a:endParaRPr lang="fr-FR"/>
          </a:p>
        </p:txBody>
      </p:sp>
    </p:spTree>
    <p:extLst>
      <p:ext uri="{BB962C8B-B14F-4D97-AF65-F5344CB8AC3E}">
        <p14:creationId xmlns:p14="http://schemas.microsoft.com/office/powerpoint/2010/main" val="3259128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9F2D600C-BAE4-C140-9516-43295E209EF6}"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2773363"/>
          </a:xfrm>
          <a:noFill/>
        </p:spPr>
        <p:txBody>
          <a:bodyPr/>
          <a:lstStyle/>
          <a:p>
            <a:endParaRPr lang="fr-FR"/>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7" y="3496365"/>
            <a:ext cx="2654299" cy="2773363"/>
          </a:xfrm>
          <a:noFill/>
        </p:spPr>
        <p:txBody>
          <a:bodyPr/>
          <a:lstStyle/>
          <a:p>
            <a:endParaRPr lang="fr-FR"/>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50325" y="3496365"/>
            <a:ext cx="2654299" cy="2773363"/>
          </a:xfrm>
          <a:noFill/>
        </p:spPr>
        <p:txBody>
          <a:bodyPr/>
          <a:lstStyle/>
          <a:p>
            <a:endParaRPr lang="fr-FR"/>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2654299" cy="2773363"/>
          </a:xfrm>
          <a:noFill/>
        </p:spPr>
        <p:txBody>
          <a:bodyPr/>
          <a:lstStyle/>
          <a:p>
            <a:endParaRPr lang="fr-FR"/>
          </a:p>
        </p:txBody>
      </p:sp>
      <p:sp>
        <p:nvSpPr>
          <p:cNvPr id="14" name="Espace réservé pour une image  5">
            <a:extLst>
              <a:ext uri="{FF2B5EF4-FFF2-40B4-BE49-F238E27FC236}">
                <a16:creationId xmlns:a16="http://schemas.microsoft.com/office/drawing/2014/main" id="{C8FF4CB0-E35C-5E42-9F2F-B94E5B42401A}"/>
              </a:ext>
            </a:extLst>
          </p:cNvPr>
          <p:cNvSpPr>
            <a:spLocks noGrp="1"/>
          </p:cNvSpPr>
          <p:nvPr>
            <p:ph type="pic" sz="quarter" idx="18"/>
          </p:nvPr>
        </p:nvSpPr>
        <p:spPr>
          <a:xfrm>
            <a:off x="3370263" y="3496365"/>
            <a:ext cx="2654299" cy="2773363"/>
          </a:xfrm>
          <a:noFill/>
        </p:spPr>
        <p:txBody>
          <a:bodyPr/>
          <a:lstStyle/>
          <a:p>
            <a:endParaRPr lang="fr-FR"/>
          </a:p>
        </p:txBody>
      </p:sp>
    </p:spTree>
    <p:extLst>
      <p:ext uri="{BB962C8B-B14F-4D97-AF65-F5344CB8AC3E}">
        <p14:creationId xmlns:p14="http://schemas.microsoft.com/office/powerpoint/2010/main" val="3768842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2769C27-197B-1548-8715-CAEB2C25201B}" type="datetime3">
              <a:rPr lang="fr-BE" smtClean="0"/>
              <a:t>28/11/2024</a:t>
            </a:fld>
            <a:endParaRPr lang="fr-FR"/>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2781300"/>
            <a:ext cx="5437187" cy="34925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3479528"/>
          </a:xfrm>
          <a:noFill/>
        </p:spPr>
        <p:txBody>
          <a:bodyPr/>
          <a:lstStyle/>
          <a:p>
            <a:endParaRPr lang="fr-FR"/>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8" y="4232275"/>
            <a:ext cx="2654299" cy="2037453"/>
          </a:xfrm>
          <a:noFill/>
        </p:spPr>
        <p:txBody>
          <a:bodyPr/>
          <a:lstStyle/>
          <a:p>
            <a:endParaRPr lang="fr-FR"/>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64613" y="4232275"/>
            <a:ext cx="2640012" cy="2037453"/>
          </a:xfrm>
          <a:noFill/>
        </p:spPr>
        <p:txBody>
          <a:bodyPr/>
          <a:lstStyle/>
          <a:p>
            <a:endParaRPr lang="fr-FR"/>
          </a:p>
        </p:txBody>
      </p:sp>
      <p:sp>
        <p:nvSpPr>
          <p:cNvPr id="12" name="Espace réservé pour une image  5">
            <a:extLst>
              <a:ext uri="{FF2B5EF4-FFF2-40B4-BE49-F238E27FC236}">
                <a16:creationId xmlns:a16="http://schemas.microsoft.com/office/drawing/2014/main" id="{CD84FFD3-84DB-B94E-A7C4-6C4C30C56DA7}"/>
              </a:ext>
            </a:extLst>
          </p:cNvPr>
          <p:cNvSpPr>
            <a:spLocks noGrp="1"/>
          </p:cNvSpPr>
          <p:nvPr>
            <p:ph type="pic" sz="quarter" idx="17"/>
          </p:nvPr>
        </p:nvSpPr>
        <p:spPr>
          <a:xfrm>
            <a:off x="594519" y="584200"/>
            <a:ext cx="2637632" cy="2037453"/>
          </a:xfrm>
          <a:noFill/>
        </p:spPr>
        <p:txBody>
          <a:bodyPr/>
          <a:lstStyle/>
          <a:p>
            <a:endParaRPr lang="fr-FR"/>
          </a:p>
        </p:txBody>
      </p:sp>
      <p:sp>
        <p:nvSpPr>
          <p:cNvPr id="14" name="Espace réservé pour une image  5">
            <a:extLst>
              <a:ext uri="{FF2B5EF4-FFF2-40B4-BE49-F238E27FC236}">
                <a16:creationId xmlns:a16="http://schemas.microsoft.com/office/drawing/2014/main" id="{431C9448-5F29-E84B-85C9-94EA7731328D}"/>
              </a:ext>
            </a:extLst>
          </p:cNvPr>
          <p:cNvSpPr>
            <a:spLocks noGrp="1"/>
          </p:cNvSpPr>
          <p:nvPr>
            <p:ph type="pic" sz="quarter" idx="18"/>
          </p:nvPr>
        </p:nvSpPr>
        <p:spPr>
          <a:xfrm>
            <a:off x="3377406" y="584200"/>
            <a:ext cx="2654299" cy="2037453"/>
          </a:xfrm>
          <a:noFill/>
        </p:spPr>
        <p:txBody>
          <a:bodyPr/>
          <a:lstStyle/>
          <a:p>
            <a:endParaRPr lang="fr-FR"/>
          </a:p>
        </p:txBody>
      </p:sp>
    </p:spTree>
    <p:extLst>
      <p:ext uri="{BB962C8B-B14F-4D97-AF65-F5344CB8AC3E}">
        <p14:creationId xmlns:p14="http://schemas.microsoft.com/office/powerpoint/2010/main" val="358920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pic>
        <p:nvPicPr>
          <p:cNvPr id="5" name="Google Shape;66;p14">
            <a:extLst>
              <a:ext uri="{FF2B5EF4-FFF2-40B4-BE49-F238E27FC236}">
                <a16:creationId xmlns:a16="http://schemas.microsoft.com/office/drawing/2014/main" id="{0490C3FE-111B-4548-05FA-7086770718BC}"/>
              </a:ext>
            </a:extLst>
          </p:cNvPr>
          <p:cNvPicPr preferRelativeResize="0"/>
          <p:nvPr userDrawn="1"/>
        </p:nvPicPr>
        <p:blipFill>
          <a:blip r:embed="rId2">
            <a:alphaModFix/>
          </a:blip>
          <a:stretch>
            <a:fillRect/>
          </a:stretch>
        </p:blipFill>
        <p:spPr>
          <a:xfrm>
            <a:off x="0" y="0"/>
            <a:ext cx="12192000" cy="6858000"/>
          </a:xfrm>
          <a:prstGeom prst="rect">
            <a:avLst/>
          </a:prstGeom>
          <a:noFill/>
          <a:ln>
            <a:noFill/>
          </a:ln>
        </p:spPr>
      </p:pic>
      <p:pic>
        <p:nvPicPr>
          <p:cNvPr id="6" name="Google Shape;67;p14">
            <a:extLst>
              <a:ext uri="{FF2B5EF4-FFF2-40B4-BE49-F238E27FC236}">
                <a16:creationId xmlns:a16="http://schemas.microsoft.com/office/drawing/2014/main" id="{A92D6198-62CE-21AD-76BB-8F3445D090D7}"/>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2203"/>
            <a:ext cx="12192003" cy="4864101"/>
          </a:xfrm>
          <a:prstGeom prst="rect">
            <a:avLst/>
          </a:prstGeom>
          <a:noFill/>
          <a:ln>
            <a:noFill/>
          </a:ln>
        </p:spPr>
      </p:pic>
      <p:sp>
        <p:nvSpPr>
          <p:cNvPr id="4" name="Rectangle 3">
            <a:extLst>
              <a:ext uri="{FF2B5EF4-FFF2-40B4-BE49-F238E27FC236}">
                <a16:creationId xmlns:a16="http://schemas.microsoft.com/office/drawing/2014/main" id="{72EAED27-0674-1200-9993-D841D7430953}"/>
              </a:ext>
            </a:extLst>
          </p:cNvPr>
          <p:cNvSpPr/>
          <p:nvPr userDrawn="1"/>
        </p:nvSpPr>
        <p:spPr>
          <a:xfrm>
            <a:off x="0" y="1833275"/>
            <a:ext cx="12191999" cy="2400657"/>
          </a:xfrm>
          <a:prstGeom prst="rect">
            <a:avLst/>
          </a:prstGeom>
        </p:spPr>
        <p:txBody>
          <a:bodyPr wrap="square">
            <a:spAutoFit/>
          </a:bodyPr>
          <a:lstStyle/>
          <a:p>
            <a:pPr algn="ctr"/>
            <a:r>
              <a:rPr lang="fr-FR" sz="15000">
                <a:solidFill>
                  <a:schemeClr val="accent6"/>
                </a:solidFill>
              </a:rPr>
              <a:t>“</a:t>
            </a:r>
          </a:p>
        </p:txBody>
      </p:sp>
      <p:sp>
        <p:nvSpPr>
          <p:cNvPr id="8" name="Espace réservé du texte 7">
            <a:extLst>
              <a:ext uri="{FF2B5EF4-FFF2-40B4-BE49-F238E27FC236}">
                <a16:creationId xmlns:a16="http://schemas.microsoft.com/office/drawing/2014/main" id="{8DF40FCD-E758-E863-297A-AED3125B6B93}"/>
              </a:ext>
            </a:extLst>
          </p:cNvPr>
          <p:cNvSpPr>
            <a:spLocks noGrp="1"/>
          </p:cNvSpPr>
          <p:nvPr>
            <p:ph type="body" sz="quarter" idx="10" hasCustomPrompt="1"/>
          </p:nvPr>
        </p:nvSpPr>
        <p:spPr>
          <a:xfrm>
            <a:off x="2109457" y="3320715"/>
            <a:ext cx="7967050" cy="1656097"/>
          </a:xfrm>
        </p:spPr>
        <p:txBody>
          <a:bodyPr>
            <a:normAutofit/>
          </a:bodyPr>
          <a:lstStyle>
            <a:lvl1pPr marL="0" indent="0" algn="ctr">
              <a:buNone/>
              <a:defRPr sz="1800" i="1">
                <a:solidFill>
                  <a:schemeClr val="bg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Mauris</a:t>
            </a:r>
            <a:r>
              <a:rPr lang="fr-FR"/>
              <a:t> </a:t>
            </a:r>
            <a:r>
              <a:rPr lang="fr-FR" err="1"/>
              <a:t>consectetur</a:t>
            </a:r>
            <a:r>
              <a:rPr lang="fr-FR"/>
              <a:t>, </a:t>
            </a:r>
            <a:r>
              <a:rPr lang="fr-FR" err="1"/>
              <a:t>quam</a:t>
            </a:r>
            <a:r>
              <a:rPr lang="fr-FR"/>
              <a:t> at </a:t>
            </a:r>
            <a:r>
              <a:rPr lang="fr-FR" err="1"/>
              <a:t>sagittis</a:t>
            </a:r>
            <a:r>
              <a:rPr lang="fr-FR"/>
              <a:t> </a:t>
            </a:r>
            <a:r>
              <a:rPr lang="fr-FR" err="1"/>
              <a:t>malesuada</a:t>
            </a:r>
            <a:r>
              <a:rPr lang="fr-FR"/>
              <a:t>, ex </a:t>
            </a:r>
            <a:r>
              <a:rPr lang="fr-FR" err="1"/>
              <a:t>justo</a:t>
            </a:r>
            <a:r>
              <a:rPr lang="fr-FR"/>
              <a:t> </a:t>
            </a:r>
            <a:r>
              <a:rPr lang="fr-FR" err="1"/>
              <a:t>luctus</a:t>
            </a:r>
            <a:r>
              <a:rPr lang="fr-FR"/>
              <a:t> </a:t>
            </a:r>
            <a:r>
              <a:rPr lang="fr-FR" err="1"/>
              <a:t>arcu</a:t>
            </a:r>
            <a:r>
              <a:rPr lang="fr-FR"/>
              <a:t>, vitae </a:t>
            </a:r>
            <a:r>
              <a:rPr lang="fr-FR" err="1"/>
              <a:t>tempor</a:t>
            </a:r>
            <a:r>
              <a:rPr lang="fr-FR"/>
              <a:t> </a:t>
            </a:r>
            <a:r>
              <a:rPr lang="fr-FR" err="1"/>
              <a:t>risus</a:t>
            </a:r>
            <a:r>
              <a:rPr lang="fr-FR"/>
              <a:t> </a:t>
            </a:r>
            <a:r>
              <a:rPr lang="fr-FR" err="1"/>
              <a:t>odio</a:t>
            </a:r>
            <a:r>
              <a:rPr lang="fr-FR"/>
              <a:t> eu ipsum. </a:t>
            </a:r>
            <a:r>
              <a:rPr lang="fr-FR" err="1"/>
              <a:t>Phasellus</a:t>
            </a:r>
            <a:r>
              <a:rPr lang="fr-FR"/>
              <a:t> </a:t>
            </a:r>
            <a:r>
              <a:rPr lang="fr-FR" err="1"/>
              <a:t>mauris</a:t>
            </a:r>
            <a:r>
              <a:rPr lang="fr-FR"/>
              <a:t> </a:t>
            </a:r>
            <a:r>
              <a:rPr lang="fr-FR" err="1"/>
              <a:t>tortor</a:t>
            </a:r>
            <a:r>
              <a:rPr lang="fr-FR"/>
              <a:t>, </a:t>
            </a:r>
            <a:r>
              <a:rPr lang="fr-FR" err="1"/>
              <a:t>lobortis</a:t>
            </a:r>
            <a:r>
              <a:rPr lang="fr-FR"/>
              <a:t> </a:t>
            </a:r>
            <a:r>
              <a:rPr lang="fr-FR" err="1"/>
              <a:t>sit</a:t>
            </a:r>
            <a:r>
              <a:rPr lang="fr-FR"/>
              <a:t> </a:t>
            </a:r>
            <a:r>
              <a:rPr lang="fr-FR" err="1"/>
              <a:t>amet</a:t>
            </a:r>
            <a:r>
              <a:rPr lang="fr-FR"/>
              <a:t> ex eu, dictum </a:t>
            </a:r>
            <a:r>
              <a:rPr lang="fr-FR" err="1"/>
              <a:t>venenatis</a:t>
            </a:r>
            <a:r>
              <a:rPr lang="fr-FR"/>
              <a:t> libero. </a:t>
            </a:r>
          </a:p>
        </p:txBody>
      </p:sp>
      <p:sp>
        <p:nvSpPr>
          <p:cNvPr id="10" name="Espace réservé du texte 9">
            <a:extLst>
              <a:ext uri="{FF2B5EF4-FFF2-40B4-BE49-F238E27FC236}">
                <a16:creationId xmlns:a16="http://schemas.microsoft.com/office/drawing/2014/main" id="{641536C1-7692-BDAF-3CFA-50AC0C652E70}"/>
              </a:ext>
            </a:extLst>
          </p:cNvPr>
          <p:cNvSpPr>
            <a:spLocks noGrp="1"/>
          </p:cNvSpPr>
          <p:nvPr>
            <p:ph type="body" sz="quarter" idx="11" hasCustomPrompt="1"/>
          </p:nvPr>
        </p:nvSpPr>
        <p:spPr>
          <a:xfrm>
            <a:off x="1241424" y="5188017"/>
            <a:ext cx="9725025" cy="167780"/>
          </a:xfrm>
        </p:spPr>
        <p:txBody>
          <a:bodyPr>
            <a:normAutofit/>
          </a:bodyPr>
          <a:lstStyle>
            <a:lvl1pPr marL="0" indent="0" algn="ctr">
              <a:buNone/>
              <a:defRPr sz="1400" b="1">
                <a:solidFill>
                  <a:schemeClr val="bg1"/>
                </a:solidFill>
              </a:defRPr>
            </a:lvl1pPr>
          </a:lstStyle>
          <a:p>
            <a:pPr lvl="0"/>
            <a:r>
              <a:rPr lang="fr-FR"/>
              <a:t>Prof. John Doe</a:t>
            </a:r>
          </a:p>
        </p:txBody>
      </p:sp>
      <p:sp>
        <p:nvSpPr>
          <p:cNvPr id="12" name="Espace réservé du texte 11">
            <a:extLst>
              <a:ext uri="{FF2B5EF4-FFF2-40B4-BE49-F238E27FC236}">
                <a16:creationId xmlns:a16="http://schemas.microsoft.com/office/drawing/2014/main" id="{BD8EE6A4-B2EA-133A-E868-779D816446D8}"/>
              </a:ext>
            </a:extLst>
          </p:cNvPr>
          <p:cNvSpPr>
            <a:spLocks noGrp="1"/>
          </p:cNvSpPr>
          <p:nvPr>
            <p:ph type="body" sz="quarter" idx="12" hasCustomPrompt="1"/>
          </p:nvPr>
        </p:nvSpPr>
        <p:spPr>
          <a:xfrm>
            <a:off x="1241424" y="5438274"/>
            <a:ext cx="9725025" cy="562180"/>
          </a:xfrm>
        </p:spPr>
        <p:txBody>
          <a:bodyPr>
            <a:normAutofit/>
          </a:bodyPr>
          <a:lstStyle>
            <a:lvl1pPr marL="0" indent="0" algn="ctr">
              <a:buNone/>
              <a:defRPr sz="1200">
                <a:solidFill>
                  <a:schemeClr val="bg1"/>
                </a:solidFill>
              </a:defRPr>
            </a:lvl1pPr>
          </a:lstStyle>
          <a:p>
            <a:pPr lvl="0"/>
            <a:r>
              <a:rPr lang="fr-FR"/>
              <a:t>Doyen</a:t>
            </a:r>
          </a:p>
        </p:txBody>
      </p:sp>
    </p:spTree>
    <p:extLst>
      <p:ext uri="{BB962C8B-B14F-4D97-AF65-F5344CB8AC3E}">
        <p14:creationId xmlns:p14="http://schemas.microsoft.com/office/powerpoint/2010/main" val="199168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4566238" y="2334537"/>
            <a:ext cx="7140962" cy="1160070"/>
          </a:xfrm>
        </p:spPr>
        <p:txBody>
          <a:bodyPr anchor="b">
            <a:normAutofit/>
          </a:bodyPr>
          <a:lstStyle>
            <a:lvl1pPr algn="l">
              <a:defRPr sz="3600"/>
            </a:lvl1pPr>
          </a:lstStyle>
          <a:p>
            <a:endParaRPr lang="fr-FR"/>
          </a:p>
        </p:txBody>
      </p:sp>
      <p:sp>
        <p:nvSpPr>
          <p:cNvPr id="13" name="Triangle 12">
            <a:extLst>
              <a:ext uri="{FF2B5EF4-FFF2-40B4-BE49-F238E27FC236}">
                <a16:creationId xmlns:a16="http://schemas.microsoft.com/office/drawing/2014/main" id="{A6DC8FBD-3CFB-FB76-5874-CA98E595A3A6}"/>
              </a:ext>
            </a:extLst>
          </p:cNvPr>
          <p:cNvSpPr/>
          <p:nvPr userDrawn="1"/>
        </p:nvSpPr>
        <p:spPr>
          <a:xfrm rot="5400000">
            <a:off x="-186533" y="3650471"/>
            <a:ext cx="2632616" cy="226949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accent1"/>
              </a:solidFill>
              <a:effectLst>
                <a:outerShdw blurRad="38100" dist="25400" dir="5400000" algn="ctr" rotWithShape="0">
                  <a:srgbClr val="6E747A">
                    <a:alpha val="43000"/>
                  </a:srgbClr>
                </a:outerShdw>
              </a:effectLst>
            </a:endParaRPr>
          </a:p>
        </p:txBody>
      </p:sp>
      <p:sp>
        <p:nvSpPr>
          <p:cNvPr id="14" name="Google Shape;162;p20">
            <a:extLst>
              <a:ext uri="{FF2B5EF4-FFF2-40B4-BE49-F238E27FC236}">
                <a16:creationId xmlns:a16="http://schemas.microsoft.com/office/drawing/2014/main" id="{CEB37287-81D9-799C-4EA4-BE6310D45DA1}"/>
              </a:ext>
            </a:extLst>
          </p:cNvPr>
          <p:cNvSpPr/>
          <p:nvPr userDrawn="1"/>
        </p:nvSpPr>
        <p:spPr>
          <a:xfrm rot="-5400000">
            <a:off x="11428193" y="3243735"/>
            <a:ext cx="819054" cy="708561"/>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a:extLst>
              <a:ext uri="{FF2B5EF4-FFF2-40B4-BE49-F238E27FC236}">
                <a16:creationId xmlns:a16="http://schemas.microsoft.com/office/drawing/2014/main" id="{8F53496A-3219-6039-D695-08DF48D6253E}"/>
              </a:ext>
            </a:extLst>
          </p:cNvPr>
          <p:cNvSpPr>
            <a:spLocks noChangeAspect="1"/>
          </p:cNvSpPr>
          <p:nvPr userDrawn="1"/>
        </p:nvSpPr>
        <p:spPr>
          <a:xfrm>
            <a:off x="0" y="0"/>
            <a:ext cx="2368633" cy="4675608"/>
          </a:xfrm>
          <a:custGeom>
            <a:avLst/>
            <a:gdLst>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3429000 h 3429000"/>
              <a:gd name="connsiteX4" fmla="*/ 0 w 1404594"/>
              <a:gd name="connsiteY4" fmla="*/ 0 h 3429000"/>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2505173 h 3429000"/>
              <a:gd name="connsiteX4" fmla="*/ 0 w 1404594"/>
              <a:gd name="connsiteY4" fmla="*/ 0 h 3429000"/>
              <a:gd name="connsiteX0" fmla="*/ 0 w 1404594"/>
              <a:gd name="connsiteY0" fmla="*/ 0 h 3532695"/>
              <a:gd name="connsiteX1" fmla="*/ 1404594 w 1404594"/>
              <a:gd name="connsiteY1" fmla="*/ 0 h 3532695"/>
              <a:gd name="connsiteX2" fmla="*/ 1404594 w 1404594"/>
              <a:gd name="connsiteY2" fmla="*/ 3532695 h 3532695"/>
              <a:gd name="connsiteX3" fmla="*/ 0 w 1404594"/>
              <a:gd name="connsiteY3" fmla="*/ 2505173 h 3532695"/>
              <a:gd name="connsiteX4" fmla="*/ 0 w 1404594"/>
              <a:gd name="connsiteY4" fmla="*/ 0 h 3532695"/>
              <a:gd name="connsiteX0" fmla="*/ 0 w 1412415"/>
              <a:gd name="connsiteY0" fmla="*/ 0 h 3532695"/>
              <a:gd name="connsiteX1" fmla="*/ 1412415 w 1412415"/>
              <a:gd name="connsiteY1" fmla="*/ 160256 h 3532695"/>
              <a:gd name="connsiteX2" fmla="*/ 1404594 w 1412415"/>
              <a:gd name="connsiteY2" fmla="*/ 3532695 h 3532695"/>
              <a:gd name="connsiteX3" fmla="*/ 0 w 1412415"/>
              <a:gd name="connsiteY3" fmla="*/ 2505173 h 3532695"/>
              <a:gd name="connsiteX4" fmla="*/ 0 w 1412415"/>
              <a:gd name="connsiteY4" fmla="*/ 0 h 3532695"/>
              <a:gd name="connsiteX0" fmla="*/ 0 w 1412415"/>
              <a:gd name="connsiteY0" fmla="*/ 0 h 3372440"/>
              <a:gd name="connsiteX1" fmla="*/ 1412415 w 1412415"/>
              <a:gd name="connsiteY1" fmla="*/ 1 h 3372440"/>
              <a:gd name="connsiteX2" fmla="*/ 1404594 w 1412415"/>
              <a:gd name="connsiteY2" fmla="*/ 3372440 h 3372440"/>
              <a:gd name="connsiteX3" fmla="*/ 0 w 1412415"/>
              <a:gd name="connsiteY3" fmla="*/ 2344918 h 3372440"/>
              <a:gd name="connsiteX4" fmla="*/ 0 w 1412415"/>
              <a:gd name="connsiteY4" fmla="*/ 0 h 3372440"/>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44918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59071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63789 h 3377157"/>
              <a:gd name="connsiteX4" fmla="*/ 0 w 1412415"/>
              <a:gd name="connsiteY4" fmla="*/ 0 h 337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415" h="3377157">
                <a:moveTo>
                  <a:pt x="0" y="0"/>
                </a:moveTo>
                <a:lnTo>
                  <a:pt x="1412415" y="1"/>
                </a:lnTo>
                <a:cubicBezTo>
                  <a:pt x="1412404" y="1125720"/>
                  <a:pt x="1412394" y="2251438"/>
                  <a:pt x="1412383" y="3377157"/>
                </a:cubicBezTo>
                <a:lnTo>
                  <a:pt x="0" y="236378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Google Shape;157;p20">
            <a:extLst>
              <a:ext uri="{FF2B5EF4-FFF2-40B4-BE49-F238E27FC236}">
                <a16:creationId xmlns:a16="http://schemas.microsoft.com/office/drawing/2014/main" id="{A5D1B48D-66DF-4903-01A7-3D115C7C492A}"/>
              </a:ext>
            </a:extLst>
          </p:cNvPr>
          <p:cNvCxnSpPr>
            <a:cxnSpLocks/>
          </p:cNvCxnSpPr>
          <p:nvPr userDrawn="1"/>
        </p:nvCxnSpPr>
        <p:spPr>
          <a:xfrm>
            <a:off x="4298096" y="1463040"/>
            <a:ext cx="0" cy="3921760"/>
          </a:xfrm>
          <a:prstGeom prst="straightConnector1">
            <a:avLst/>
          </a:prstGeom>
          <a:noFill/>
          <a:ln w="12700" cap="flat" cmpd="sng">
            <a:solidFill>
              <a:schemeClr val="accent2"/>
            </a:solidFill>
            <a:prstDash val="solid"/>
            <a:round/>
            <a:headEnd type="none" w="med" len="med"/>
            <a:tailEnd type="none" w="med" len="med"/>
          </a:ln>
        </p:spPr>
      </p:cxnSp>
      <p:pic>
        <p:nvPicPr>
          <p:cNvPr id="9" name="Google Shape;161;p20">
            <a:extLst>
              <a:ext uri="{FF2B5EF4-FFF2-40B4-BE49-F238E27FC236}">
                <a16:creationId xmlns:a16="http://schemas.microsoft.com/office/drawing/2014/main" id="{1301F942-C599-65C1-D741-88F0E7C9CFD1}"/>
              </a:ext>
            </a:extLst>
          </p:cNvPr>
          <p:cNvPicPr preferRelativeResize="0"/>
          <p:nvPr userDrawn="1"/>
        </p:nvPicPr>
        <p:blipFill rotWithShape="1">
          <a:blip r:embed="rId2">
            <a:alphaModFix/>
          </a:blip>
          <a:srcRect/>
          <a:stretch/>
        </p:blipFill>
        <p:spPr>
          <a:xfrm>
            <a:off x="3922226" y="3261360"/>
            <a:ext cx="370897" cy="218556"/>
          </a:xfrm>
          <a:prstGeom prst="rect">
            <a:avLst/>
          </a:prstGeom>
          <a:noFill/>
          <a:ln>
            <a:noFill/>
          </a:ln>
        </p:spPr>
      </p:pic>
      <p:sp>
        <p:nvSpPr>
          <p:cNvPr id="11" name="Sous-titre 2">
            <a:extLst>
              <a:ext uri="{FF2B5EF4-FFF2-40B4-BE49-F238E27FC236}">
                <a16:creationId xmlns:a16="http://schemas.microsoft.com/office/drawing/2014/main" id="{51D5BCA4-D222-82CA-FF38-38B1F1E313A8}"/>
              </a:ext>
            </a:extLst>
          </p:cNvPr>
          <p:cNvSpPr>
            <a:spLocks noGrp="1"/>
          </p:cNvSpPr>
          <p:nvPr>
            <p:ph type="subTitle" idx="1"/>
          </p:nvPr>
        </p:nvSpPr>
        <p:spPr>
          <a:xfrm>
            <a:off x="4566238" y="3788229"/>
            <a:ext cx="9099670" cy="1379384"/>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a:p>
        </p:txBody>
      </p:sp>
      <p:sp>
        <p:nvSpPr>
          <p:cNvPr id="20" name="Espace réservé du texte 19">
            <a:extLst>
              <a:ext uri="{FF2B5EF4-FFF2-40B4-BE49-F238E27FC236}">
                <a16:creationId xmlns:a16="http://schemas.microsoft.com/office/drawing/2014/main" id="{7A72AA71-5FF9-70F7-076D-55F6C63C26DF}"/>
              </a:ext>
            </a:extLst>
          </p:cNvPr>
          <p:cNvSpPr>
            <a:spLocks noGrp="1"/>
          </p:cNvSpPr>
          <p:nvPr>
            <p:ph type="body" sz="quarter" idx="10" hasCustomPrompt="1"/>
          </p:nvPr>
        </p:nvSpPr>
        <p:spPr>
          <a:xfrm>
            <a:off x="3134251" y="2989955"/>
            <a:ext cx="1158872" cy="761365"/>
          </a:xfrm>
        </p:spPr>
        <p:txBody>
          <a:bodyPr anchor="ctr">
            <a:normAutofit/>
          </a:bodyPr>
          <a:lstStyle>
            <a:lvl1pPr marL="0" indent="0">
              <a:buNone/>
              <a:defRPr sz="4300">
                <a:solidFill>
                  <a:schemeClr val="tx2"/>
                </a:solidFill>
              </a:defRPr>
            </a:lvl1pPr>
          </a:lstStyle>
          <a:p>
            <a:pPr lvl="0"/>
            <a:r>
              <a:rPr lang="fr-FR"/>
              <a:t>01</a:t>
            </a:r>
          </a:p>
        </p:txBody>
      </p:sp>
    </p:spTree>
    <p:extLst>
      <p:ext uri="{BB962C8B-B14F-4D97-AF65-F5344CB8AC3E}">
        <p14:creationId xmlns:p14="http://schemas.microsoft.com/office/powerpoint/2010/main" val="135829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4566238" y="2334537"/>
            <a:ext cx="7140962" cy="1160070"/>
          </a:xfrm>
        </p:spPr>
        <p:txBody>
          <a:bodyPr anchor="b">
            <a:normAutofit/>
          </a:bodyPr>
          <a:lstStyle>
            <a:lvl1pPr algn="l">
              <a:defRPr sz="3600"/>
            </a:lvl1pPr>
          </a:lstStyle>
          <a:p>
            <a:endParaRPr lang="fr-FR"/>
          </a:p>
        </p:txBody>
      </p:sp>
      <p:sp>
        <p:nvSpPr>
          <p:cNvPr id="13" name="Triangle 12">
            <a:extLst>
              <a:ext uri="{FF2B5EF4-FFF2-40B4-BE49-F238E27FC236}">
                <a16:creationId xmlns:a16="http://schemas.microsoft.com/office/drawing/2014/main" id="{A6DC8FBD-3CFB-FB76-5874-CA98E595A3A6}"/>
              </a:ext>
            </a:extLst>
          </p:cNvPr>
          <p:cNvSpPr/>
          <p:nvPr userDrawn="1"/>
        </p:nvSpPr>
        <p:spPr>
          <a:xfrm rot="5400000">
            <a:off x="-186533" y="3650471"/>
            <a:ext cx="2632616" cy="226949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accent1"/>
              </a:solidFill>
              <a:effectLst>
                <a:outerShdw blurRad="38100" dist="25400" dir="5400000" algn="ctr" rotWithShape="0">
                  <a:srgbClr val="6E747A">
                    <a:alpha val="43000"/>
                  </a:srgbClr>
                </a:outerShdw>
              </a:effectLst>
            </a:endParaRPr>
          </a:p>
        </p:txBody>
      </p:sp>
      <p:sp>
        <p:nvSpPr>
          <p:cNvPr id="14" name="Google Shape;162;p20">
            <a:extLst>
              <a:ext uri="{FF2B5EF4-FFF2-40B4-BE49-F238E27FC236}">
                <a16:creationId xmlns:a16="http://schemas.microsoft.com/office/drawing/2014/main" id="{CEB37287-81D9-799C-4EA4-BE6310D45DA1}"/>
              </a:ext>
            </a:extLst>
          </p:cNvPr>
          <p:cNvSpPr/>
          <p:nvPr userDrawn="1"/>
        </p:nvSpPr>
        <p:spPr>
          <a:xfrm rot="-5400000">
            <a:off x="11428193" y="3243735"/>
            <a:ext cx="819054" cy="708561"/>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157;p20">
            <a:extLst>
              <a:ext uri="{FF2B5EF4-FFF2-40B4-BE49-F238E27FC236}">
                <a16:creationId xmlns:a16="http://schemas.microsoft.com/office/drawing/2014/main" id="{A5D1B48D-66DF-4903-01A7-3D115C7C492A}"/>
              </a:ext>
            </a:extLst>
          </p:cNvPr>
          <p:cNvCxnSpPr>
            <a:cxnSpLocks/>
          </p:cNvCxnSpPr>
          <p:nvPr userDrawn="1"/>
        </p:nvCxnSpPr>
        <p:spPr>
          <a:xfrm>
            <a:off x="4298096" y="1463040"/>
            <a:ext cx="0" cy="3921760"/>
          </a:xfrm>
          <a:prstGeom prst="straightConnector1">
            <a:avLst/>
          </a:prstGeom>
          <a:noFill/>
          <a:ln w="12700" cap="flat" cmpd="sng">
            <a:solidFill>
              <a:schemeClr val="accent2"/>
            </a:solidFill>
            <a:prstDash val="solid"/>
            <a:round/>
            <a:headEnd type="none" w="med" len="med"/>
            <a:tailEnd type="none" w="med" len="med"/>
          </a:ln>
        </p:spPr>
      </p:cxnSp>
      <p:pic>
        <p:nvPicPr>
          <p:cNvPr id="9" name="Google Shape;161;p20">
            <a:extLst>
              <a:ext uri="{FF2B5EF4-FFF2-40B4-BE49-F238E27FC236}">
                <a16:creationId xmlns:a16="http://schemas.microsoft.com/office/drawing/2014/main" id="{1301F942-C599-65C1-D741-88F0E7C9CFD1}"/>
              </a:ext>
            </a:extLst>
          </p:cNvPr>
          <p:cNvPicPr preferRelativeResize="0"/>
          <p:nvPr userDrawn="1"/>
        </p:nvPicPr>
        <p:blipFill rotWithShape="1">
          <a:blip r:embed="rId2">
            <a:alphaModFix/>
          </a:blip>
          <a:srcRect/>
          <a:stretch/>
        </p:blipFill>
        <p:spPr>
          <a:xfrm>
            <a:off x="3922226" y="3261360"/>
            <a:ext cx="370897" cy="218556"/>
          </a:xfrm>
          <a:prstGeom prst="rect">
            <a:avLst/>
          </a:prstGeom>
          <a:noFill/>
          <a:ln>
            <a:noFill/>
          </a:ln>
        </p:spPr>
      </p:pic>
      <p:sp>
        <p:nvSpPr>
          <p:cNvPr id="11" name="Sous-titre 2">
            <a:extLst>
              <a:ext uri="{FF2B5EF4-FFF2-40B4-BE49-F238E27FC236}">
                <a16:creationId xmlns:a16="http://schemas.microsoft.com/office/drawing/2014/main" id="{51D5BCA4-D222-82CA-FF38-38B1F1E313A8}"/>
              </a:ext>
            </a:extLst>
          </p:cNvPr>
          <p:cNvSpPr>
            <a:spLocks noGrp="1"/>
          </p:cNvSpPr>
          <p:nvPr>
            <p:ph type="subTitle" idx="1"/>
          </p:nvPr>
        </p:nvSpPr>
        <p:spPr>
          <a:xfrm>
            <a:off x="4566238" y="3788229"/>
            <a:ext cx="9099670" cy="1379384"/>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a:p>
        </p:txBody>
      </p:sp>
      <p:sp>
        <p:nvSpPr>
          <p:cNvPr id="20" name="Espace réservé du texte 19">
            <a:extLst>
              <a:ext uri="{FF2B5EF4-FFF2-40B4-BE49-F238E27FC236}">
                <a16:creationId xmlns:a16="http://schemas.microsoft.com/office/drawing/2014/main" id="{7A72AA71-5FF9-70F7-076D-55F6C63C26DF}"/>
              </a:ext>
            </a:extLst>
          </p:cNvPr>
          <p:cNvSpPr>
            <a:spLocks noGrp="1"/>
          </p:cNvSpPr>
          <p:nvPr>
            <p:ph type="body" sz="quarter" idx="10" hasCustomPrompt="1"/>
          </p:nvPr>
        </p:nvSpPr>
        <p:spPr>
          <a:xfrm>
            <a:off x="3134251" y="2989955"/>
            <a:ext cx="1158872" cy="761365"/>
          </a:xfrm>
        </p:spPr>
        <p:txBody>
          <a:bodyPr anchor="ctr">
            <a:normAutofit/>
          </a:bodyPr>
          <a:lstStyle>
            <a:lvl1pPr marL="0" indent="0">
              <a:buNone/>
              <a:defRPr sz="4300">
                <a:solidFill>
                  <a:schemeClr val="tx2"/>
                </a:solidFill>
              </a:defRPr>
            </a:lvl1pPr>
          </a:lstStyle>
          <a:p>
            <a:pPr lvl="0"/>
            <a:r>
              <a:rPr lang="fr-FR"/>
              <a:t>01</a:t>
            </a:r>
          </a:p>
        </p:txBody>
      </p:sp>
      <p:sp>
        <p:nvSpPr>
          <p:cNvPr id="4" name="Espace réservé pour une image  3">
            <a:extLst>
              <a:ext uri="{FF2B5EF4-FFF2-40B4-BE49-F238E27FC236}">
                <a16:creationId xmlns:a16="http://schemas.microsoft.com/office/drawing/2014/main" id="{AC686D46-5758-058C-7FEA-97349BD68451}"/>
              </a:ext>
            </a:extLst>
          </p:cNvPr>
          <p:cNvSpPr>
            <a:spLocks noGrp="1"/>
          </p:cNvSpPr>
          <p:nvPr>
            <p:ph type="pic" sz="quarter" idx="11"/>
          </p:nvPr>
        </p:nvSpPr>
        <p:spPr>
          <a:xfrm>
            <a:off x="-5212" y="0"/>
            <a:ext cx="2369849" cy="4675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7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110"/>
              <a:gd name="connsiteY0" fmla="*/ 10000 h 10000"/>
              <a:gd name="connsiteX1" fmla="*/ 27 w 8110"/>
              <a:gd name="connsiteY1" fmla="*/ 0 h 10000"/>
              <a:gd name="connsiteX2" fmla="*/ 8110 w 8110"/>
              <a:gd name="connsiteY2" fmla="*/ 43 h 10000"/>
              <a:gd name="connsiteX3" fmla="*/ 8000 w 8110"/>
              <a:gd name="connsiteY3" fmla="*/ 10000 h 10000"/>
              <a:gd name="connsiteX4" fmla="*/ 0 w 8110"/>
              <a:gd name="connsiteY4" fmla="*/ 10000 h 10000"/>
              <a:gd name="connsiteX0" fmla="*/ 95 w 9968"/>
              <a:gd name="connsiteY0" fmla="*/ 7001 h 10000"/>
              <a:gd name="connsiteX1" fmla="*/ 1 w 9968"/>
              <a:gd name="connsiteY1" fmla="*/ 0 h 10000"/>
              <a:gd name="connsiteX2" fmla="*/ 9968 w 9968"/>
              <a:gd name="connsiteY2" fmla="*/ 43 h 10000"/>
              <a:gd name="connsiteX3" fmla="*/ 9832 w 9968"/>
              <a:gd name="connsiteY3" fmla="*/ 10000 h 10000"/>
              <a:gd name="connsiteX4" fmla="*/ 95 w 9968"/>
              <a:gd name="connsiteY4" fmla="*/ 7001 h 10000"/>
              <a:gd name="connsiteX0" fmla="*/ 95 w 9915"/>
              <a:gd name="connsiteY0" fmla="*/ 7001 h 10000"/>
              <a:gd name="connsiteX1" fmla="*/ 1 w 9915"/>
              <a:gd name="connsiteY1" fmla="*/ 0 h 10000"/>
              <a:gd name="connsiteX2" fmla="*/ 9915 w 9915"/>
              <a:gd name="connsiteY2" fmla="*/ 0 h 10000"/>
              <a:gd name="connsiteX3" fmla="*/ 9864 w 9915"/>
              <a:gd name="connsiteY3" fmla="*/ 10000 h 10000"/>
              <a:gd name="connsiteX4" fmla="*/ 95 w 9915"/>
              <a:gd name="connsiteY4" fmla="*/ 7001 h 10000"/>
              <a:gd name="connsiteX0" fmla="*/ 53 w 10000"/>
              <a:gd name="connsiteY0" fmla="*/ 7023 h 10000"/>
              <a:gd name="connsiteX1" fmla="*/ 1 w 10000"/>
              <a:gd name="connsiteY1" fmla="*/ 0 h 10000"/>
              <a:gd name="connsiteX2" fmla="*/ 10000 w 10000"/>
              <a:gd name="connsiteY2" fmla="*/ 0 h 10000"/>
              <a:gd name="connsiteX3" fmla="*/ 9949 w 10000"/>
              <a:gd name="connsiteY3" fmla="*/ 10000 h 10000"/>
              <a:gd name="connsiteX4" fmla="*/ 53 w 10000"/>
              <a:gd name="connsiteY4" fmla="*/ 7023 h 10000"/>
              <a:gd name="connsiteX0" fmla="*/ 11 w 10001"/>
              <a:gd name="connsiteY0" fmla="*/ 7023 h 10000"/>
              <a:gd name="connsiteX1" fmla="*/ 2 w 10001"/>
              <a:gd name="connsiteY1" fmla="*/ 0 h 10000"/>
              <a:gd name="connsiteX2" fmla="*/ 10001 w 10001"/>
              <a:gd name="connsiteY2" fmla="*/ 0 h 10000"/>
              <a:gd name="connsiteX3" fmla="*/ 9950 w 10001"/>
              <a:gd name="connsiteY3" fmla="*/ 10000 h 10000"/>
              <a:gd name="connsiteX4" fmla="*/ 11 w 10001"/>
              <a:gd name="connsiteY4" fmla="*/ 70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1" y="7023"/>
                </a:moveTo>
                <a:cubicBezTo>
                  <a:pt x="22" y="3690"/>
                  <a:pt x="-9" y="3333"/>
                  <a:pt x="2" y="0"/>
                </a:cubicBezTo>
                <a:lnTo>
                  <a:pt x="10001" y="0"/>
                </a:lnTo>
                <a:cubicBezTo>
                  <a:pt x="9955" y="3319"/>
                  <a:pt x="9996" y="6681"/>
                  <a:pt x="9950" y="10000"/>
                </a:cubicBezTo>
                <a:lnTo>
                  <a:pt x="11" y="7023"/>
                </a:lnTo>
                <a:close/>
              </a:path>
            </a:pathLst>
          </a:custGeom>
        </p:spPr>
        <p:txBody>
          <a:bodyPr/>
          <a:lstStyle>
            <a:lvl1pPr marL="0" indent="0">
              <a:buNone/>
              <a:defRPr/>
            </a:lvl1pPr>
          </a:lstStyle>
          <a:p>
            <a:endParaRPr lang="fr-FR"/>
          </a:p>
        </p:txBody>
      </p:sp>
    </p:spTree>
    <p:extLst>
      <p:ext uri="{BB962C8B-B14F-4D97-AF65-F5344CB8AC3E}">
        <p14:creationId xmlns:p14="http://schemas.microsoft.com/office/powerpoint/2010/main" val="35168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images triangulaires">
    <p:spTree>
      <p:nvGrpSpPr>
        <p:cNvPr id="1" name=""/>
        <p:cNvGrpSpPr/>
        <p:nvPr/>
      </p:nvGrpSpPr>
      <p:grpSpPr>
        <a:xfrm>
          <a:off x="0" y="0"/>
          <a:ext cx="0" cy="0"/>
          <a:chOff x="0" y="0"/>
          <a:chExt cx="0" cy="0"/>
        </a:xfrm>
      </p:grpSpPr>
      <p:cxnSp>
        <p:nvCxnSpPr>
          <p:cNvPr id="32" name="Google Shape;190;p22">
            <a:extLst>
              <a:ext uri="{FF2B5EF4-FFF2-40B4-BE49-F238E27FC236}">
                <a16:creationId xmlns:a16="http://schemas.microsoft.com/office/drawing/2014/main" id="{50CC7A5A-7052-431C-EFA8-BCCB99E708AA}"/>
              </a:ext>
            </a:extLst>
          </p:cNvPr>
          <p:cNvCxnSpPr>
            <a:cxnSpLocks/>
          </p:cNvCxnSpPr>
          <p:nvPr userDrawn="1"/>
        </p:nvCxnSpPr>
        <p:spPr>
          <a:xfrm>
            <a:off x="5583575" y="3119120"/>
            <a:ext cx="0" cy="1483508"/>
          </a:xfrm>
          <a:prstGeom prst="straightConnector1">
            <a:avLst/>
          </a:prstGeom>
          <a:noFill/>
          <a:ln w="12700" cap="flat" cmpd="sng">
            <a:solidFill>
              <a:schemeClr val="tx2"/>
            </a:solidFill>
            <a:prstDash val="solid"/>
            <a:round/>
            <a:headEnd type="none" w="med" len="med"/>
            <a:tailEnd type="none" w="med" len="med"/>
          </a:ln>
        </p:spPr>
      </p:cxnSp>
      <p:sp>
        <p:nvSpPr>
          <p:cNvPr id="15" name="Titre 14">
            <a:extLst>
              <a:ext uri="{FF2B5EF4-FFF2-40B4-BE49-F238E27FC236}">
                <a16:creationId xmlns:a16="http://schemas.microsoft.com/office/drawing/2014/main" id="{90C07D6C-FFB9-43BC-0A6D-BB7C055946A9}"/>
              </a:ext>
            </a:extLst>
          </p:cNvPr>
          <p:cNvSpPr>
            <a:spLocks noGrp="1"/>
          </p:cNvSpPr>
          <p:nvPr>
            <p:ph type="title"/>
          </p:nvPr>
        </p:nvSpPr>
        <p:spPr>
          <a:xfrm>
            <a:off x="5783780" y="3403599"/>
            <a:ext cx="4843580" cy="1188869"/>
          </a:xfrm>
        </p:spPr>
        <p:txBody>
          <a:bodyPr anchor="b">
            <a:normAutofit/>
          </a:bodyPr>
          <a:lstStyle>
            <a:lvl1pPr>
              <a:defRPr sz="2400"/>
            </a:lvl1pPr>
          </a:lstStyle>
          <a:p>
            <a:endParaRPr lang="fr-FR"/>
          </a:p>
        </p:txBody>
      </p:sp>
      <p:sp>
        <p:nvSpPr>
          <p:cNvPr id="29" name="Triangle 28">
            <a:extLst>
              <a:ext uri="{FF2B5EF4-FFF2-40B4-BE49-F238E27FC236}">
                <a16:creationId xmlns:a16="http://schemas.microsoft.com/office/drawing/2014/main" id="{27A36E75-3B1E-BFE3-0824-834F5221FB12}"/>
              </a:ext>
            </a:extLst>
          </p:cNvPr>
          <p:cNvSpPr/>
          <p:nvPr userDrawn="1"/>
        </p:nvSpPr>
        <p:spPr>
          <a:xfrm rot="5400000">
            <a:off x="-95508" y="2883539"/>
            <a:ext cx="1207753" cy="1041166"/>
          </a:xfrm>
          <a:prstGeom prst="triangle">
            <a:avLst/>
          </a:prstGeom>
          <a:solidFill>
            <a:srgbClr val="007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space réservé pour une image  32">
            <a:extLst>
              <a:ext uri="{FF2B5EF4-FFF2-40B4-BE49-F238E27FC236}">
                <a16:creationId xmlns:a16="http://schemas.microsoft.com/office/drawing/2014/main" id="{445FA73C-DC72-D2F6-4476-18D8E78F6CCE}"/>
              </a:ext>
            </a:extLst>
          </p:cNvPr>
          <p:cNvSpPr>
            <a:spLocks noGrp="1"/>
          </p:cNvSpPr>
          <p:nvPr>
            <p:ph type="pic" sz="quarter" idx="10"/>
          </p:nvPr>
        </p:nvSpPr>
        <p:spPr>
          <a:xfrm>
            <a:off x="-2055" y="-20320"/>
            <a:ext cx="2941847" cy="4368949"/>
          </a:xfrm>
          <a:custGeom>
            <a:avLst/>
            <a:gdLst>
              <a:gd name="connsiteX0" fmla="*/ 0 w 2930709"/>
              <a:gd name="connsiteY0" fmla="*/ 0 h 4368949"/>
              <a:gd name="connsiteX1" fmla="*/ 2442248 w 2930709"/>
              <a:gd name="connsiteY1" fmla="*/ 0 h 4368949"/>
              <a:gd name="connsiteX2" fmla="*/ 2930709 w 2930709"/>
              <a:gd name="connsiteY2" fmla="*/ 488461 h 4368949"/>
              <a:gd name="connsiteX3" fmla="*/ 2930709 w 2930709"/>
              <a:gd name="connsiteY3" fmla="*/ 4368949 h 4368949"/>
              <a:gd name="connsiteX4" fmla="*/ 0 w 2930709"/>
              <a:gd name="connsiteY4" fmla="*/ 4368949 h 4368949"/>
              <a:gd name="connsiteX5" fmla="*/ 0 w 2930709"/>
              <a:gd name="connsiteY5" fmla="*/ 0 h 4368949"/>
              <a:gd name="connsiteX0" fmla="*/ 0 w 2930709"/>
              <a:gd name="connsiteY0" fmla="*/ 0 h 4368949"/>
              <a:gd name="connsiteX1" fmla="*/ 2442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0 h 4368949"/>
              <a:gd name="connsiteX0" fmla="*/ 0 w 2930709"/>
              <a:gd name="connsiteY0" fmla="*/ 772160 h 4368949"/>
              <a:gd name="connsiteX1" fmla="*/ 2442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772160 h 4368949"/>
              <a:gd name="connsiteX0" fmla="*/ 0 w 2930709"/>
              <a:gd name="connsiteY0" fmla="*/ 772160 h 4368949"/>
              <a:gd name="connsiteX1" fmla="*/ 1426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772160 h 4368949"/>
              <a:gd name="connsiteX0" fmla="*/ 10160 w 2940869"/>
              <a:gd name="connsiteY0" fmla="*/ 772160 h 4368949"/>
              <a:gd name="connsiteX1" fmla="*/ 1436408 w 2940869"/>
              <a:gd name="connsiteY1" fmla="*/ 0 h 4368949"/>
              <a:gd name="connsiteX2" fmla="*/ 2940869 w 2940869"/>
              <a:gd name="connsiteY2" fmla="*/ 21101 h 4368949"/>
              <a:gd name="connsiteX3" fmla="*/ 2940869 w 2940869"/>
              <a:gd name="connsiteY3" fmla="*/ 4368949 h 4368949"/>
              <a:gd name="connsiteX4" fmla="*/ 0 w 2940869"/>
              <a:gd name="connsiteY4" fmla="*/ 2662069 h 4368949"/>
              <a:gd name="connsiteX5" fmla="*/ 10160 w 2940869"/>
              <a:gd name="connsiteY5" fmla="*/ 772160 h 4368949"/>
              <a:gd name="connsiteX0" fmla="*/ 450 w 2951479"/>
              <a:gd name="connsiteY0" fmla="*/ 833120 h 4368949"/>
              <a:gd name="connsiteX1" fmla="*/ 1447018 w 2951479"/>
              <a:gd name="connsiteY1" fmla="*/ 0 h 4368949"/>
              <a:gd name="connsiteX2" fmla="*/ 2951479 w 2951479"/>
              <a:gd name="connsiteY2" fmla="*/ 21101 h 4368949"/>
              <a:gd name="connsiteX3" fmla="*/ 2951479 w 2951479"/>
              <a:gd name="connsiteY3" fmla="*/ 4368949 h 4368949"/>
              <a:gd name="connsiteX4" fmla="*/ 10610 w 2951479"/>
              <a:gd name="connsiteY4" fmla="*/ 2662069 h 4368949"/>
              <a:gd name="connsiteX5" fmla="*/ 450 w 2951479"/>
              <a:gd name="connsiteY5" fmla="*/ 833120 h 4368949"/>
              <a:gd name="connsiteX0" fmla="*/ 978 w 2941847"/>
              <a:gd name="connsiteY0" fmla="*/ 843280 h 4368949"/>
              <a:gd name="connsiteX1" fmla="*/ 1437386 w 2941847"/>
              <a:gd name="connsiteY1" fmla="*/ 0 h 4368949"/>
              <a:gd name="connsiteX2" fmla="*/ 2941847 w 2941847"/>
              <a:gd name="connsiteY2" fmla="*/ 21101 h 4368949"/>
              <a:gd name="connsiteX3" fmla="*/ 2941847 w 2941847"/>
              <a:gd name="connsiteY3" fmla="*/ 4368949 h 4368949"/>
              <a:gd name="connsiteX4" fmla="*/ 978 w 2941847"/>
              <a:gd name="connsiteY4" fmla="*/ 2662069 h 4368949"/>
              <a:gd name="connsiteX5" fmla="*/ 978 w 2941847"/>
              <a:gd name="connsiteY5" fmla="*/ 843280 h 4368949"/>
              <a:gd name="connsiteX0" fmla="*/ 978 w 2941847"/>
              <a:gd name="connsiteY0" fmla="*/ 843280 h 4368949"/>
              <a:gd name="connsiteX1" fmla="*/ 1437386 w 2941847"/>
              <a:gd name="connsiteY1" fmla="*/ 0 h 4368949"/>
              <a:gd name="connsiteX2" fmla="*/ 2931687 w 2941847"/>
              <a:gd name="connsiteY2" fmla="*/ 10941 h 4368949"/>
              <a:gd name="connsiteX3" fmla="*/ 2941847 w 2941847"/>
              <a:gd name="connsiteY3" fmla="*/ 4368949 h 4368949"/>
              <a:gd name="connsiteX4" fmla="*/ 978 w 2941847"/>
              <a:gd name="connsiteY4" fmla="*/ 2662069 h 4368949"/>
              <a:gd name="connsiteX5" fmla="*/ 978 w 2941847"/>
              <a:gd name="connsiteY5" fmla="*/ 843280 h 4368949"/>
              <a:gd name="connsiteX0" fmla="*/ 978 w 2941847"/>
              <a:gd name="connsiteY0" fmla="*/ 843280 h 4368949"/>
              <a:gd name="connsiteX1" fmla="*/ 1437386 w 2941847"/>
              <a:gd name="connsiteY1" fmla="*/ 0 h 4368949"/>
              <a:gd name="connsiteX2" fmla="*/ 2931687 w 2941847"/>
              <a:gd name="connsiteY2" fmla="*/ 781 h 4368949"/>
              <a:gd name="connsiteX3" fmla="*/ 2941847 w 2941847"/>
              <a:gd name="connsiteY3" fmla="*/ 4368949 h 4368949"/>
              <a:gd name="connsiteX4" fmla="*/ 978 w 2941847"/>
              <a:gd name="connsiteY4" fmla="*/ 2662069 h 4368949"/>
              <a:gd name="connsiteX5" fmla="*/ 978 w 2941847"/>
              <a:gd name="connsiteY5" fmla="*/ 843280 h 43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1847" h="4368949">
                <a:moveTo>
                  <a:pt x="978" y="843280"/>
                </a:moveTo>
                <a:lnTo>
                  <a:pt x="1437386" y="0"/>
                </a:lnTo>
                <a:lnTo>
                  <a:pt x="2931687" y="781"/>
                </a:lnTo>
                <a:cubicBezTo>
                  <a:pt x="2935074" y="1453450"/>
                  <a:pt x="2938460" y="2916280"/>
                  <a:pt x="2941847" y="4368949"/>
                </a:cubicBezTo>
                <a:lnTo>
                  <a:pt x="978" y="2662069"/>
                </a:lnTo>
                <a:cubicBezTo>
                  <a:pt x="4365" y="2032099"/>
                  <a:pt x="-2409" y="1473250"/>
                  <a:pt x="978" y="843280"/>
                </a:cubicBezTo>
                <a:close/>
              </a:path>
            </a:pathLst>
          </a:custGeom>
        </p:spPr>
        <p:txBody>
          <a:bodyPr/>
          <a:lstStyle>
            <a:lvl1pPr marL="0" indent="0">
              <a:buNone/>
              <a:defRPr/>
            </a:lvl1pPr>
          </a:lstStyle>
          <a:p>
            <a:endParaRPr lang="fr-FR"/>
          </a:p>
        </p:txBody>
      </p:sp>
      <p:sp>
        <p:nvSpPr>
          <p:cNvPr id="35" name="Espace réservé pour une image  34">
            <a:extLst>
              <a:ext uri="{FF2B5EF4-FFF2-40B4-BE49-F238E27FC236}">
                <a16:creationId xmlns:a16="http://schemas.microsoft.com/office/drawing/2014/main" id="{19C5C926-46BF-BDF9-5B9A-2634FD1294CD}"/>
              </a:ext>
            </a:extLst>
          </p:cNvPr>
          <p:cNvSpPr>
            <a:spLocks noGrp="1"/>
          </p:cNvSpPr>
          <p:nvPr>
            <p:ph type="pic" sz="quarter" idx="11"/>
          </p:nvPr>
        </p:nvSpPr>
        <p:spPr>
          <a:xfrm>
            <a:off x="3198391" y="3475243"/>
            <a:ext cx="2227550" cy="2583831"/>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Lst>
            <a:ahLst/>
            <a:cxnLst>
              <a:cxn ang="0">
                <a:pos x="connsiteX0" y="connsiteY0"/>
              </a:cxn>
              <a:cxn ang="0">
                <a:pos x="connsiteX1" y="connsiteY1"/>
              </a:cxn>
              <a:cxn ang="0">
                <a:pos x="connsiteX2" y="connsiteY2"/>
              </a:cxn>
              <a:cxn ang="0">
                <a:pos x="connsiteX3" y="connsiteY3"/>
              </a:cxn>
            </a:cxnLst>
            <a:rect l="l" t="t" r="r" b="b"/>
            <a:pathLst>
              <a:path w="2227550" h="2583831">
                <a:moveTo>
                  <a:pt x="0" y="1273191"/>
                </a:moveTo>
                <a:lnTo>
                  <a:pt x="2204720" y="0"/>
                </a:lnTo>
                <a:lnTo>
                  <a:pt x="2227550" y="2583831"/>
                </a:lnTo>
                <a:lnTo>
                  <a:pt x="0" y="1273191"/>
                </a:lnTo>
                <a:close/>
              </a:path>
            </a:pathLst>
          </a:custGeom>
        </p:spPr>
        <p:txBody>
          <a:bodyPr/>
          <a:lstStyle>
            <a:lvl1pPr marL="0" indent="0">
              <a:buNone/>
              <a:defRPr/>
            </a:lvl1pPr>
          </a:lstStyle>
          <a:p>
            <a:endParaRPr lang="fr-FR"/>
          </a:p>
        </p:txBody>
      </p:sp>
      <p:sp>
        <p:nvSpPr>
          <p:cNvPr id="37" name="Espace réservé pour une image  36">
            <a:extLst>
              <a:ext uri="{FF2B5EF4-FFF2-40B4-BE49-F238E27FC236}">
                <a16:creationId xmlns:a16="http://schemas.microsoft.com/office/drawing/2014/main" id="{0736F9FB-8563-D111-DA80-C66D6F1232D5}"/>
              </a:ext>
            </a:extLst>
          </p:cNvPr>
          <p:cNvSpPr>
            <a:spLocks noGrp="1"/>
          </p:cNvSpPr>
          <p:nvPr>
            <p:ph type="pic" sz="quarter" idx="12"/>
          </p:nvPr>
        </p:nvSpPr>
        <p:spPr>
          <a:xfrm>
            <a:off x="3077106" y="-30480"/>
            <a:ext cx="4560695" cy="4683760"/>
          </a:xfrm>
          <a:custGeom>
            <a:avLst/>
            <a:gdLst>
              <a:gd name="connsiteX0" fmla="*/ 0 w 4570855"/>
              <a:gd name="connsiteY0" fmla="*/ 0 h 4603020"/>
              <a:gd name="connsiteX1" fmla="*/ 380903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18775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08615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086151 w 4570855"/>
              <a:gd name="connsiteY1" fmla="*/ 0 h 4603020"/>
              <a:gd name="connsiteX2" fmla="*/ 4530215 w 4570855"/>
              <a:gd name="connsiteY2" fmla="*/ 1960704 h 4603020"/>
              <a:gd name="connsiteX3" fmla="*/ 4570855 w 4570855"/>
              <a:gd name="connsiteY3" fmla="*/ 4603020 h 4603020"/>
              <a:gd name="connsiteX4" fmla="*/ 0 w 4570855"/>
              <a:gd name="connsiteY4" fmla="*/ 4603020 h 4603020"/>
              <a:gd name="connsiteX5" fmla="*/ 0 w 4570855"/>
              <a:gd name="connsiteY5" fmla="*/ 0 h 4603020"/>
              <a:gd name="connsiteX0" fmla="*/ 0 w 4530215"/>
              <a:gd name="connsiteY0" fmla="*/ 0 h 4603020"/>
              <a:gd name="connsiteX1" fmla="*/ 1086151 w 4530215"/>
              <a:gd name="connsiteY1" fmla="*/ 0 h 4603020"/>
              <a:gd name="connsiteX2" fmla="*/ 4530215 w 4530215"/>
              <a:gd name="connsiteY2" fmla="*/ 1960704 h 4603020"/>
              <a:gd name="connsiteX3" fmla="*/ 2416935 w 4530215"/>
              <a:gd name="connsiteY3" fmla="*/ 3200940 h 4603020"/>
              <a:gd name="connsiteX4" fmla="*/ 0 w 4530215"/>
              <a:gd name="connsiteY4" fmla="*/ 4603020 h 4603020"/>
              <a:gd name="connsiteX5" fmla="*/ 0 w 4530215"/>
              <a:gd name="connsiteY5" fmla="*/ 0 h 4603020"/>
              <a:gd name="connsiteX0" fmla="*/ 0 w 4560695"/>
              <a:gd name="connsiteY0" fmla="*/ 0 h 4603020"/>
              <a:gd name="connsiteX1" fmla="*/ 1086151 w 4560695"/>
              <a:gd name="connsiteY1" fmla="*/ 0 h 4603020"/>
              <a:gd name="connsiteX2" fmla="*/ 4560695 w 4560695"/>
              <a:gd name="connsiteY2" fmla="*/ 1970864 h 4603020"/>
              <a:gd name="connsiteX3" fmla="*/ 2416935 w 4560695"/>
              <a:gd name="connsiteY3" fmla="*/ 3200940 h 4603020"/>
              <a:gd name="connsiteX4" fmla="*/ 0 w 4560695"/>
              <a:gd name="connsiteY4" fmla="*/ 4603020 h 4603020"/>
              <a:gd name="connsiteX5" fmla="*/ 0 w 4560695"/>
              <a:gd name="connsiteY5" fmla="*/ 0 h 4603020"/>
              <a:gd name="connsiteX0" fmla="*/ 0 w 4560695"/>
              <a:gd name="connsiteY0" fmla="*/ 0 h 4843087"/>
              <a:gd name="connsiteX1" fmla="*/ 1086151 w 4560695"/>
              <a:gd name="connsiteY1" fmla="*/ 240067 h 4843087"/>
              <a:gd name="connsiteX2" fmla="*/ 4560695 w 4560695"/>
              <a:gd name="connsiteY2" fmla="*/ 2210931 h 4843087"/>
              <a:gd name="connsiteX3" fmla="*/ 2416935 w 4560695"/>
              <a:gd name="connsiteY3" fmla="*/ 3441007 h 4843087"/>
              <a:gd name="connsiteX4" fmla="*/ 0 w 4560695"/>
              <a:gd name="connsiteY4" fmla="*/ 4843087 h 4843087"/>
              <a:gd name="connsiteX5" fmla="*/ 0 w 4560695"/>
              <a:gd name="connsiteY5" fmla="*/ 0 h 4843087"/>
              <a:gd name="connsiteX0" fmla="*/ 0 w 4560695"/>
              <a:gd name="connsiteY0" fmla="*/ 0 h 4843087"/>
              <a:gd name="connsiteX1" fmla="*/ 730551 w 4560695"/>
              <a:gd name="connsiteY1" fmla="*/ 31313 h 4843087"/>
              <a:gd name="connsiteX2" fmla="*/ 4560695 w 4560695"/>
              <a:gd name="connsiteY2" fmla="*/ 2210931 h 4843087"/>
              <a:gd name="connsiteX3" fmla="*/ 2416935 w 4560695"/>
              <a:gd name="connsiteY3" fmla="*/ 3441007 h 4843087"/>
              <a:gd name="connsiteX4" fmla="*/ 0 w 4560695"/>
              <a:gd name="connsiteY4" fmla="*/ 4843087 h 4843087"/>
              <a:gd name="connsiteX5" fmla="*/ 0 w 4560695"/>
              <a:gd name="connsiteY5" fmla="*/ 0 h 4843087"/>
              <a:gd name="connsiteX0" fmla="*/ 0 w 4560695"/>
              <a:gd name="connsiteY0" fmla="*/ 0 h 4811774"/>
              <a:gd name="connsiteX1" fmla="*/ 730551 w 4560695"/>
              <a:gd name="connsiteY1" fmla="*/ 0 h 4811774"/>
              <a:gd name="connsiteX2" fmla="*/ 4560695 w 4560695"/>
              <a:gd name="connsiteY2" fmla="*/ 2179618 h 4811774"/>
              <a:gd name="connsiteX3" fmla="*/ 2416935 w 4560695"/>
              <a:gd name="connsiteY3" fmla="*/ 3409694 h 4811774"/>
              <a:gd name="connsiteX4" fmla="*/ 0 w 4560695"/>
              <a:gd name="connsiteY4" fmla="*/ 4811774 h 4811774"/>
              <a:gd name="connsiteX5" fmla="*/ 0 w 4560695"/>
              <a:gd name="connsiteY5" fmla="*/ 0 h 481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0695" h="4811774">
                <a:moveTo>
                  <a:pt x="0" y="0"/>
                </a:moveTo>
                <a:lnTo>
                  <a:pt x="730551" y="0"/>
                </a:lnTo>
                <a:lnTo>
                  <a:pt x="4560695" y="2179618"/>
                </a:lnTo>
                <a:lnTo>
                  <a:pt x="2416935" y="3409694"/>
                </a:lnTo>
                <a:lnTo>
                  <a:pt x="0" y="4811774"/>
                </a:lnTo>
                <a:lnTo>
                  <a:pt x="0" y="0"/>
                </a:lnTo>
                <a:close/>
              </a:path>
            </a:pathLst>
          </a:custGeom>
        </p:spPr>
        <p:txBody>
          <a:bodyPr/>
          <a:lstStyle>
            <a:lvl1pPr marL="0" indent="0">
              <a:buNone/>
              <a:defRPr/>
            </a:lvl1pPr>
          </a:lstStyle>
          <a:p>
            <a:endParaRPr lang="fr-FR"/>
          </a:p>
        </p:txBody>
      </p:sp>
    </p:spTree>
    <p:extLst>
      <p:ext uri="{BB962C8B-B14F-4D97-AF65-F5344CB8AC3E}">
        <p14:creationId xmlns:p14="http://schemas.microsoft.com/office/powerpoint/2010/main" val="32620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12" name="Google Shape;162;p20">
            <a:extLst>
              <a:ext uri="{FF2B5EF4-FFF2-40B4-BE49-F238E27FC236}">
                <a16:creationId xmlns:a16="http://schemas.microsoft.com/office/drawing/2014/main" id="{A513FC77-69E0-09C6-096D-3E485B283609}"/>
              </a:ext>
            </a:extLst>
          </p:cNvPr>
          <p:cNvSpPr/>
          <p:nvPr userDrawn="1"/>
        </p:nvSpPr>
        <p:spPr>
          <a:xfrm rot="-5400000">
            <a:off x="11428193"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2;p20">
            <a:extLst>
              <a:ext uri="{FF2B5EF4-FFF2-40B4-BE49-F238E27FC236}">
                <a16:creationId xmlns:a16="http://schemas.microsoft.com/office/drawing/2014/main" id="{DF254EFB-FCD3-0B9A-CFE7-1813D7BA6D58}"/>
              </a:ext>
            </a:extLst>
          </p:cNvPr>
          <p:cNvSpPr/>
          <p:nvPr userDrawn="1"/>
        </p:nvSpPr>
        <p:spPr>
          <a:xfrm rot="5400000">
            <a:off x="-55247"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201;p23">
            <a:extLst>
              <a:ext uri="{FF2B5EF4-FFF2-40B4-BE49-F238E27FC236}">
                <a16:creationId xmlns:a16="http://schemas.microsoft.com/office/drawing/2014/main" id="{4B1FB814-9014-4076-3D6B-055F7CF36C03}"/>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15" name="Titre 14">
            <a:extLst>
              <a:ext uri="{FF2B5EF4-FFF2-40B4-BE49-F238E27FC236}">
                <a16:creationId xmlns:a16="http://schemas.microsoft.com/office/drawing/2014/main" id="{90C07D6C-FFB9-43BC-0A6D-BB7C055946A9}"/>
              </a:ext>
            </a:extLst>
          </p:cNvPr>
          <p:cNvSpPr>
            <a:spLocks noGrp="1"/>
          </p:cNvSpPr>
          <p:nvPr>
            <p:ph type="title" hasCustomPrompt="1"/>
          </p:nvPr>
        </p:nvSpPr>
        <p:spPr/>
        <p:txBody>
          <a:bodyPr>
            <a:normAutofit/>
          </a:bodyPr>
          <a:lstStyle>
            <a:lvl1pPr>
              <a:defRPr sz="2400"/>
            </a:lvl1pPr>
          </a:lstStyle>
          <a:p>
            <a:r>
              <a:rPr lang="fr-FR"/>
              <a:t>Sponsors - soutiens</a:t>
            </a:r>
          </a:p>
        </p:txBody>
      </p:sp>
    </p:spTree>
    <p:extLst>
      <p:ext uri="{BB962C8B-B14F-4D97-AF65-F5344CB8AC3E}">
        <p14:creationId xmlns:p14="http://schemas.microsoft.com/office/powerpoint/2010/main" val="196612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lgique">
    <p:spTree>
      <p:nvGrpSpPr>
        <p:cNvPr id="1" name=""/>
        <p:cNvGrpSpPr/>
        <p:nvPr/>
      </p:nvGrpSpPr>
      <p:grpSpPr>
        <a:xfrm>
          <a:off x="0" y="0"/>
          <a:ext cx="0" cy="0"/>
          <a:chOff x="0" y="0"/>
          <a:chExt cx="0" cy="0"/>
        </a:xfrm>
      </p:grpSpPr>
      <p:pic>
        <p:nvPicPr>
          <p:cNvPr id="6" name="Google Shape;87;p16">
            <a:extLst>
              <a:ext uri="{FF2B5EF4-FFF2-40B4-BE49-F238E27FC236}">
                <a16:creationId xmlns:a16="http://schemas.microsoft.com/office/drawing/2014/main" id="{A5498628-0DC2-D1D8-7229-0138D5AE420E}"/>
              </a:ext>
            </a:extLst>
          </p:cNvPr>
          <p:cNvPicPr preferRelativeResize="0"/>
          <p:nvPr userDrawn="1"/>
        </p:nvPicPr>
        <p:blipFill>
          <a:blip r:embed="rId2">
            <a:alphaModFix/>
          </a:blip>
          <a:stretch>
            <a:fillRect/>
          </a:stretch>
        </p:blipFill>
        <p:spPr>
          <a:xfrm>
            <a:off x="0" y="0"/>
            <a:ext cx="12192002" cy="6858000"/>
          </a:xfrm>
          <a:prstGeom prst="rect">
            <a:avLst/>
          </a:prstGeom>
          <a:noFill/>
          <a:ln>
            <a:noFill/>
          </a:ln>
        </p:spPr>
      </p:pic>
      <p:pic>
        <p:nvPicPr>
          <p:cNvPr id="7" name="Google Shape;88;p16">
            <a:extLst>
              <a:ext uri="{FF2B5EF4-FFF2-40B4-BE49-F238E27FC236}">
                <a16:creationId xmlns:a16="http://schemas.microsoft.com/office/drawing/2014/main" id="{0C317024-64D7-A654-C007-C0AEAC94ED7C}"/>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339876" y="1558721"/>
            <a:ext cx="5410308" cy="4559529"/>
          </a:xfrm>
          <a:prstGeom prst="rect">
            <a:avLst/>
          </a:prstGeom>
          <a:noFill/>
          <a:ln>
            <a:noFill/>
          </a:ln>
        </p:spPr>
      </p:pic>
      <p:grpSp>
        <p:nvGrpSpPr>
          <p:cNvPr id="11" name="Google Shape;96;p16">
            <a:extLst>
              <a:ext uri="{FF2B5EF4-FFF2-40B4-BE49-F238E27FC236}">
                <a16:creationId xmlns:a16="http://schemas.microsoft.com/office/drawing/2014/main" id="{4C943AA5-BC9E-E1C6-F9B8-8B02F2A82B1E}"/>
              </a:ext>
            </a:extLst>
          </p:cNvPr>
          <p:cNvGrpSpPr/>
          <p:nvPr userDrawn="1"/>
        </p:nvGrpSpPr>
        <p:grpSpPr>
          <a:xfrm>
            <a:off x="500850" y="5090117"/>
            <a:ext cx="3279900" cy="232691"/>
            <a:chOff x="500850" y="5090117"/>
            <a:chExt cx="3279900" cy="232691"/>
          </a:xfrm>
        </p:grpSpPr>
        <p:sp>
          <p:nvSpPr>
            <p:cNvPr id="16" name="Google Shape;97;p16">
              <a:extLst>
                <a:ext uri="{FF2B5EF4-FFF2-40B4-BE49-F238E27FC236}">
                  <a16:creationId xmlns:a16="http://schemas.microsoft.com/office/drawing/2014/main" id="{077CA07F-8583-125F-094A-E721D4F6C5DA}"/>
                </a:ext>
              </a:extLst>
            </p:cNvPr>
            <p:cNvSpPr txBox="1"/>
            <p:nvPr/>
          </p:nvSpPr>
          <p:spPr>
            <a:xfrm>
              <a:off x="611250" y="5090117"/>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a:solidFill>
                    <a:srgbClr val="00707F"/>
                  </a:solidFill>
                </a:rPr>
                <a:t> Liège centre-ville</a:t>
              </a:r>
              <a:endParaRPr sz="1400">
                <a:solidFill>
                  <a:srgbClr val="00707F"/>
                </a:solidFill>
              </a:endParaRPr>
            </a:p>
          </p:txBody>
        </p:sp>
        <p:sp>
          <p:nvSpPr>
            <p:cNvPr id="17" name="Google Shape;98;p16">
              <a:extLst>
                <a:ext uri="{FF2B5EF4-FFF2-40B4-BE49-F238E27FC236}">
                  <a16:creationId xmlns:a16="http://schemas.microsoft.com/office/drawing/2014/main" id="{5A8CFEB9-71A1-BE90-BC7F-90A2F3155B10}"/>
                </a:ext>
              </a:extLst>
            </p:cNvPr>
            <p:cNvSpPr/>
            <p:nvPr/>
          </p:nvSpPr>
          <p:spPr>
            <a:xfrm>
              <a:off x="500850" y="5212408"/>
              <a:ext cx="110400" cy="110400"/>
            </a:xfrm>
            <a:prstGeom prst="ellipse">
              <a:avLst/>
            </a:prstGeom>
            <a:solidFill>
              <a:srgbClr val="5F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Google Shape;100;p16">
            <a:extLst>
              <a:ext uri="{FF2B5EF4-FFF2-40B4-BE49-F238E27FC236}">
                <a16:creationId xmlns:a16="http://schemas.microsoft.com/office/drawing/2014/main" id="{DD496237-0B67-C1D1-27A8-FCBA646A7FB9}"/>
              </a:ext>
            </a:extLst>
          </p:cNvPr>
          <p:cNvPicPr preferRelativeResize="0"/>
          <p:nvPr userDrawn="1"/>
        </p:nvPicPr>
        <p:blipFill>
          <a:blip r:embed="rId4">
            <a:alphaModFix/>
          </a:blip>
          <a:stretch>
            <a:fillRect/>
          </a:stretch>
        </p:blipFill>
        <p:spPr>
          <a:xfrm>
            <a:off x="500850" y="4352478"/>
            <a:ext cx="1198779" cy="519702"/>
          </a:xfrm>
          <a:prstGeom prst="rect">
            <a:avLst/>
          </a:prstGeom>
          <a:noFill/>
          <a:ln>
            <a:noFill/>
          </a:ln>
        </p:spPr>
      </p:pic>
      <p:grpSp>
        <p:nvGrpSpPr>
          <p:cNvPr id="19" name="Google Shape;101;p16">
            <a:extLst>
              <a:ext uri="{FF2B5EF4-FFF2-40B4-BE49-F238E27FC236}">
                <a16:creationId xmlns:a16="http://schemas.microsoft.com/office/drawing/2014/main" id="{67574E1C-BC69-57E4-DDFC-E1F4A977D1C2}"/>
              </a:ext>
            </a:extLst>
          </p:cNvPr>
          <p:cNvGrpSpPr/>
          <p:nvPr userDrawn="1"/>
        </p:nvGrpSpPr>
        <p:grpSpPr>
          <a:xfrm>
            <a:off x="500850" y="5370498"/>
            <a:ext cx="3279900" cy="240755"/>
            <a:chOff x="500850" y="5370498"/>
            <a:chExt cx="3279900" cy="240755"/>
          </a:xfrm>
        </p:grpSpPr>
        <p:sp>
          <p:nvSpPr>
            <p:cNvPr id="20" name="Google Shape;102;p16">
              <a:extLst>
                <a:ext uri="{FF2B5EF4-FFF2-40B4-BE49-F238E27FC236}">
                  <a16:creationId xmlns:a16="http://schemas.microsoft.com/office/drawing/2014/main" id="{B81651F6-519E-CC82-488B-8AEA714091CD}"/>
                </a:ext>
              </a:extLst>
            </p:cNvPr>
            <p:cNvSpPr/>
            <p:nvPr/>
          </p:nvSpPr>
          <p:spPr>
            <a:xfrm>
              <a:off x="500850" y="5500853"/>
              <a:ext cx="110400" cy="110400"/>
            </a:xfrm>
            <a:prstGeom prst="ellipse">
              <a:avLst/>
            </a:prstGeom>
            <a:solidFill>
              <a:srgbClr val="8DA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p16">
              <a:extLst>
                <a:ext uri="{FF2B5EF4-FFF2-40B4-BE49-F238E27FC236}">
                  <a16:creationId xmlns:a16="http://schemas.microsoft.com/office/drawing/2014/main" id="{C0867DEA-BD3C-8B55-D59E-651117C20C7C}"/>
                </a:ext>
              </a:extLst>
            </p:cNvPr>
            <p:cNvSpPr txBox="1"/>
            <p:nvPr/>
          </p:nvSpPr>
          <p:spPr>
            <a:xfrm>
              <a:off x="611250" y="5370498"/>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fr" sz="1400" b="1">
                  <a:solidFill>
                    <a:srgbClr val="00707F"/>
                  </a:solidFill>
                </a:rPr>
                <a:t> Liège Sart </a:t>
              </a:r>
              <a:r>
                <a:rPr lang="fr" sz="1400" b="1" err="1">
                  <a:solidFill>
                    <a:srgbClr val="00707F"/>
                  </a:solidFill>
                </a:rPr>
                <a:t>Tilman</a:t>
              </a:r>
              <a:endParaRPr sz="1400" b="1">
                <a:solidFill>
                  <a:srgbClr val="00707F"/>
                </a:solidFill>
              </a:endParaRPr>
            </a:p>
            <a:p>
              <a:pPr marL="0" lvl="0" indent="0" algn="l" rtl="0">
                <a:lnSpc>
                  <a:spcPct val="150000"/>
                </a:lnSpc>
                <a:spcBef>
                  <a:spcPts val="0"/>
                </a:spcBef>
                <a:spcAft>
                  <a:spcPts val="0"/>
                </a:spcAft>
                <a:buNone/>
              </a:pPr>
              <a:endParaRPr sz="1200" b="1">
                <a:solidFill>
                  <a:srgbClr val="00707F"/>
                </a:solidFill>
              </a:endParaRPr>
            </a:p>
          </p:txBody>
        </p:sp>
      </p:grpSp>
      <p:grpSp>
        <p:nvGrpSpPr>
          <p:cNvPr id="22" name="Google Shape;104;p16">
            <a:extLst>
              <a:ext uri="{FF2B5EF4-FFF2-40B4-BE49-F238E27FC236}">
                <a16:creationId xmlns:a16="http://schemas.microsoft.com/office/drawing/2014/main" id="{ECB9CF3C-418D-B67A-99F2-AB7E46C8BCAD}"/>
              </a:ext>
            </a:extLst>
          </p:cNvPr>
          <p:cNvGrpSpPr/>
          <p:nvPr userDrawn="1"/>
        </p:nvGrpSpPr>
        <p:grpSpPr>
          <a:xfrm>
            <a:off x="500850" y="5659568"/>
            <a:ext cx="3279900" cy="239044"/>
            <a:chOff x="500850" y="5659568"/>
            <a:chExt cx="3279900" cy="239044"/>
          </a:xfrm>
        </p:grpSpPr>
        <p:sp>
          <p:nvSpPr>
            <p:cNvPr id="23" name="Google Shape;105;p16">
              <a:extLst>
                <a:ext uri="{FF2B5EF4-FFF2-40B4-BE49-F238E27FC236}">
                  <a16:creationId xmlns:a16="http://schemas.microsoft.com/office/drawing/2014/main" id="{C26AEDFC-770C-F61A-D7DA-B5B6CF66767E}"/>
                </a:ext>
              </a:extLst>
            </p:cNvPr>
            <p:cNvSpPr/>
            <p:nvPr/>
          </p:nvSpPr>
          <p:spPr>
            <a:xfrm>
              <a:off x="500850" y="5788212"/>
              <a:ext cx="110400" cy="110400"/>
            </a:xfrm>
            <a:prstGeom prst="ellipse">
              <a:avLst/>
            </a:prstGeom>
            <a:solidFill>
              <a:srgbClr val="7DB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p16">
              <a:extLst>
                <a:ext uri="{FF2B5EF4-FFF2-40B4-BE49-F238E27FC236}">
                  <a16:creationId xmlns:a16="http://schemas.microsoft.com/office/drawing/2014/main" id="{2D0F3AFC-6FC2-B70D-7F7F-A4064C8F871A}"/>
                </a:ext>
              </a:extLst>
            </p:cNvPr>
            <p:cNvSpPr txBox="1"/>
            <p:nvPr/>
          </p:nvSpPr>
          <p:spPr>
            <a:xfrm>
              <a:off x="611250" y="5659568"/>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a:solidFill>
                    <a:srgbClr val="00707F"/>
                  </a:solidFill>
                </a:rPr>
                <a:t> Gembloux Agro-Bio Tech</a:t>
              </a:r>
              <a:endParaRPr sz="1400" b="1">
                <a:solidFill>
                  <a:srgbClr val="00707F"/>
                </a:solidFill>
              </a:endParaRPr>
            </a:p>
            <a:p>
              <a:pPr marL="0" lvl="0" indent="0" algn="l" rtl="0">
                <a:lnSpc>
                  <a:spcPct val="150000"/>
                </a:lnSpc>
                <a:spcBef>
                  <a:spcPts val="0"/>
                </a:spcBef>
                <a:spcAft>
                  <a:spcPts val="0"/>
                </a:spcAft>
                <a:buNone/>
              </a:pPr>
              <a:endParaRPr sz="1200" b="1">
                <a:solidFill>
                  <a:srgbClr val="00707F"/>
                </a:solidFill>
              </a:endParaRPr>
            </a:p>
            <a:p>
              <a:pPr marL="0" lvl="0" indent="0" algn="l" rtl="0">
                <a:lnSpc>
                  <a:spcPct val="150000"/>
                </a:lnSpc>
                <a:spcBef>
                  <a:spcPts val="0"/>
                </a:spcBef>
                <a:spcAft>
                  <a:spcPts val="0"/>
                </a:spcAft>
                <a:buNone/>
              </a:pPr>
              <a:endParaRPr sz="1200" b="1">
                <a:solidFill>
                  <a:srgbClr val="00707F"/>
                </a:solidFill>
              </a:endParaRPr>
            </a:p>
          </p:txBody>
        </p:sp>
      </p:grpSp>
      <p:sp>
        <p:nvSpPr>
          <p:cNvPr id="25" name="Google Shape;94;p16">
            <a:extLst>
              <a:ext uri="{FF2B5EF4-FFF2-40B4-BE49-F238E27FC236}">
                <a16:creationId xmlns:a16="http://schemas.microsoft.com/office/drawing/2014/main" id="{4C316F94-FEA2-82BA-7C02-4580470FD575}"/>
              </a:ext>
            </a:extLst>
          </p:cNvPr>
          <p:cNvSpPr>
            <a:spLocks noChangeAspect="1"/>
          </p:cNvSpPr>
          <p:nvPr userDrawn="1"/>
        </p:nvSpPr>
        <p:spPr>
          <a:xfrm>
            <a:off x="2733969" y="3765676"/>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p16">
            <a:extLst>
              <a:ext uri="{FF2B5EF4-FFF2-40B4-BE49-F238E27FC236}">
                <a16:creationId xmlns:a16="http://schemas.microsoft.com/office/drawing/2014/main" id="{FC92C142-E561-2E49-758B-1B5EB8807603}"/>
              </a:ext>
            </a:extLst>
          </p:cNvPr>
          <p:cNvSpPr>
            <a:spLocks noChangeAspect="1"/>
          </p:cNvSpPr>
          <p:nvPr userDrawn="1"/>
        </p:nvSpPr>
        <p:spPr>
          <a:xfrm>
            <a:off x="4382866" y="5243199"/>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07;p16">
            <a:extLst>
              <a:ext uri="{FF2B5EF4-FFF2-40B4-BE49-F238E27FC236}">
                <a16:creationId xmlns:a16="http://schemas.microsoft.com/office/drawing/2014/main" id="{9D15466F-0B5F-1224-A725-CEE9638B1BAB}"/>
              </a:ext>
            </a:extLst>
          </p:cNvPr>
          <p:cNvGrpSpPr/>
          <p:nvPr userDrawn="1"/>
        </p:nvGrpSpPr>
        <p:grpSpPr>
          <a:xfrm>
            <a:off x="500850" y="5937736"/>
            <a:ext cx="3279900" cy="240705"/>
            <a:chOff x="500850" y="5937736"/>
            <a:chExt cx="3279900" cy="240705"/>
          </a:xfrm>
        </p:grpSpPr>
        <p:sp>
          <p:nvSpPr>
            <p:cNvPr id="28" name="Google Shape;108;p16">
              <a:extLst>
                <a:ext uri="{FF2B5EF4-FFF2-40B4-BE49-F238E27FC236}">
                  <a16:creationId xmlns:a16="http://schemas.microsoft.com/office/drawing/2014/main" id="{E8600C44-91B7-75E3-AA9F-38912B271DFA}"/>
                </a:ext>
              </a:extLst>
            </p:cNvPr>
            <p:cNvSpPr/>
            <p:nvPr/>
          </p:nvSpPr>
          <p:spPr>
            <a:xfrm>
              <a:off x="500850" y="6068041"/>
              <a:ext cx="110400" cy="110400"/>
            </a:xfrm>
            <a:prstGeom prst="ellipse">
              <a:avLst/>
            </a:prstGeom>
            <a:solidFill>
              <a:srgbClr val="F07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p16">
              <a:extLst>
                <a:ext uri="{FF2B5EF4-FFF2-40B4-BE49-F238E27FC236}">
                  <a16:creationId xmlns:a16="http://schemas.microsoft.com/office/drawing/2014/main" id="{D602E240-8320-867F-547B-7FE0C8BD8F78}"/>
                </a:ext>
              </a:extLst>
            </p:cNvPr>
            <p:cNvSpPr txBox="1"/>
            <p:nvPr/>
          </p:nvSpPr>
          <p:spPr>
            <a:xfrm>
              <a:off x="611250" y="5937736"/>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a:solidFill>
                    <a:srgbClr val="00707F"/>
                  </a:solidFill>
                </a:rPr>
                <a:t> Arlon Campus Environnement</a:t>
              </a:r>
              <a:endParaRPr sz="1400">
                <a:solidFill>
                  <a:srgbClr val="00707F"/>
                </a:solidFill>
              </a:endParaRPr>
            </a:p>
            <a:p>
              <a:pPr marL="0" lvl="0" indent="0" algn="l" rtl="0">
                <a:lnSpc>
                  <a:spcPct val="150000"/>
                </a:lnSpc>
                <a:spcBef>
                  <a:spcPts val="0"/>
                </a:spcBef>
                <a:spcAft>
                  <a:spcPts val="0"/>
                </a:spcAft>
                <a:buNone/>
              </a:pPr>
              <a:endParaRPr sz="1200" b="1">
                <a:solidFill>
                  <a:srgbClr val="00707F"/>
                </a:solidFill>
              </a:endParaRPr>
            </a:p>
            <a:p>
              <a:pPr marL="0" lvl="0" indent="0" algn="l" rtl="0">
                <a:lnSpc>
                  <a:spcPct val="150000"/>
                </a:lnSpc>
                <a:spcBef>
                  <a:spcPts val="0"/>
                </a:spcBef>
                <a:spcAft>
                  <a:spcPts val="0"/>
                </a:spcAft>
                <a:buNone/>
              </a:pPr>
              <a:endParaRPr sz="1200" b="1">
                <a:solidFill>
                  <a:srgbClr val="00707F"/>
                </a:solidFill>
              </a:endParaRPr>
            </a:p>
            <a:p>
              <a:pPr marL="0" lvl="0" indent="0" algn="l" rtl="0">
                <a:lnSpc>
                  <a:spcPct val="150000"/>
                </a:lnSpc>
                <a:spcBef>
                  <a:spcPts val="0"/>
                </a:spcBef>
                <a:spcAft>
                  <a:spcPts val="0"/>
                </a:spcAft>
                <a:buNone/>
              </a:pPr>
              <a:endParaRPr sz="1200" b="1">
                <a:solidFill>
                  <a:srgbClr val="00707F"/>
                </a:solidFill>
              </a:endParaRPr>
            </a:p>
          </p:txBody>
        </p:sp>
      </p:grpSp>
      <p:sp>
        <p:nvSpPr>
          <p:cNvPr id="30" name="Google Shape;94;p16">
            <a:extLst>
              <a:ext uri="{FF2B5EF4-FFF2-40B4-BE49-F238E27FC236}">
                <a16:creationId xmlns:a16="http://schemas.microsoft.com/office/drawing/2014/main" id="{6A677BBA-0543-5F0E-9C99-232A468CCE3E}"/>
              </a:ext>
            </a:extLst>
          </p:cNvPr>
          <p:cNvSpPr>
            <a:spLocks noChangeAspect="1"/>
          </p:cNvSpPr>
          <p:nvPr userDrawn="1"/>
        </p:nvSpPr>
        <p:spPr>
          <a:xfrm>
            <a:off x="4325820" y="3552745"/>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p16">
            <a:extLst>
              <a:ext uri="{FF2B5EF4-FFF2-40B4-BE49-F238E27FC236}">
                <a16:creationId xmlns:a16="http://schemas.microsoft.com/office/drawing/2014/main" id="{B2C553AB-F2EF-2330-B758-26EF1FD60FFA}"/>
              </a:ext>
            </a:extLst>
          </p:cNvPr>
          <p:cNvSpPr>
            <a:spLocks noChangeAspect="1"/>
          </p:cNvSpPr>
          <p:nvPr userDrawn="1"/>
        </p:nvSpPr>
        <p:spPr>
          <a:xfrm>
            <a:off x="4440076" y="5294559"/>
            <a:ext cx="144000" cy="144000"/>
          </a:xfrm>
          <a:prstGeom prst="ellipse">
            <a:avLst/>
          </a:prstGeom>
          <a:solidFill>
            <a:srgbClr val="F07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p16">
            <a:extLst>
              <a:ext uri="{FF2B5EF4-FFF2-40B4-BE49-F238E27FC236}">
                <a16:creationId xmlns:a16="http://schemas.microsoft.com/office/drawing/2014/main" id="{5D6132F6-7F8D-9303-361B-96C8B68D5C72}"/>
              </a:ext>
            </a:extLst>
          </p:cNvPr>
          <p:cNvSpPr>
            <a:spLocks noChangeAspect="1"/>
          </p:cNvSpPr>
          <p:nvPr userDrawn="1"/>
        </p:nvSpPr>
        <p:spPr>
          <a:xfrm>
            <a:off x="2787969" y="3817462"/>
            <a:ext cx="144000" cy="144000"/>
          </a:xfrm>
          <a:prstGeom prst="ellipse">
            <a:avLst/>
          </a:prstGeom>
          <a:solidFill>
            <a:srgbClr val="7DB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p16">
            <a:extLst>
              <a:ext uri="{FF2B5EF4-FFF2-40B4-BE49-F238E27FC236}">
                <a16:creationId xmlns:a16="http://schemas.microsoft.com/office/drawing/2014/main" id="{927A138F-FF18-25C8-11E1-8363A61A3A77}"/>
              </a:ext>
            </a:extLst>
          </p:cNvPr>
          <p:cNvSpPr>
            <a:spLocks noChangeAspect="1"/>
          </p:cNvSpPr>
          <p:nvPr userDrawn="1"/>
        </p:nvSpPr>
        <p:spPr>
          <a:xfrm>
            <a:off x="4296076" y="3694485"/>
            <a:ext cx="144000" cy="144000"/>
          </a:xfrm>
          <a:prstGeom prst="ellipse">
            <a:avLst/>
          </a:prstGeom>
          <a:solidFill>
            <a:srgbClr val="8DA6D6"/>
          </a:solidFill>
          <a:ln>
            <a:noFill/>
          </a:ln>
        </p:spPr>
        <p:txBody>
          <a:bodyPr spcFirstLastPara="1" wrap="square" lIns="90000" tIns="91425" rIns="91425" bIns="91425" anchor="ctr" anchorCtr="0">
            <a:noAutofit/>
          </a:bodyPr>
          <a:lstStyle/>
          <a:p>
            <a:pPr marL="0" lvl="0" indent="0" algn="l" rtl="0">
              <a:spcBef>
                <a:spcPts val="0"/>
              </a:spcBef>
              <a:spcAft>
                <a:spcPts val="0"/>
              </a:spcAft>
              <a:buNone/>
            </a:pPr>
            <a:endParaRPr/>
          </a:p>
        </p:txBody>
      </p:sp>
      <p:sp>
        <p:nvSpPr>
          <p:cNvPr id="35" name="Google Shape;95;p16">
            <a:extLst>
              <a:ext uri="{FF2B5EF4-FFF2-40B4-BE49-F238E27FC236}">
                <a16:creationId xmlns:a16="http://schemas.microsoft.com/office/drawing/2014/main" id="{A05668FE-62B2-76AF-3A91-D766912FA93C}"/>
              </a:ext>
            </a:extLst>
          </p:cNvPr>
          <p:cNvSpPr>
            <a:spLocks noChangeAspect="1"/>
          </p:cNvSpPr>
          <p:nvPr userDrawn="1"/>
        </p:nvSpPr>
        <p:spPr>
          <a:xfrm>
            <a:off x="4480341" y="3542445"/>
            <a:ext cx="144000" cy="144000"/>
          </a:xfrm>
          <a:prstGeom prst="ellipse">
            <a:avLst/>
          </a:prstGeom>
          <a:solidFill>
            <a:srgbClr val="5F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p16">
            <a:extLst>
              <a:ext uri="{FF2B5EF4-FFF2-40B4-BE49-F238E27FC236}">
                <a16:creationId xmlns:a16="http://schemas.microsoft.com/office/drawing/2014/main" id="{280BCF7E-11D8-EA90-F4E3-BE4BC12B22E2}"/>
              </a:ext>
            </a:extLst>
          </p:cNvPr>
          <p:cNvSpPr txBox="1"/>
          <p:nvPr userDrawn="1"/>
        </p:nvSpPr>
        <p:spPr>
          <a:xfrm>
            <a:off x="2141588" y="3321550"/>
            <a:ext cx="1270261" cy="284429"/>
          </a:xfrm>
          <a:prstGeom prst="rect">
            <a:avLst/>
          </a:prstGeom>
          <a:noFill/>
          <a:ln>
            <a:noFill/>
          </a:ln>
        </p:spPr>
        <p:txBody>
          <a:bodyPr spcFirstLastPara="1" wrap="square" lIns="91425" tIns="91425" rIns="91425" bIns="91425" anchor="t" anchorCtr="0">
            <a:noAutofit/>
          </a:bodyPr>
          <a:lstStyle/>
          <a:p>
            <a:pPr lvl="0" algn="ctr"/>
            <a:r>
              <a:rPr lang="fr" sz="1600" b="1">
                <a:solidFill>
                  <a:srgbClr val="00707F"/>
                </a:solidFill>
              </a:rPr>
              <a:t>Gembloux</a:t>
            </a:r>
            <a:endParaRPr sz="1600">
              <a:solidFill>
                <a:schemeClr val="lt1"/>
              </a:solidFill>
            </a:endParaRPr>
          </a:p>
        </p:txBody>
      </p:sp>
      <p:sp>
        <p:nvSpPr>
          <p:cNvPr id="37" name="Google Shape;91;p16">
            <a:extLst>
              <a:ext uri="{FF2B5EF4-FFF2-40B4-BE49-F238E27FC236}">
                <a16:creationId xmlns:a16="http://schemas.microsoft.com/office/drawing/2014/main" id="{8C6865A6-02BB-0821-235F-B78DA6F55F84}"/>
              </a:ext>
            </a:extLst>
          </p:cNvPr>
          <p:cNvSpPr txBox="1"/>
          <p:nvPr userDrawn="1"/>
        </p:nvSpPr>
        <p:spPr>
          <a:xfrm>
            <a:off x="3564891" y="3091103"/>
            <a:ext cx="1074578" cy="280339"/>
          </a:xfrm>
          <a:prstGeom prst="rect">
            <a:avLst/>
          </a:prstGeom>
          <a:noFill/>
          <a:ln>
            <a:noFill/>
          </a:ln>
        </p:spPr>
        <p:txBody>
          <a:bodyPr spcFirstLastPara="1" wrap="square" lIns="91425" tIns="91425" rIns="91425" bIns="91425" anchor="t" anchorCtr="0">
            <a:noAutofit/>
          </a:bodyPr>
          <a:lstStyle/>
          <a:p>
            <a:pPr lvl="0" algn="ctr"/>
            <a:r>
              <a:rPr lang="fr" sz="1600" b="1">
                <a:solidFill>
                  <a:srgbClr val="00707F"/>
                </a:solidFill>
              </a:rPr>
              <a:t>Liège</a:t>
            </a:r>
            <a:endParaRPr sz="1600">
              <a:solidFill>
                <a:schemeClr val="lt1"/>
              </a:solidFill>
            </a:endParaRPr>
          </a:p>
        </p:txBody>
      </p:sp>
      <p:sp>
        <p:nvSpPr>
          <p:cNvPr id="38" name="Google Shape;91;p16">
            <a:extLst>
              <a:ext uri="{FF2B5EF4-FFF2-40B4-BE49-F238E27FC236}">
                <a16:creationId xmlns:a16="http://schemas.microsoft.com/office/drawing/2014/main" id="{FBB1D8FA-0AC6-6415-2CE3-2A4951B93A8A}"/>
              </a:ext>
            </a:extLst>
          </p:cNvPr>
          <p:cNvSpPr txBox="1"/>
          <p:nvPr userDrawn="1"/>
        </p:nvSpPr>
        <p:spPr>
          <a:xfrm>
            <a:off x="3891150" y="4858932"/>
            <a:ext cx="1074578" cy="280339"/>
          </a:xfrm>
          <a:prstGeom prst="rect">
            <a:avLst/>
          </a:prstGeom>
          <a:noFill/>
          <a:ln>
            <a:noFill/>
          </a:ln>
        </p:spPr>
        <p:txBody>
          <a:bodyPr spcFirstLastPara="1" wrap="square" lIns="91425" tIns="91425" rIns="91425" bIns="91425" anchor="t" anchorCtr="0">
            <a:noAutofit/>
          </a:bodyPr>
          <a:lstStyle/>
          <a:p>
            <a:pPr lvl="0" algn="ctr"/>
            <a:r>
              <a:rPr lang="fr" sz="1600" b="1">
                <a:solidFill>
                  <a:srgbClr val="00707F"/>
                </a:solidFill>
              </a:rPr>
              <a:t>Arlon</a:t>
            </a:r>
            <a:endParaRPr sz="1600">
              <a:solidFill>
                <a:schemeClr val="lt1"/>
              </a:solidFill>
            </a:endParaRPr>
          </a:p>
        </p:txBody>
      </p:sp>
      <p:sp>
        <p:nvSpPr>
          <p:cNvPr id="3" name="Espace réservé du texte 2">
            <a:extLst>
              <a:ext uri="{FF2B5EF4-FFF2-40B4-BE49-F238E27FC236}">
                <a16:creationId xmlns:a16="http://schemas.microsoft.com/office/drawing/2014/main" id="{561AB250-1CAA-C48B-E4E4-1F1C451A59B4}"/>
              </a:ext>
            </a:extLst>
          </p:cNvPr>
          <p:cNvSpPr>
            <a:spLocks noGrp="1"/>
          </p:cNvSpPr>
          <p:nvPr>
            <p:ph type="body" sz="quarter" idx="10" hasCustomPrompt="1"/>
          </p:nvPr>
        </p:nvSpPr>
        <p:spPr>
          <a:xfrm>
            <a:off x="7542213" y="1558925"/>
            <a:ext cx="3552825" cy="4378325"/>
          </a:xfrm>
        </p:spPr>
        <p:txBody>
          <a:bodyPr>
            <a:normAutofit/>
          </a:bodyPr>
          <a:lstStyle>
            <a:lvl1pPr marL="0" indent="0">
              <a:buNone/>
              <a:defRPr sz="1800"/>
            </a:lvl1pPr>
          </a:lstStyle>
          <a:p>
            <a:pPr lvl="0"/>
            <a:r>
              <a:rPr lang="fr-FR"/>
              <a:t>Votre texte</a:t>
            </a:r>
          </a:p>
        </p:txBody>
      </p:sp>
      <p:sp>
        <p:nvSpPr>
          <p:cNvPr id="5" name="Espace réservé du texte 4">
            <a:extLst>
              <a:ext uri="{FF2B5EF4-FFF2-40B4-BE49-F238E27FC236}">
                <a16:creationId xmlns:a16="http://schemas.microsoft.com/office/drawing/2014/main" id="{D550DB11-DEF8-C368-E6EF-25FFF3E30091}"/>
              </a:ext>
            </a:extLst>
          </p:cNvPr>
          <p:cNvSpPr>
            <a:spLocks noGrp="1"/>
          </p:cNvSpPr>
          <p:nvPr>
            <p:ph type="body" sz="quarter" idx="11" hasCustomPrompt="1"/>
          </p:nvPr>
        </p:nvSpPr>
        <p:spPr>
          <a:xfrm>
            <a:off x="7508805" y="723441"/>
            <a:ext cx="2328863" cy="422275"/>
          </a:xfrm>
        </p:spPr>
        <p:txBody>
          <a:bodyPr anchor="b"/>
          <a:lstStyle>
            <a:lvl1pPr marL="0" indent="0">
              <a:buNone/>
              <a:defRPr b="1">
                <a:solidFill>
                  <a:schemeClr val="tx1"/>
                </a:solidFill>
              </a:defRPr>
            </a:lvl1pPr>
          </a:lstStyle>
          <a:p>
            <a:pPr lvl="0"/>
            <a:r>
              <a:rPr lang="fr-FR"/>
              <a:t>11 facultés</a:t>
            </a:r>
          </a:p>
        </p:txBody>
      </p:sp>
      <p:sp>
        <p:nvSpPr>
          <p:cNvPr id="71" name="Espace réservé du texte 4">
            <a:extLst>
              <a:ext uri="{FF2B5EF4-FFF2-40B4-BE49-F238E27FC236}">
                <a16:creationId xmlns:a16="http://schemas.microsoft.com/office/drawing/2014/main" id="{C9B44503-5449-6851-D426-FB3B47586B60}"/>
              </a:ext>
            </a:extLst>
          </p:cNvPr>
          <p:cNvSpPr>
            <a:spLocks noGrp="1"/>
          </p:cNvSpPr>
          <p:nvPr>
            <p:ph type="body" sz="quarter" idx="12" hasCustomPrompt="1"/>
          </p:nvPr>
        </p:nvSpPr>
        <p:spPr>
          <a:xfrm>
            <a:off x="4831592" y="723441"/>
            <a:ext cx="2328863" cy="422275"/>
          </a:xfrm>
        </p:spPr>
        <p:txBody>
          <a:bodyPr anchor="b"/>
          <a:lstStyle>
            <a:lvl1pPr marL="0" indent="0">
              <a:buNone/>
              <a:defRPr b="1">
                <a:solidFill>
                  <a:schemeClr val="bg1"/>
                </a:solidFill>
              </a:defRPr>
            </a:lvl1pPr>
          </a:lstStyle>
          <a:p>
            <a:pPr lvl="0"/>
            <a:r>
              <a:rPr lang="fr-FR"/>
              <a:t>4 campus</a:t>
            </a:r>
          </a:p>
        </p:txBody>
      </p:sp>
      <p:sp>
        <p:nvSpPr>
          <p:cNvPr id="72" name="Espace réservé du texte 4">
            <a:extLst>
              <a:ext uri="{FF2B5EF4-FFF2-40B4-BE49-F238E27FC236}">
                <a16:creationId xmlns:a16="http://schemas.microsoft.com/office/drawing/2014/main" id="{04BA0B7A-5EBE-6899-4022-008915BFAED5}"/>
              </a:ext>
            </a:extLst>
          </p:cNvPr>
          <p:cNvSpPr>
            <a:spLocks noGrp="1"/>
          </p:cNvSpPr>
          <p:nvPr>
            <p:ph type="body" sz="quarter" idx="13" hasCustomPrompt="1"/>
          </p:nvPr>
        </p:nvSpPr>
        <p:spPr>
          <a:xfrm>
            <a:off x="3115914" y="723441"/>
            <a:ext cx="1508427" cy="422275"/>
          </a:xfrm>
        </p:spPr>
        <p:txBody>
          <a:bodyPr anchor="b"/>
          <a:lstStyle>
            <a:lvl1pPr marL="0" indent="0">
              <a:buNone/>
              <a:defRPr b="1">
                <a:solidFill>
                  <a:schemeClr val="bg1"/>
                </a:solidFill>
              </a:defRPr>
            </a:lvl1pPr>
          </a:lstStyle>
          <a:p>
            <a:pPr lvl="0"/>
            <a:r>
              <a:rPr lang="fr-FR"/>
              <a:t>3 villes</a:t>
            </a:r>
          </a:p>
        </p:txBody>
      </p:sp>
      <p:sp>
        <p:nvSpPr>
          <p:cNvPr id="73" name="Espace réservé de la date 72">
            <a:extLst>
              <a:ext uri="{FF2B5EF4-FFF2-40B4-BE49-F238E27FC236}">
                <a16:creationId xmlns:a16="http://schemas.microsoft.com/office/drawing/2014/main" id="{B39C327C-235A-8815-C75F-9272E6359D40}"/>
              </a:ext>
            </a:extLst>
          </p:cNvPr>
          <p:cNvSpPr>
            <a:spLocks noGrp="1"/>
          </p:cNvSpPr>
          <p:nvPr>
            <p:ph type="dt" sz="half" idx="14"/>
          </p:nvPr>
        </p:nvSpPr>
        <p:spPr/>
        <p:txBody>
          <a:bodyPr/>
          <a:lstStyle/>
          <a:p>
            <a:fld id="{511BE592-B1D8-E947-95D7-DBCE7E591BA7}" type="datetime3">
              <a:rPr lang="fr-BE" smtClean="0"/>
              <a:t>28/11/2024</a:t>
            </a:fld>
            <a:endParaRPr lang="fr-FR"/>
          </a:p>
        </p:txBody>
      </p:sp>
      <p:sp>
        <p:nvSpPr>
          <p:cNvPr id="74" name="Espace réservé du pied de page 73">
            <a:extLst>
              <a:ext uri="{FF2B5EF4-FFF2-40B4-BE49-F238E27FC236}">
                <a16:creationId xmlns:a16="http://schemas.microsoft.com/office/drawing/2014/main" id="{BBE9C12A-176F-5CEE-46DE-1BD38AD96099}"/>
              </a:ext>
            </a:extLst>
          </p:cNvPr>
          <p:cNvSpPr>
            <a:spLocks noGrp="1"/>
          </p:cNvSpPr>
          <p:nvPr>
            <p:ph type="ftr" sz="quarter" idx="15"/>
          </p:nvPr>
        </p:nvSpPr>
        <p:spPr/>
        <p:txBody>
          <a:bodyPr/>
          <a:lstStyle/>
          <a:p>
            <a:endParaRPr lang="fr-FR"/>
          </a:p>
        </p:txBody>
      </p:sp>
      <p:sp>
        <p:nvSpPr>
          <p:cNvPr id="75" name="Espace réservé du numéro de diapositive 74">
            <a:extLst>
              <a:ext uri="{FF2B5EF4-FFF2-40B4-BE49-F238E27FC236}">
                <a16:creationId xmlns:a16="http://schemas.microsoft.com/office/drawing/2014/main" id="{42DD0ABB-BFD4-D6A9-B9AD-1E6A63A53910}"/>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a:p>
        </p:txBody>
      </p:sp>
    </p:spTree>
    <p:extLst>
      <p:ext uri="{BB962C8B-B14F-4D97-AF65-F5344CB8AC3E}">
        <p14:creationId xmlns:p14="http://schemas.microsoft.com/office/powerpoint/2010/main" val="356388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childTnLst>
                          </p:cTn>
                        </p:par>
                        <p:par>
                          <p:cTn id="39" fill="hold">
                            <p:stCondLst>
                              <p:cond delay="1000"/>
                            </p:stCondLst>
                            <p:childTnLst>
                              <p:par>
                                <p:cTn id="40" presetID="1"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childTnLst>
                                </p:cTn>
                              </p:par>
                            </p:childTnLst>
                          </p:cTn>
                        </p:par>
                        <p:par>
                          <p:cTn id="55" fill="hold">
                            <p:stCondLst>
                              <p:cond delay="1000"/>
                            </p:stCondLst>
                            <p:childTnLst>
                              <p:par>
                                <p:cTn id="56" presetID="1" presetClass="entr" presetSubtype="0"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6.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022677" cy="1304560"/>
          </a:xfrm>
          <a:prstGeom prst="rect">
            <a:avLst/>
          </a:prstGeom>
        </p:spPr>
        <p:txBody>
          <a:bodyPr vert="horz" lIns="0" tIns="0" rIns="0" bIns="0" rtlCol="0" anchor="t" anchorCtr="0">
            <a:normAutofit/>
          </a:bodyPr>
          <a:lstStyle/>
          <a:p>
            <a:endParaRPr lang="fr-FR"/>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022677" cy="4240212"/>
          </a:xfrm>
          <a:prstGeom prst="rect">
            <a:avLst/>
          </a:prstGeom>
        </p:spPr>
        <p:txBody>
          <a:bodyPr vert="horz" lIns="0" tIns="0" rIns="0" bIns="0" rtlCol="0">
            <a:normAutofit/>
          </a:bodyPr>
          <a:lstStyle/>
          <a:p>
            <a:pPr lvl="0"/>
            <a:r>
              <a:rPr lang="fr-FR"/>
              <a:t>Premier niveau</a:t>
            </a:r>
          </a:p>
          <a:p>
            <a:pPr lvl="1"/>
            <a:r>
              <a:rPr lang="fr-FR"/>
              <a:t>Deuxième niveau</a:t>
            </a:r>
          </a:p>
          <a:p>
            <a:pPr lvl="2"/>
            <a:r>
              <a:rPr lang="fr-FR"/>
              <a:t>Troisième</a:t>
            </a:r>
          </a:p>
          <a:p>
            <a:pPr lvl="3"/>
            <a:r>
              <a:rPr lang="fr-FR"/>
              <a:t>Quatrième</a:t>
            </a:r>
          </a:p>
          <a:p>
            <a:pPr lvl="4"/>
            <a:r>
              <a:rPr lang="fr-FR"/>
              <a:t>Cinquième</a:t>
            </a:r>
          </a:p>
          <a:p>
            <a:pPr lvl="5"/>
            <a:r>
              <a:rPr lang="fr-FR"/>
              <a:t>Sixième</a:t>
            </a:r>
          </a:p>
          <a:p>
            <a:pPr lvl="6"/>
            <a:r>
              <a:rPr lang="fr-FR"/>
              <a:t>Septième</a:t>
            </a:r>
          </a:p>
          <a:p>
            <a:pPr lvl="7"/>
            <a:r>
              <a:rPr lang="fr-FR"/>
              <a:t>Huitième</a:t>
            </a:r>
          </a:p>
          <a:p>
            <a:pPr lvl="0"/>
            <a:endParaRPr lang="fr-FR"/>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0D4E2994-2712-A646-AB18-CCED8B2916AF}" type="datetime3">
              <a:rPr lang="fr-BE" smtClean="0"/>
              <a:t>28/11/2024</a:t>
            </a:fld>
            <a:endParaRPr lang="fr-FR"/>
          </a:p>
        </p:txBody>
      </p:sp>
      <p:sp>
        <p:nvSpPr>
          <p:cNvPr id="5" name="Espace réservé du pied de page 4">
            <a:extLst>
              <a:ext uri="{FF2B5EF4-FFF2-40B4-BE49-F238E27FC236}">
                <a16:creationId xmlns:a16="http://schemas.microsoft.com/office/drawing/2014/main" id="{20B056C2-0328-BB43-84B0-84686F57CDFA}"/>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a:t>▪︎ </a:t>
            </a:r>
            <a:fld id="{71AEF36E-EA79-174C-93F9-FDA84EDD5956}" type="slidenum">
              <a:rPr lang="fr-FR" smtClean="0"/>
              <a:pPr algn="l"/>
              <a:t>‹N°›</a:t>
            </a:fld>
            <a:endParaRPr lang="fr-FR"/>
          </a:p>
        </p:txBody>
      </p:sp>
      <p:pic>
        <p:nvPicPr>
          <p:cNvPr id="9" name="Image 8">
            <a:extLst>
              <a:ext uri="{FF2B5EF4-FFF2-40B4-BE49-F238E27FC236}">
                <a16:creationId xmlns:a16="http://schemas.microsoft.com/office/drawing/2014/main" id="{CEB199A1-A57B-62AE-932D-2E1DD3B7D468}"/>
              </a:ext>
            </a:extLst>
          </p:cNvPr>
          <p:cNvPicPr>
            <a:picLocks noChangeAspect="1"/>
          </p:cNvPicPr>
          <p:nvPr userDrawn="1"/>
        </p:nvPicPr>
        <p:blipFill>
          <a:blip r:embed="rId3"/>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8049943"/>
      </p:ext>
    </p:extLst>
  </p:cSld>
  <p:clrMap bg1="lt1" tx1="dk1" bg2="lt2" tx2="dk2" accent1="accent1" accent2="accent2" accent3="accent3" accent4="accent4" accent5="accent5" accent6="accent6" hlink="hlink" folHlink="folHlink"/>
  <p:sldLayoutIdLst>
    <p:sldLayoutId id="2147483833" r:id="rId1"/>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FontTx/>
        <a:buBlip>
          <a:blip r:embed="rId4"/>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4"/>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4"/>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22">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p15:clr>
            <a:srgbClr val="F26B43"/>
          </p15:clr>
        </p15:guide>
        <p15:guide id="38" pos="4770">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321925" cy="1304560"/>
          </a:xfrm>
          <a:prstGeom prst="rect">
            <a:avLst/>
          </a:prstGeom>
        </p:spPr>
        <p:txBody>
          <a:bodyPr vert="horz" lIns="0" tIns="0" rIns="0" bIns="0" rtlCol="0" anchor="t" anchorCtr="0">
            <a:normAutofit/>
          </a:bodyPr>
          <a:lstStyle/>
          <a:p>
            <a:endParaRPr lang="fr-FR"/>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321925" cy="4240212"/>
          </a:xfrm>
          <a:prstGeom prst="rect">
            <a:avLst/>
          </a:prstGeom>
        </p:spPr>
        <p:txBody>
          <a:bodyPr vert="horz" lIns="0" tIns="0" rIns="0" bIns="0" rtlCol="0">
            <a:normAutofit/>
          </a:bodyPr>
          <a:lstStyle/>
          <a:p>
            <a:pPr lvl="0"/>
            <a:r>
              <a:rPr lang="fr-FR"/>
              <a:t>Premier niveau</a:t>
            </a:r>
          </a:p>
          <a:p>
            <a:pPr lvl="1"/>
            <a:r>
              <a:rPr lang="fr-FR"/>
              <a:t>Deuxième niveau</a:t>
            </a:r>
          </a:p>
          <a:p>
            <a:pPr lvl="2"/>
            <a:r>
              <a:rPr lang="fr-FR"/>
              <a:t>Troisième</a:t>
            </a:r>
          </a:p>
          <a:p>
            <a:pPr lvl="3"/>
            <a:r>
              <a:rPr lang="fr-FR"/>
              <a:t>Quatrième</a:t>
            </a:r>
          </a:p>
          <a:p>
            <a:pPr lvl="4"/>
            <a:r>
              <a:rPr lang="fr-FR"/>
              <a:t>Cinquième</a:t>
            </a:r>
          </a:p>
          <a:p>
            <a:pPr lvl="5"/>
            <a:r>
              <a:rPr lang="fr-FR"/>
              <a:t>Sixième</a:t>
            </a:r>
          </a:p>
          <a:p>
            <a:pPr lvl="6"/>
            <a:r>
              <a:rPr lang="fr-FR"/>
              <a:t>Septième</a:t>
            </a:r>
          </a:p>
          <a:p>
            <a:pPr lvl="7"/>
            <a:r>
              <a:rPr lang="fr-FR"/>
              <a:t>Huitième</a:t>
            </a:r>
          </a:p>
          <a:p>
            <a:pPr lvl="0"/>
            <a:endParaRPr lang="fr-FR"/>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511BE592-B1D8-E947-95D7-DBCE7E591BA7}" type="datetime3">
              <a:rPr lang="fr-BE" smtClean="0"/>
              <a:t>28/11/2024</a:t>
            </a:fld>
            <a:endParaRPr lang="fr-FR"/>
          </a:p>
        </p:txBody>
      </p:sp>
      <p:sp>
        <p:nvSpPr>
          <p:cNvPr id="5" name="Espace réservé du pied de page 4">
            <a:extLst>
              <a:ext uri="{FF2B5EF4-FFF2-40B4-BE49-F238E27FC236}">
                <a16:creationId xmlns:a16="http://schemas.microsoft.com/office/drawing/2014/main" id="{20B056C2-0328-BB43-84B0-84686F57CDFA}"/>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a:t>▪︎ </a:t>
            </a:r>
            <a:fld id="{71AEF36E-EA79-174C-93F9-FDA84EDD5956}" type="slidenum">
              <a:rPr lang="fr-FR" smtClean="0"/>
              <a:pPr algn="l"/>
              <a:t>‹N°›</a:t>
            </a:fld>
            <a:endParaRPr lang="fr-FR"/>
          </a:p>
        </p:txBody>
      </p:sp>
      <p:pic>
        <p:nvPicPr>
          <p:cNvPr id="11" name="Image 10">
            <a:extLst>
              <a:ext uri="{FF2B5EF4-FFF2-40B4-BE49-F238E27FC236}">
                <a16:creationId xmlns:a16="http://schemas.microsoft.com/office/drawing/2014/main" id="{81B1F08D-F179-140D-AB93-AF5AA89C4F0D}"/>
              </a:ext>
            </a:extLst>
          </p:cNvPr>
          <p:cNvPicPr>
            <a:picLocks noChangeAspect="1"/>
          </p:cNvPicPr>
          <p:nvPr userDrawn="1"/>
        </p:nvPicPr>
        <p:blipFill>
          <a:blip r:embed="rId12"/>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4244701093"/>
      </p:ext>
    </p:extLst>
  </p:cSld>
  <p:clrMap bg1="lt1" tx1="dk1" bg2="lt2" tx2="dk2" accent1="accent1" accent2="accent2" accent3="accent3" accent4="accent4" accent5="accent5" accent6="accent6" hlink="hlink" folHlink="folHlink"/>
  <p:sldLayoutIdLst>
    <p:sldLayoutId id="2147483866" r:id="rId1"/>
    <p:sldLayoutId id="2147483790" r:id="rId2"/>
    <p:sldLayoutId id="2147483873" r:id="rId3"/>
    <p:sldLayoutId id="2147483874" r:id="rId4"/>
    <p:sldLayoutId id="2147483875" r:id="rId5"/>
    <p:sldLayoutId id="2147483876" r:id="rId6"/>
    <p:sldLayoutId id="2147483877" r:id="rId7"/>
    <p:sldLayoutId id="2147483878" r:id="rId8"/>
    <p:sldLayoutId id="2147483885" r:id="rId9"/>
    <p:sldLayoutId id="2147483886" r:id="rId10"/>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FontTx/>
        <a:buBlip>
          <a:blip r:embed="rId13"/>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13"/>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3"/>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3"/>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3"/>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3"/>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3"/>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3"/>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22" userDrawn="1">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userDrawn="1">
          <p15:clr>
            <a:srgbClr val="F26B43"/>
          </p15:clr>
        </p15:guide>
        <p15:guide id="38" pos="4770" userDrawn="1">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riangle 11">
            <a:extLst>
              <a:ext uri="{FF2B5EF4-FFF2-40B4-BE49-F238E27FC236}">
                <a16:creationId xmlns:a16="http://schemas.microsoft.com/office/drawing/2014/main" id="{6827BB92-63F3-BB77-023D-CC86DAE33B8C}"/>
              </a:ext>
            </a:extLst>
          </p:cNvPr>
          <p:cNvSpPr/>
          <p:nvPr userDrawn="1"/>
        </p:nvSpPr>
        <p:spPr>
          <a:xfrm>
            <a:off x="-11150" y="-8054"/>
            <a:ext cx="4241221" cy="4783253"/>
          </a:xfrm>
          <a:custGeom>
            <a:avLst/>
            <a:gdLst>
              <a:gd name="connsiteX0" fmla="*/ 0 w 4079219"/>
              <a:gd name="connsiteY0" fmla="*/ 4610100 h 4610100"/>
              <a:gd name="connsiteX1" fmla="*/ 2039610 w 4079219"/>
              <a:gd name="connsiteY1" fmla="*/ 0 h 4610100"/>
              <a:gd name="connsiteX2" fmla="*/ 4079219 w 4079219"/>
              <a:gd name="connsiteY2" fmla="*/ 4610100 h 4610100"/>
              <a:gd name="connsiteX3" fmla="*/ 0 w 4079219"/>
              <a:gd name="connsiteY3" fmla="*/ 4610100 h 4610100"/>
              <a:gd name="connsiteX0" fmla="*/ 0 w 4079219"/>
              <a:gd name="connsiteY0" fmla="*/ 4635500 h 4635500"/>
              <a:gd name="connsiteX1" fmla="*/ 7610 w 4079219"/>
              <a:gd name="connsiteY1" fmla="*/ 0 h 4635500"/>
              <a:gd name="connsiteX2" fmla="*/ 4079219 w 4079219"/>
              <a:gd name="connsiteY2" fmla="*/ 4635500 h 4635500"/>
              <a:gd name="connsiteX3" fmla="*/ 0 w 4079219"/>
              <a:gd name="connsiteY3" fmla="*/ 4635500 h 4635500"/>
              <a:gd name="connsiteX0" fmla="*/ 0 w 4015719"/>
              <a:gd name="connsiteY0" fmla="*/ 4635500 h 4635500"/>
              <a:gd name="connsiteX1" fmla="*/ 7610 w 4015719"/>
              <a:gd name="connsiteY1" fmla="*/ 0 h 4635500"/>
              <a:gd name="connsiteX2" fmla="*/ 4015719 w 4015719"/>
              <a:gd name="connsiteY2" fmla="*/ 25400 h 4635500"/>
              <a:gd name="connsiteX3" fmla="*/ 0 w 4015719"/>
              <a:gd name="connsiteY3" fmla="*/ 4635500 h 4635500"/>
              <a:gd name="connsiteX0" fmla="*/ 0 w 4218919"/>
              <a:gd name="connsiteY0" fmla="*/ 4635500 h 4635500"/>
              <a:gd name="connsiteX1" fmla="*/ 7610 w 4218919"/>
              <a:gd name="connsiteY1" fmla="*/ 0 h 4635500"/>
              <a:gd name="connsiteX2" fmla="*/ 4218919 w 4218919"/>
              <a:gd name="connsiteY2" fmla="*/ 25400 h 4635500"/>
              <a:gd name="connsiteX3" fmla="*/ 0 w 4218919"/>
              <a:gd name="connsiteY3" fmla="*/ 4635500 h 4635500"/>
              <a:gd name="connsiteX0" fmla="*/ 0 w 4218919"/>
              <a:gd name="connsiteY0" fmla="*/ 4775200 h 4775200"/>
              <a:gd name="connsiteX1" fmla="*/ 7610 w 4218919"/>
              <a:gd name="connsiteY1" fmla="*/ 0 h 4775200"/>
              <a:gd name="connsiteX2" fmla="*/ 4218919 w 4218919"/>
              <a:gd name="connsiteY2" fmla="*/ 25400 h 4775200"/>
              <a:gd name="connsiteX3" fmla="*/ 0 w 4218919"/>
              <a:gd name="connsiteY3" fmla="*/ 4775200 h 4775200"/>
              <a:gd name="connsiteX0" fmla="*/ 0 w 4230070"/>
              <a:gd name="connsiteY0" fmla="*/ 4775200 h 4775200"/>
              <a:gd name="connsiteX1" fmla="*/ 7610 w 4230070"/>
              <a:gd name="connsiteY1" fmla="*/ 0 h 4775200"/>
              <a:gd name="connsiteX2" fmla="*/ 4230070 w 4230070"/>
              <a:gd name="connsiteY2" fmla="*/ 14249 h 4775200"/>
              <a:gd name="connsiteX3" fmla="*/ 0 w 4230070"/>
              <a:gd name="connsiteY3" fmla="*/ 4775200 h 4775200"/>
              <a:gd name="connsiteX0" fmla="*/ 0 w 4241221"/>
              <a:gd name="connsiteY0" fmla="*/ 4783253 h 4783253"/>
              <a:gd name="connsiteX1" fmla="*/ 7610 w 4241221"/>
              <a:gd name="connsiteY1" fmla="*/ 8053 h 4783253"/>
              <a:gd name="connsiteX2" fmla="*/ 4241221 w 4241221"/>
              <a:gd name="connsiteY2" fmla="*/ 0 h 4783253"/>
              <a:gd name="connsiteX3" fmla="*/ 0 w 4241221"/>
              <a:gd name="connsiteY3" fmla="*/ 4783253 h 4783253"/>
            </a:gdLst>
            <a:ahLst/>
            <a:cxnLst>
              <a:cxn ang="0">
                <a:pos x="connsiteX0" y="connsiteY0"/>
              </a:cxn>
              <a:cxn ang="0">
                <a:pos x="connsiteX1" y="connsiteY1"/>
              </a:cxn>
              <a:cxn ang="0">
                <a:pos x="connsiteX2" y="connsiteY2"/>
              </a:cxn>
              <a:cxn ang="0">
                <a:pos x="connsiteX3" y="connsiteY3"/>
              </a:cxn>
            </a:cxnLst>
            <a:rect l="l" t="t" r="r" b="b"/>
            <a:pathLst>
              <a:path w="4241221" h="4783253">
                <a:moveTo>
                  <a:pt x="0" y="4783253"/>
                </a:moveTo>
                <a:cubicBezTo>
                  <a:pt x="2537" y="3238086"/>
                  <a:pt x="5073" y="1553220"/>
                  <a:pt x="7610" y="8053"/>
                </a:cubicBezTo>
                <a:lnTo>
                  <a:pt x="4241221" y="0"/>
                </a:lnTo>
                <a:lnTo>
                  <a:pt x="0" y="478325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74773"/>
            <a:ext cx="10022677" cy="1304560"/>
          </a:xfrm>
          <a:prstGeom prst="rect">
            <a:avLst/>
          </a:prstGeom>
        </p:spPr>
        <p:txBody>
          <a:bodyPr vert="horz" lIns="0" tIns="0" rIns="0" bIns="0" rtlCol="0" anchor="t" anchorCtr="0">
            <a:normAutofit/>
          </a:bodyPr>
          <a:lstStyle/>
          <a:p>
            <a:endParaRPr lang="fr-FR"/>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022677" cy="4240212"/>
          </a:xfrm>
          <a:prstGeom prst="rect">
            <a:avLst/>
          </a:prstGeom>
        </p:spPr>
        <p:txBody>
          <a:bodyPr vert="horz" lIns="0" tIns="0" rIns="0" bIns="0" rtlCol="0">
            <a:normAutofit/>
          </a:bodyPr>
          <a:lstStyle/>
          <a:p>
            <a:pPr lvl="0"/>
            <a:r>
              <a:rPr lang="fr-FR"/>
              <a:t>Premier niveau</a:t>
            </a:r>
          </a:p>
          <a:p>
            <a:pPr lvl="1"/>
            <a:r>
              <a:rPr lang="fr-FR"/>
              <a:t>Deuxième niveau</a:t>
            </a:r>
          </a:p>
          <a:p>
            <a:pPr lvl="2"/>
            <a:r>
              <a:rPr lang="fr-FR"/>
              <a:t>Troisième</a:t>
            </a:r>
          </a:p>
          <a:p>
            <a:pPr lvl="3"/>
            <a:r>
              <a:rPr lang="fr-FR"/>
              <a:t>Quatrième</a:t>
            </a:r>
          </a:p>
          <a:p>
            <a:pPr lvl="4"/>
            <a:r>
              <a:rPr lang="fr-FR"/>
              <a:t>Cinquième</a:t>
            </a:r>
          </a:p>
          <a:p>
            <a:pPr lvl="5"/>
            <a:r>
              <a:rPr lang="fr-FR"/>
              <a:t>Sixième</a:t>
            </a:r>
          </a:p>
          <a:p>
            <a:pPr lvl="6"/>
            <a:r>
              <a:rPr lang="fr-FR"/>
              <a:t>Septième</a:t>
            </a:r>
          </a:p>
          <a:p>
            <a:pPr lvl="7"/>
            <a:r>
              <a:rPr lang="fr-FR"/>
              <a:t>Huitième</a:t>
            </a:r>
          </a:p>
          <a:p>
            <a:pPr lvl="0"/>
            <a:endParaRPr lang="fr-FR"/>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B2867609-F87E-5348-B15E-2C77BD1EE497}" type="datetime3">
              <a:rPr lang="fr-BE" smtClean="0"/>
              <a:t>28/11/2024</a:t>
            </a:fld>
            <a:endParaRPr lang="fr-FR"/>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a:t>▪︎ </a:t>
            </a:r>
            <a:fld id="{71AEF36E-EA79-174C-93F9-FDA84EDD5956}" type="slidenum">
              <a:rPr lang="fr-FR" smtClean="0"/>
              <a:pPr algn="l"/>
              <a:t>‹N°›</a:t>
            </a:fld>
            <a:endParaRPr lang="fr-FR"/>
          </a:p>
        </p:txBody>
      </p:sp>
      <p:sp>
        <p:nvSpPr>
          <p:cNvPr id="7" name="Espace réservé du pied de page 6">
            <a:extLst>
              <a:ext uri="{FF2B5EF4-FFF2-40B4-BE49-F238E27FC236}">
                <a16:creationId xmlns:a16="http://schemas.microsoft.com/office/drawing/2014/main" id="{206D503E-CBC7-D34A-9758-CF3D4DD3B0B3}"/>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a:p>
        </p:txBody>
      </p:sp>
      <p:pic>
        <p:nvPicPr>
          <p:cNvPr id="5" name="Image 4">
            <a:extLst>
              <a:ext uri="{FF2B5EF4-FFF2-40B4-BE49-F238E27FC236}">
                <a16:creationId xmlns:a16="http://schemas.microsoft.com/office/drawing/2014/main" id="{37AC3757-CF3D-47BD-7815-11FFB6B4CFD4}"/>
              </a:ext>
            </a:extLst>
          </p:cNvPr>
          <p:cNvPicPr>
            <a:picLocks noChangeAspect="1"/>
          </p:cNvPicPr>
          <p:nvPr userDrawn="1"/>
        </p:nvPicPr>
        <p:blipFill>
          <a:blip r:embed="rId17"/>
          <a:stretch>
            <a:fillRect/>
          </a:stretch>
        </p:blipFill>
        <p:spPr>
          <a:xfrm>
            <a:off x="11104726" y="455612"/>
            <a:ext cx="495300" cy="571500"/>
          </a:xfrm>
          <a:prstGeom prst="rect">
            <a:avLst/>
          </a:prstGeom>
        </p:spPr>
      </p:pic>
      <p:pic>
        <p:nvPicPr>
          <p:cNvPr id="12" name="Google Shape;201;p23">
            <a:extLst>
              <a:ext uri="{FF2B5EF4-FFF2-40B4-BE49-F238E27FC236}">
                <a16:creationId xmlns:a16="http://schemas.microsoft.com/office/drawing/2014/main" id="{C0204C01-3A65-CD94-EFDA-6013628C3DA8}"/>
              </a:ext>
            </a:extLst>
          </p:cNvPr>
          <p:cNvPicPr preferRelativeResize="0"/>
          <p:nvPr userDrawn="1"/>
        </p:nvPicPr>
        <p:blipFill rotWithShape="1">
          <a:blip r:embed="rId18">
            <a:alphaModFix/>
          </a:blip>
          <a:srcRect/>
          <a:stretch/>
        </p:blipFill>
        <p:spPr>
          <a:xfrm flipH="1">
            <a:off x="0" y="661366"/>
            <a:ext cx="271512" cy="159992"/>
          </a:xfrm>
          <a:prstGeom prst="rect">
            <a:avLst/>
          </a:prstGeom>
          <a:noFill/>
          <a:ln>
            <a:noFill/>
          </a:ln>
        </p:spPr>
      </p:pic>
    </p:spTree>
    <p:extLst>
      <p:ext uri="{BB962C8B-B14F-4D97-AF65-F5344CB8AC3E}">
        <p14:creationId xmlns:p14="http://schemas.microsoft.com/office/powerpoint/2010/main" val="2853327125"/>
      </p:ext>
    </p:extLst>
  </p:cSld>
  <p:clrMap bg1="lt1" tx1="dk1" bg2="lt2" tx2="dk2" accent1="accent1" accent2="accent2" accent3="accent3" accent4="accent4" accent5="accent5" accent6="accent6" hlink="hlink" folHlink="folHlink"/>
  <p:sldLayoutIdLst>
    <p:sldLayoutId id="2147483868" r:id="rId1"/>
    <p:sldLayoutId id="2147483880" r:id="rId2"/>
    <p:sldLayoutId id="2147483869" r:id="rId3"/>
    <p:sldLayoutId id="2147483882" r:id="rId4"/>
    <p:sldLayoutId id="2147483881" r:id="rId5"/>
    <p:sldLayoutId id="2147483879" r:id="rId6"/>
    <p:sldLayoutId id="2147483883" r:id="rId7"/>
    <p:sldLayoutId id="2147483729" r:id="rId8"/>
    <p:sldLayoutId id="2147483867" r:id="rId9"/>
    <p:sldLayoutId id="2147483871" r:id="rId10"/>
    <p:sldLayoutId id="2147483731" r:id="rId11"/>
    <p:sldLayoutId id="2147483732" r:id="rId12"/>
    <p:sldLayoutId id="2147483733" r:id="rId13"/>
    <p:sldLayoutId id="2147483734" r:id="rId14"/>
    <p:sldLayoutId id="2147483843" r:id="rId15"/>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Clr>
          <a:schemeClr val="bg2"/>
        </a:buClr>
        <a:buFontTx/>
        <a:buBlip>
          <a:blip r:embed="rId19"/>
        </a:buBlip>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Tx/>
        <a:buBlip>
          <a:blip r:embed="rId19"/>
        </a:buBlip>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Tx/>
        <a:buBlip>
          <a:blip r:embed="rId19"/>
        </a:buBlip>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6pPr>
      <a:lvl7pPr marL="29718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7pPr>
      <a:lvl8pPr marL="34290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userDrawn="1">
          <p15:clr>
            <a:srgbClr val="F26B43"/>
          </p15:clr>
        </p15:guide>
        <p15:guide id="2" pos="370" userDrawn="1">
          <p15:clr>
            <a:srgbClr val="F26B43"/>
          </p15:clr>
        </p15:guide>
        <p15:guide id="3" orient="horz" pos="368" userDrawn="1">
          <p15:clr>
            <a:srgbClr val="F26B43"/>
          </p15:clr>
        </p15:guide>
        <p15:guide id="4" pos="7310" userDrawn="1">
          <p15:clr>
            <a:srgbClr val="F26B43"/>
          </p15:clr>
        </p15:guide>
        <p15:guide id="5" orient="horz" pos="731" userDrawn="1">
          <p15:clr>
            <a:srgbClr val="F26B43"/>
          </p15:clr>
        </p15:guide>
        <p15:guide id="6" orient="horz" pos="822" userDrawn="1">
          <p15:clr>
            <a:srgbClr val="F26B43"/>
          </p15:clr>
        </p15:guide>
        <p15:guide id="7" orient="horz" pos="1188" userDrawn="1">
          <p15:clr>
            <a:srgbClr val="F26B43"/>
          </p15:clr>
        </p15:guide>
        <p15:guide id="8" orient="horz" pos="1648" userDrawn="1">
          <p15:clr>
            <a:srgbClr val="F26B43"/>
          </p15:clr>
        </p15:guide>
        <p15:guide id="9" orient="horz" pos="1281" userDrawn="1">
          <p15:clr>
            <a:srgbClr val="F26B43"/>
          </p15:clr>
        </p15:guide>
        <p15:guide id="10" orient="horz" pos="1752" userDrawn="1">
          <p15:clr>
            <a:srgbClr val="F26B43"/>
          </p15:clr>
        </p15:guide>
        <p15:guide id="11" orient="horz" pos="2115" userDrawn="1">
          <p15:clr>
            <a:srgbClr val="F26B43"/>
          </p15:clr>
        </p15:guide>
        <p15:guide id="12" orient="horz" pos="2205" userDrawn="1">
          <p15:clr>
            <a:srgbClr val="F26B43"/>
          </p15:clr>
        </p15:guide>
        <p15:guide id="13" orient="horz" pos="2568" userDrawn="1">
          <p15:clr>
            <a:srgbClr val="F26B43"/>
          </p15:clr>
        </p15:guide>
        <p15:guide id="14" orient="horz" pos="3036" userDrawn="1">
          <p15:clr>
            <a:srgbClr val="F26B43"/>
          </p15:clr>
        </p15:guide>
        <p15:guide id="15" orient="horz" pos="2666" userDrawn="1">
          <p15:clr>
            <a:srgbClr val="F26B43"/>
          </p15:clr>
        </p15:guide>
        <p15:guide id="16" orient="horz" pos="3126" userDrawn="1">
          <p15:clr>
            <a:srgbClr val="F26B43"/>
          </p15:clr>
        </p15:guide>
        <p15:guide id="17" orient="horz" pos="3498" userDrawn="1">
          <p15:clr>
            <a:srgbClr val="F26B43"/>
          </p15:clr>
        </p15:guide>
        <p15:guide id="18" orient="horz" pos="3589" userDrawn="1">
          <p15:clr>
            <a:srgbClr val="F26B43"/>
          </p15:clr>
        </p15:guide>
        <p15:guide id="19" pos="710" userDrawn="1">
          <p15:clr>
            <a:srgbClr val="F26B43"/>
          </p15:clr>
        </p15:guide>
        <p15:guide id="20" pos="801" userDrawn="1">
          <p15:clr>
            <a:srgbClr val="F26B43"/>
          </p15:clr>
        </p15:guide>
        <p15:guide id="21" pos="1156" userDrawn="1">
          <p15:clr>
            <a:srgbClr val="F26B43"/>
          </p15:clr>
        </p15:guide>
        <p15:guide id="22" pos="1246" userDrawn="1">
          <p15:clr>
            <a:srgbClr val="F26B43"/>
          </p15:clr>
        </p15:guide>
        <p15:guide id="23" pos="1595" userDrawn="1">
          <p15:clr>
            <a:srgbClr val="F26B43"/>
          </p15:clr>
        </p15:guide>
        <p15:guide id="24" pos="1685" userDrawn="1">
          <p15:clr>
            <a:srgbClr val="F26B43"/>
          </p15:clr>
        </p15:guide>
        <p15:guide id="25" pos="2036" userDrawn="1">
          <p15:clr>
            <a:srgbClr val="F26B43"/>
          </p15:clr>
        </p15:guide>
        <p15:guide id="26" pos="2121" userDrawn="1">
          <p15:clr>
            <a:srgbClr val="F26B43"/>
          </p15:clr>
        </p15:guide>
        <p15:guide id="27" pos="2479" userDrawn="1">
          <p15:clr>
            <a:srgbClr val="F26B43"/>
          </p15:clr>
        </p15:guide>
        <p15:guide id="28" pos="2570" userDrawn="1">
          <p15:clr>
            <a:srgbClr val="F26B43"/>
          </p15:clr>
        </p15:guide>
        <p15:guide id="29" pos="2910" userDrawn="1">
          <p15:clr>
            <a:srgbClr val="F26B43"/>
          </p15:clr>
        </p15:guide>
        <p15:guide id="30" pos="3001" userDrawn="1">
          <p15:clr>
            <a:srgbClr val="F26B43"/>
          </p15:clr>
        </p15:guide>
        <p15:guide id="31" pos="3349" userDrawn="1">
          <p15:clr>
            <a:srgbClr val="F26B43"/>
          </p15:clr>
        </p15:guide>
        <p15:guide id="32" pos="3438" userDrawn="1">
          <p15:clr>
            <a:srgbClr val="F26B43"/>
          </p15:clr>
        </p15:guide>
        <p15:guide id="33" pos="3795" userDrawn="1">
          <p15:clr>
            <a:srgbClr val="F26B43"/>
          </p15:clr>
        </p15:guide>
        <p15:guide id="34" pos="3885" userDrawn="1">
          <p15:clr>
            <a:srgbClr val="F26B43"/>
          </p15:clr>
        </p15:guide>
        <p15:guide id="35" pos="4226" userDrawn="1">
          <p15:clr>
            <a:srgbClr val="F26B43"/>
          </p15:clr>
        </p15:guide>
        <p15:guide id="36" pos="4316" userDrawn="1">
          <p15:clr>
            <a:srgbClr val="F26B43"/>
          </p15:clr>
        </p15:guide>
        <p15:guide id="37" pos="4679" userDrawn="1">
          <p15:clr>
            <a:srgbClr val="F26B43"/>
          </p15:clr>
        </p15:guide>
        <p15:guide id="38" pos="4770" userDrawn="1">
          <p15:clr>
            <a:srgbClr val="F26B43"/>
          </p15:clr>
        </p15:guide>
        <p15:guide id="39" pos="5110" userDrawn="1">
          <p15:clr>
            <a:srgbClr val="F26B43"/>
          </p15:clr>
        </p15:guide>
        <p15:guide id="40" pos="5201" userDrawn="1">
          <p15:clr>
            <a:srgbClr val="F26B43"/>
          </p15:clr>
        </p15:guide>
        <p15:guide id="41" pos="5555" userDrawn="1">
          <p15:clr>
            <a:srgbClr val="F26B43"/>
          </p15:clr>
        </p15:guide>
        <p15:guide id="42" pos="5644" userDrawn="1">
          <p15:clr>
            <a:srgbClr val="F26B43"/>
          </p15:clr>
        </p15:guide>
        <p15:guide id="43" pos="5995" userDrawn="1">
          <p15:clr>
            <a:srgbClr val="F26B43"/>
          </p15:clr>
        </p15:guide>
        <p15:guide id="44" pos="6085" userDrawn="1">
          <p15:clr>
            <a:srgbClr val="F26B43"/>
          </p15:clr>
        </p15:guide>
        <p15:guide id="45" pos="6425" userDrawn="1">
          <p15:clr>
            <a:srgbClr val="F26B43"/>
          </p15:clr>
        </p15:guide>
        <p15:guide id="46" pos="6516" userDrawn="1">
          <p15:clr>
            <a:srgbClr val="F26B43"/>
          </p15:clr>
        </p15:guide>
        <p15:guide id="47" pos="6872" userDrawn="1">
          <p15:clr>
            <a:srgbClr val="F26B43"/>
          </p15:clr>
        </p15:guide>
        <p15:guide id="48" pos="694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321925" cy="1304560"/>
          </a:xfrm>
          <a:prstGeom prst="rect">
            <a:avLst/>
          </a:prstGeom>
        </p:spPr>
        <p:txBody>
          <a:bodyPr vert="horz" lIns="0" tIns="0" rIns="0" bIns="0" rtlCol="0" anchor="t" anchorCtr="0">
            <a:normAutofit/>
          </a:bodyPr>
          <a:lstStyle/>
          <a:p>
            <a:endParaRPr lang="fr-FR"/>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321925" cy="4240212"/>
          </a:xfrm>
          <a:prstGeom prst="rect">
            <a:avLst/>
          </a:prstGeom>
        </p:spPr>
        <p:txBody>
          <a:bodyPr vert="horz" lIns="0" tIns="0" rIns="0" bIns="0" rtlCol="0">
            <a:normAutofit/>
          </a:bodyPr>
          <a:lstStyle/>
          <a:p>
            <a:pPr lvl="0"/>
            <a:r>
              <a:rPr lang="fr-FR"/>
              <a:t>Premier niveau</a:t>
            </a:r>
          </a:p>
          <a:p>
            <a:pPr lvl="1"/>
            <a:r>
              <a:rPr lang="fr-FR"/>
              <a:t>Deuxième niveau</a:t>
            </a:r>
          </a:p>
          <a:p>
            <a:pPr lvl="2"/>
            <a:r>
              <a:rPr lang="fr-FR"/>
              <a:t>Troisième</a:t>
            </a:r>
          </a:p>
          <a:p>
            <a:pPr lvl="3"/>
            <a:r>
              <a:rPr lang="fr-FR"/>
              <a:t>Quatrième</a:t>
            </a:r>
          </a:p>
          <a:p>
            <a:pPr lvl="4"/>
            <a:r>
              <a:rPr lang="fr-FR"/>
              <a:t>Cinquième</a:t>
            </a:r>
          </a:p>
          <a:p>
            <a:pPr lvl="5"/>
            <a:r>
              <a:rPr lang="fr-FR"/>
              <a:t>Sixième</a:t>
            </a:r>
          </a:p>
          <a:p>
            <a:pPr lvl="6"/>
            <a:r>
              <a:rPr lang="fr-FR"/>
              <a:t>Septième</a:t>
            </a:r>
          </a:p>
          <a:p>
            <a:pPr lvl="7"/>
            <a:r>
              <a:rPr lang="fr-FR"/>
              <a:t>Huitième</a:t>
            </a:r>
          </a:p>
          <a:p>
            <a:pPr lvl="0"/>
            <a:endParaRPr lang="fr-FR"/>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9CC27472-F48B-7A45-B6F8-0ACD7801C2CA}" type="datetime3">
              <a:rPr lang="fr-BE" smtClean="0"/>
              <a:t>28/11/2024</a:t>
            </a:fld>
            <a:endParaRPr lang="fr-FR"/>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a:t>▪︎ </a:t>
            </a:r>
            <a:fld id="{71AEF36E-EA79-174C-93F9-FDA84EDD5956}" type="slidenum">
              <a:rPr lang="fr-FR" smtClean="0"/>
              <a:pPr algn="l"/>
              <a:t>‹N°›</a:t>
            </a:fld>
            <a:endParaRPr lang="fr-FR"/>
          </a:p>
        </p:txBody>
      </p:sp>
      <p:sp>
        <p:nvSpPr>
          <p:cNvPr id="7" name="Espace réservé du pied de page 6">
            <a:extLst>
              <a:ext uri="{FF2B5EF4-FFF2-40B4-BE49-F238E27FC236}">
                <a16:creationId xmlns:a16="http://schemas.microsoft.com/office/drawing/2014/main" id="{206D503E-CBC7-D34A-9758-CF3D4DD3B0B3}"/>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a:p>
        </p:txBody>
      </p:sp>
      <p:pic>
        <p:nvPicPr>
          <p:cNvPr id="8" name="Image 7">
            <a:extLst>
              <a:ext uri="{FF2B5EF4-FFF2-40B4-BE49-F238E27FC236}">
                <a16:creationId xmlns:a16="http://schemas.microsoft.com/office/drawing/2014/main" id="{95BC1FC2-8211-031D-972C-C21B36660DB3}"/>
              </a:ext>
            </a:extLst>
          </p:cNvPr>
          <p:cNvPicPr>
            <a:picLocks noChangeAspect="1"/>
          </p:cNvPicPr>
          <p:nvPr userDrawn="1"/>
        </p:nvPicPr>
        <p:blipFill>
          <a:blip r:embed="rId15"/>
          <a:stretch>
            <a:fillRect/>
          </a:stretch>
        </p:blipFill>
        <p:spPr>
          <a:xfrm>
            <a:off x="11753885" y="150812"/>
            <a:ext cx="271626" cy="313415"/>
          </a:xfrm>
          <a:prstGeom prst="rect">
            <a:avLst/>
          </a:prstGeom>
        </p:spPr>
      </p:pic>
    </p:spTree>
    <p:extLst>
      <p:ext uri="{BB962C8B-B14F-4D97-AF65-F5344CB8AC3E}">
        <p14:creationId xmlns:p14="http://schemas.microsoft.com/office/powerpoint/2010/main" val="31139498"/>
      </p:ext>
    </p:extLst>
  </p:cSld>
  <p:clrMap bg1="lt1" tx1="dk1" bg2="lt2" tx2="dk2" accent1="accent1" accent2="accent2" accent3="accent3" accent4="accent4" accent5="accent5" accent6="accent6" hlink="hlink" folHlink="folHlink"/>
  <p:sldLayoutIdLst>
    <p:sldLayoutId id="2147483858" r:id="rId1"/>
    <p:sldLayoutId id="2147483861" r:id="rId2"/>
    <p:sldLayoutId id="2147483859" r:id="rId3"/>
    <p:sldLayoutId id="2147483860" r:id="rId4"/>
    <p:sldLayoutId id="2147483862" r:id="rId5"/>
    <p:sldLayoutId id="2147483863" r:id="rId6"/>
    <p:sldLayoutId id="2147483864" r:id="rId7"/>
    <p:sldLayoutId id="2147483853" r:id="rId8"/>
    <p:sldLayoutId id="2147483865" r:id="rId9"/>
    <p:sldLayoutId id="2147483855" r:id="rId10"/>
    <p:sldLayoutId id="2147483856" r:id="rId11"/>
    <p:sldLayoutId id="2147483854" r:id="rId12"/>
    <p:sldLayoutId id="2147483857" r:id="rId13"/>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Clr>
          <a:schemeClr val="bg2"/>
        </a:buClr>
        <a:buFontTx/>
        <a:buBlip>
          <a:blip r:embed="rId16"/>
        </a:buBlip>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Tx/>
        <a:buBlip>
          <a:blip r:embed="rId16"/>
        </a:buBlip>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Tx/>
        <a:buBlip>
          <a:blip r:embed="rId16"/>
        </a:buBlip>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6pPr>
      <a:lvl7pPr marL="29718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7pPr>
      <a:lvl8pPr marL="34290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36">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p15:clr>
            <a:srgbClr val="F26B43"/>
          </p15:clr>
        </p15:guide>
        <p15:guide id="38" pos="4770">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43.png"/><Relationship Id="rId7" Type="http://schemas.openxmlformats.org/officeDocument/2006/relationships/image" Target="../media/image33.png"/><Relationship Id="rId2"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hyperlink" Target="mailto:coline.compere@uliege.be" TargetMode="External"/><Relationship Id="rId2" Type="http://schemas.openxmlformats.org/officeDocument/2006/relationships/hyperlink" Target="mailto:dpaulissen@uliege.be"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Rialto/Training/Introduction_to_Rialto/Introduction_to_Rialto_-_English"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sv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83780" y="3403599"/>
            <a:ext cx="5324102" cy="1188869"/>
          </a:xfrm>
        </p:spPr>
        <p:txBody>
          <a:bodyPr>
            <a:normAutofit fontScale="90000"/>
          </a:bodyPr>
          <a:lstStyle/>
          <a:p>
            <a:r>
              <a:rPr lang="fr-FR" sz="4000">
                <a:solidFill>
                  <a:schemeClr val="accent3"/>
                </a:solidFill>
              </a:rPr>
              <a:t>Rialto à l’</a:t>
            </a:r>
            <a:r>
              <a:rPr lang="fr-FR" sz="4000" err="1">
                <a:solidFill>
                  <a:schemeClr val="accent3"/>
                </a:solidFill>
              </a:rPr>
              <a:t>ULiège</a:t>
            </a:r>
            <a:r>
              <a:rPr lang="fr-FR" sz="4000">
                <a:solidFill>
                  <a:schemeClr val="accent3"/>
                </a:solidFill>
              </a:rPr>
              <a:t> Library</a:t>
            </a:r>
            <a:br>
              <a:rPr lang="fr-FR">
                <a:solidFill>
                  <a:schemeClr val="accent3"/>
                </a:solidFill>
              </a:rPr>
            </a:br>
            <a:br>
              <a:rPr lang="fr-FR">
                <a:solidFill>
                  <a:schemeClr val="accent3"/>
                </a:solidFill>
              </a:rPr>
            </a:br>
            <a:r>
              <a:rPr lang="fr-FR" sz="2700">
                <a:solidFill>
                  <a:schemeClr val="accent3"/>
                </a:solidFill>
                <a:latin typeface="+mn-lt"/>
              </a:rPr>
              <a:t>Implications pour les e-ressources</a:t>
            </a:r>
            <a:endParaRPr lang="fr-BE"/>
          </a:p>
        </p:txBody>
      </p:sp>
      <p:pic>
        <p:nvPicPr>
          <p:cNvPr id="12" name="Espace réservé pour une image  11"/>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6443" r="8630"/>
          <a:stretch/>
        </p:blipFill>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574" y="313201"/>
            <a:ext cx="1706330" cy="866707"/>
          </a:xfrm>
          <a:prstGeom prst="rect">
            <a:avLst/>
          </a:prstGeom>
        </p:spPr>
      </p:pic>
      <p:sp>
        <p:nvSpPr>
          <p:cNvPr id="8" name="Rectangle 7"/>
          <p:cNvSpPr/>
          <p:nvPr/>
        </p:nvSpPr>
        <p:spPr>
          <a:xfrm>
            <a:off x="9972436" y="367519"/>
            <a:ext cx="2068672" cy="66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980" y="500343"/>
            <a:ext cx="2136479" cy="606953"/>
          </a:xfrm>
          <a:prstGeom prst="rect">
            <a:avLst/>
          </a:prstGeom>
        </p:spPr>
      </p:pic>
      <p:sp>
        <p:nvSpPr>
          <p:cNvPr id="10" name="Sous-titre 2">
            <a:extLst>
              <a:ext uri="{FF2B5EF4-FFF2-40B4-BE49-F238E27FC236}">
                <a16:creationId xmlns:a16="http://schemas.microsoft.com/office/drawing/2014/main" id="{30447055-0446-FDFB-7BA6-F553C1527988}"/>
              </a:ext>
            </a:extLst>
          </p:cNvPr>
          <p:cNvSpPr txBox="1">
            <a:spLocks/>
          </p:cNvSpPr>
          <p:nvPr/>
        </p:nvSpPr>
        <p:spPr>
          <a:xfrm>
            <a:off x="10071407" y="6104959"/>
            <a:ext cx="1704579" cy="208230"/>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Wingdings" pitchFamily="2" charset="2"/>
              <a:buNone/>
              <a:defRPr sz="2400" kern="1200">
                <a:solidFill>
                  <a:schemeClr val="bg1">
                    <a:lumMod val="95000"/>
                  </a:schemeClr>
                </a:solidFill>
                <a:latin typeface="+mn-lt"/>
                <a:ea typeface="+mn-ea"/>
                <a:cs typeface="+mn-cs"/>
              </a:defRPr>
            </a:lvl1pPr>
            <a:lvl2pPr marL="457200" indent="0" algn="ctr" defTabSz="914400" rtl="0" eaLnBrk="1" latinLnBrk="0" hangingPunct="1">
              <a:lnSpc>
                <a:spcPct val="90000"/>
              </a:lnSpc>
              <a:spcBef>
                <a:spcPts val="500"/>
              </a:spcBef>
              <a:buFontTx/>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Tx/>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Tx/>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Tx/>
              <a:buNone/>
              <a:defRPr sz="1600" kern="1200">
                <a:solidFill>
                  <a:schemeClr val="tx1">
                    <a:lumMod val="50000"/>
                    <a:lumOff val="50000"/>
                  </a:schemeClr>
                </a:solidFill>
                <a:latin typeface="+mn-lt"/>
                <a:ea typeface="+mn-ea"/>
                <a:cs typeface="+mn-cs"/>
              </a:defRPr>
            </a:lvl6pPr>
            <a:lvl7pPr marL="2743200" indent="0" algn="ctr" defTabSz="914400" rtl="0" eaLnBrk="1" latinLnBrk="0" hangingPunct="1">
              <a:lnSpc>
                <a:spcPct val="90000"/>
              </a:lnSpc>
              <a:spcBef>
                <a:spcPts val="500"/>
              </a:spcBef>
              <a:buFontTx/>
              <a:buNone/>
              <a:defRPr sz="1600" kern="1200">
                <a:solidFill>
                  <a:schemeClr val="tx1">
                    <a:lumMod val="50000"/>
                    <a:lumOff val="50000"/>
                  </a:schemeClr>
                </a:solidFill>
                <a:latin typeface="+mn-lt"/>
                <a:ea typeface="+mn-ea"/>
                <a:cs typeface="+mn-cs"/>
              </a:defRPr>
            </a:lvl7pPr>
            <a:lvl8pPr marL="3200400" indent="0" algn="ctr" defTabSz="914400" rtl="0" eaLnBrk="1" latinLnBrk="0" hangingPunct="1">
              <a:lnSpc>
                <a:spcPct val="90000"/>
              </a:lnSpc>
              <a:spcBef>
                <a:spcPts val="500"/>
              </a:spcBef>
              <a:buFontTx/>
              <a:buNone/>
              <a:defRPr sz="1600" kern="1200">
                <a:solidFill>
                  <a:schemeClr val="tx1">
                    <a:lumMod val="50000"/>
                    <a:lumOff val="50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r-FR" sz="1600">
                <a:solidFill>
                  <a:schemeClr val="accent3">
                    <a:lumMod val="60000"/>
                    <a:lumOff val="40000"/>
                  </a:schemeClr>
                </a:solidFill>
              </a:rPr>
              <a:t>20/02/2024</a:t>
            </a:r>
          </a:p>
        </p:txBody>
      </p:sp>
      <p:pic>
        <p:nvPicPr>
          <p:cNvPr id="15" name="Espace réservé pour une image  14"/>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25726" r="25726"/>
          <a:stretch>
            <a:fillRect/>
          </a:stretch>
        </p:blipFill>
        <p:spPr/>
      </p:pic>
      <p:pic>
        <p:nvPicPr>
          <p:cNvPr id="27" name="Espace réservé pour une image  26"/>
          <p:cNvPicPr>
            <a:picLocks noGrp="1" noChangeAspect="1"/>
          </p:cNvPicPr>
          <p:nvPr>
            <p:ph type="pic" sz="quarter" idx="10"/>
          </p:nvPr>
        </p:nvPicPr>
        <p:blipFill rotWithShape="1">
          <a:blip r:embed="rId6">
            <a:extLst>
              <a:ext uri="{28A0092B-C50C-407E-A947-70E740481C1C}">
                <a14:useLocalDpi xmlns:a14="http://schemas.microsoft.com/office/drawing/2010/main" val="0"/>
              </a:ext>
            </a:extLst>
          </a:blip>
          <a:srcRect l="18198" r="5287"/>
          <a:stretch/>
        </p:blipFill>
        <p:spPr/>
      </p:pic>
    </p:spTree>
    <p:extLst>
      <p:ext uri="{BB962C8B-B14F-4D97-AF65-F5344CB8AC3E}">
        <p14:creationId xmlns:p14="http://schemas.microsoft.com/office/powerpoint/2010/main" val="17785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2867609-F87E-5348-B15E-2C77BD1EE497}" type="datetime3">
              <a:rPr lang="fr-BE" smtClean="0"/>
              <a:t>28/11/2024</a:t>
            </a:fld>
            <a:endParaRPr lang="fr-FR"/>
          </a:p>
        </p:txBody>
      </p:sp>
      <p:sp>
        <p:nvSpPr>
          <p:cNvPr id="4" name="Espace réservé du numéro de diapositive 3"/>
          <p:cNvSpPr>
            <a:spLocks noGrp="1"/>
          </p:cNvSpPr>
          <p:nvPr>
            <p:ph type="sldNum" sz="quarter" idx="12"/>
          </p:nvPr>
        </p:nvSpPr>
        <p:spPr/>
        <p:txBody>
          <a:bodyPr/>
          <a:lstStyle/>
          <a:p>
            <a:pPr algn="l"/>
            <a:r>
              <a:rPr lang="fr-FR"/>
              <a:t>▪  </a:t>
            </a:r>
            <a:fld id="{71AEF36E-EA79-174C-93F9-FDA84EDD5956}" type="slidenum">
              <a:rPr lang="fr-FR" dirty="0" smtClean="0"/>
              <a:pPr algn="l"/>
              <a:t>10</a:t>
            </a:fld>
            <a:endParaRPr lang="fr-FR"/>
          </a:p>
        </p:txBody>
      </p:sp>
      <p:sp>
        <p:nvSpPr>
          <p:cNvPr id="5" name="Titre 4"/>
          <p:cNvSpPr>
            <a:spLocks noGrp="1"/>
          </p:cNvSpPr>
          <p:nvPr>
            <p:ph type="title"/>
          </p:nvPr>
        </p:nvSpPr>
        <p:spPr/>
        <p:txBody>
          <a:bodyPr>
            <a:normAutofit/>
          </a:bodyPr>
          <a:lstStyle/>
          <a:p>
            <a:r>
              <a:rPr lang="fr-BE"/>
              <a:t>Changements</a:t>
            </a:r>
            <a:br>
              <a:rPr lang="fr-BE">
                <a:cs typeface="Arial"/>
              </a:rPr>
            </a:br>
            <a:endParaRPr lang="fr-BE" sz="2000" b="0">
              <a:solidFill>
                <a:schemeClr val="tx1">
                  <a:lumMod val="50000"/>
                  <a:lumOff val="50000"/>
                </a:schemeClr>
              </a:solidFill>
              <a:cs typeface="Arial"/>
            </a:endParaRPr>
          </a:p>
        </p:txBody>
      </p:sp>
      <p:sp>
        <p:nvSpPr>
          <p:cNvPr id="9" name="Espace réservé du contenu 8">
            <a:extLst>
              <a:ext uri="{FF2B5EF4-FFF2-40B4-BE49-F238E27FC236}">
                <a16:creationId xmlns:a16="http://schemas.microsoft.com/office/drawing/2014/main" id="{837366D3-89AE-9AB8-9725-6D46925E6707}"/>
              </a:ext>
            </a:extLst>
          </p:cNvPr>
          <p:cNvSpPr>
            <a:spLocks noGrp="1"/>
          </p:cNvSpPr>
          <p:nvPr>
            <p:ph sz="half" idx="4294967295"/>
          </p:nvPr>
        </p:nvSpPr>
        <p:spPr>
          <a:xfrm>
            <a:off x="9191625" y="5041900"/>
            <a:ext cx="3000375" cy="1231900"/>
          </a:xfrm>
        </p:spPr>
        <p:txBody>
          <a:bodyPr vert="horz" lIns="0" tIns="0" rIns="0" bIns="0" rtlCol="0" anchor="t">
            <a:normAutofit/>
          </a:bodyPr>
          <a:lstStyle/>
          <a:p>
            <a:endParaRPr lang="fr-FR" sz="1400">
              <a:latin typeface="Calibri"/>
              <a:cs typeface="Arial"/>
            </a:endParaRPr>
          </a:p>
          <a:p>
            <a:endParaRPr lang="fr-FR" sz="1400">
              <a:latin typeface="Calibri"/>
              <a:cs typeface="Arial"/>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574" y="313201"/>
            <a:ext cx="1706330" cy="866707"/>
          </a:xfrm>
          <a:prstGeom prst="rect">
            <a:avLst/>
          </a:prstGeom>
        </p:spPr>
      </p:pic>
      <p:sp>
        <p:nvSpPr>
          <p:cNvPr id="12" name="Rectangle 11"/>
          <p:cNvSpPr/>
          <p:nvPr/>
        </p:nvSpPr>
        <p:spPr>
          <a:xfrm>
            <a:off x="9972436" y="367519"/>
            <a:ext cx="2068672" cy="66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980" y="500343"/>
            <a:ext cx="2136479" cy="606953"/>
          </a:xfrm>
          <a:prstGeom prst="rect">
            <a:avLst/>
          </a:prstGeom>
        </p:spPr>
      </p:pic>
      <p:sp>
        <p:nvSpPr>
          <p:cNvPr id="2" name="ZoneTexte 1">
            <a:extLst>
              <a:ext uri="{FF2B5EF4-FFF2-40B4-BE49-F238E27FC236}">
                <a16:creationId xmlns:a16="http://schemas.microsoft.com/office/drawing/2014/main" id="{ABF8A372-4E91-6CE7-F595-1C440E7DFB57}"/>
              </a:ext>
            </a:extLst>
          </p:cNvPr>
          <p:cNvSpPr txBox="1"/>
          <p:nvPr/>
        </p:nvSpPr>
        <p:spPr>
          <a:xfrm>
            <a:off x="270111" y="1265261"/>
            <a:ext cx="73925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cs typeface="Arial"/>
              </a:rPr>
              <a:t>Distinguer les commandes RIALTO </a:t>
            </a:r>
            <a:endParaRPr lang="fr-FR"/>
          </a:p>
        </p:txBody>
      </p:sp>
      <p:pic>
        <p:nvPicPr>
          <p:cNvPr id="6" name="Image 5" descr="Une image contenant texte, capture d’écran, logiciel, Page web&#10;&#10;Description générée automatiquement">
            <a:extLst>
              <a:ext uri="{FF2B5EF4-FFF2-40B4-BE49-F238E27FC236}">
                <a16:creationId xmlns:a16="http://schemas.microsoft.com/office/drawing/2014/main" id="{E642B640-105C-93A4-5C78-6231AB35FDF0}"/>
              </a:ext>
            </a:extLst>
          </p:cNvPr>
          <p:cNvPicPr>
            <a:picLocks noChangeAspect="1"/>
          </p:cNvPicPr>
          <p:nvPr/>
        </p:nvPicPr>
        <p:blipFill>
          <a:blip r:embed="rId5"/>
          <a:stretch>
            <a:fillRect/>
          </a:stretch>
        </p:blipFill>
        <p:spPr>
          <a:xfrm>
            <a:off x="204717" y="1866322"/>
            <a:ext cx="7517642" cy="3330072"/>
          </a:xfrm>
          <a:prstGeom prst="rect">
            <a:avLst/>
          </a:prstGeom>
        </p:spPr>
      </p:pic>
      <p:pic>
        <p:nvPicPr>
          <p:cNvPr id="7" name="Image 6" descr="Une image contenant texte, capture d’écran, Police, nombre&#10;&#10;Description générée automatiquement">
            <a:extLst>
              <a:ext uri="{FF2B5EF4-FFF2-40B4-BE49-F238E27FC236}">
                <a16:creationId xmlns:a16="http://schemas.microsoft.com/office/drawing/2014/main" id="{4118240C-BC95-EB74-79CA-7320D4B43008}"/>
              </a:ext>
            </a:extLst>
          </p:cNvPr>
          <p:cNvPicPr>
            <a:picLocks noChangeAspect="1"/>
          </p:cNvPicPr>
          <p:nvPr/>
        </p:nvPicPr>
        <p:blipFill>
          <a:blip r:embed="rId6"/>
          <a:stretch>
            <a:fillRect/>
          </a:stretch>
        </p:blipFill>
        <p:spPr>
          <a:xfrm>
            <a:off x="5800299" y="4566640"/>
            <a:ext cx="6096000" cy="1841794"/>
          </a:xfrm>
          <a:prstGeom prst="rect">
            <a:avLst/>
          </a:prstGeom>
          <a:ln w="28575">
            <a:solidFill>
              <a:schemeClr val="tx2"/>
            </a:solidFill>
          </a:ln>
        </p:spPr>
      </p:pic>
      <p:cxnSp>
        <p:nvCxnSpPr>
          <p:cNvPr id="8" name="Connecteur droit avec flèche 7">
            <a:extLst>
              <a:ext uri="{FF2B5EF4-FFF2-40B4-BE49-F238E27FC236}">
                <a16:creationId xmlns:a16="http://schemas.microsoft.com/office/drawing/2014/main" id="{50468C04-B264-374D-F54F-F1F85AEF453C}"/>
              </a:ext>
            </a:extLst>
          </p:cNvPr>
          <p:cNvCxnSpPr/>
          <p:nvPr/>
        </p:nvCxnSpPr>
        <p:spPr>
          <a:xfrm>
            <a:off x="5763904" y="3369858"/>
            <a:ext cx="595953" cy="108499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115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2867609-F87E-5348-B15E-2C77BD1EE497}" type="datetime3">
              <a:rPr lang="fr-BE" smtClean="0"/>
              <a:t>28/11/2024</a:t>
            </a:fld>
            <a:endParaRPr lang="fr-FR"/>
          </a:p>
        </p:txBody>
      </p:sp>
      <p:sp>
        <p:nvSpPr>
          <p:cNvPr id="4" name="Espace réservé du numéro de diapositive 3"/>
          <p:cNvSpPr>
            <a:spLocks noGrp="1"/>
          </p:cNvSpPr>
          <p:nvPr>
            <p:ph type="sldNum" sz="quarter" idx="12"/>
          </p:nvPr>
        </p:nvSpPr>
        <p:spPr/>
        <p:txBody>
          <a:bodyPr/>
          <a:lstStyle/>
          <a:p>
            <a:pPr algn="l"/>
            <a:r>
              <a:rPr lang="fr-FR"/>
              <a:t>▪  </a:t>
            </a:r>
            <a:fld id="{71AEF36E-EA79-174C-93F9-FDA84EDD5956}" type="slidenum">
              <a:rPr lang="fr-FR" dirty="0" smtClean="0"/>
              <a:pPr algn="l"/>
              <a:t>11</a:t>
            </a:fld>
            <a:endParaRPr lang="fr-FR"/>
          </a:p>
        </p:txBody>
      </p:sp>
      <p:sp>
        <p:nvSpPr>
          <p:cNvPr id="5" name="Titre 4"/>
          <p:cNvSpPr>
            <a:spLocks noGrp="1"/>
          </p:cNvSpPr>
          <p:nvPr>
            <p:ph type="title"/>
          </p:nvPr>
        </p:nvSpPr>
        <p:spPr/>
        <p:txBody>
          <a:bodyPr>
            <a:normAutofit/>
          </a:bodyPr>
          <a:lstStyle/>
          <a:p>
            <a:r>
              <a:rPr lang="fr-BE"/>
              <a:t>Changements</a:t>
            </a:r>
            <a:br>
              <a:rPr lang="fr-BE">
                <a:cs typeface="Arial"/>
              </a:rPr>
            </a:br>
            <a:endParaRPr lang="fr-BE" sz="2000" b="0">
              <a:solidFill>
                <a:schemeClr val="tx1">
                  <a:lumMod val="50000"/>
                  <a:lumOff val="50000"/>
                </a:schemeClr>
              </a:solidFill>
              <a:cs typeface="Arial"/>
            </a:endParaRPr>
          </a:p>
        </p:txBody>
      </p:sp>
      <p:sp>
        <p:nvSpPr>
          <p:cNvPr id="9" name="Espace réservé du contenu 8">
            <a:extLst>
              <a:ext uri="{FF2B5EF4-FFF2-40B4-BE49-F238E27FC236}">
                <a16:creationId xmlns:a16="http://schemas.microsoft.com/office/drawing/2014/main" id="{837366D3-89AE-9AB8-9725-6D46925E6707}"/>
              </a:ext>
            </a:extLst>
          </p:cNvPr>
          <p:cNvSpPr>
            <a:spLocks noGrp="1"/>
          </p:cNvSpPr>
          <p:nvPr>
            <p:ph sz="half" idx="4294967295"/>
          </p:nvPr>
        </p:nvSpPr>
        <p:spPr>
          <a:xfrm>
            <a:off x="9191625" y="5041900"/>
            <a:ext cx="3000375" cy="1231900"/>
          </a:xfrm>
        </p:spPr>
        <p:txBody>
          <a:bodyPr vert="horz" lIns="0" tIns="0" rIns="0" bIns="0" rtlCol="0" anchor="t">
            <a:normAutofit/>
          </a:bodyPr>
          <a:lstStyle/>
          <a:p>
            <a:endParaRPr lang="fr-FR" sz="1400">
              <a:latin typeface="Calibri"/>
              <a:cs typeface="Arial"/>
            </a:endParaRPr>
          </a:p>
          <a:p>
            <a:endParaRPr lang="fr-FR" sz="1400">
              <a:latin typeface="Calibri"/>
              <a:cs typeface="Arial"/>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574" y="313201"/>
            <a:ext cx="1706330" cy="866707"/>
          </a:xfrm>
          <a:prstGeom prst="rect">
            <a:avLst/>
          </a:prstGeom>
        </p:spPr>
      </p:pic>
      <p:sp>
        <p:nvSpPr>
          <p:cNvPr id="12" name="Rectangle 11"/>
          <p:cNvSpPr/>
          <p:nvPr/>
        </p:nvSpPr>
        <p:spPr>
          <a:xfrm>
            <a:off x="9972436" y="367519"/>
            <a:ext cx="2068672" cy="66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980" y="500343"/>
            <a:ext cx="2136479" cy="606953"/>
          </a:xfrm>
          <a:prstGeom prst="rect">
            <a:avLst/>
          </a:prstGeom>
        </p:spPr>
      </p:pic>
      <p:sp>
        <p:nvSpPr>
          <p:cNvPr id="2" name="ZoneTexte 1">
            <a:extLst>
              <a:ext uri="{FF2B5EF4-FFF2-40B4-BE49-F238E27FC236}">
                <a16:creationId xmlns:a16="http://schemas.microsoft.com/office/drawing/2014/main" id="{ABF8A372-4E91-6CE7-F595-1C440E7DFB57}"/>
              </a:ext>
            </a:extLst>
          </p:cNvPr>
          <p:cNvSpPr txBox="1"/>
          <p:nvPr/>
        </p:nvSpPr>
        <p:spPr>
          <a:xfrm>
            <a:off x="270111" y="1265261"/>
            <a:ext cx="73925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cs typeface="Arial"/>
              </a:rPr>
              <a:t>Distinguer les commandes RIALTO </a:t>
            </a:r>
            <a:endParaRPr lang="fr-FR"/>
          </a:p>
        </p:txBody>
      </p:sp>
      <p:pic>
        <p:nvPicPr>
          <p:cNvPr id="7" name="Image 6" descr="Une image contenant texte, capture d’écran&#10;&#10;Description générée automatiquement">
            <a:extLst>
              <a:ext uri="{FF2B5EF4-FFF2-40B4-BE49-F238E27FC236}">
                <a16:creationId xmlns:a16="http://schemas.microsoft.com/office/drawing/2014/main" id="{48E6E76E-A0A3-121F-7C80-98F2F8B44D32}"/>
              </a:ext>
            </a:extLst>
          </p:cNvPr>
          <p:cNvPicPr>
            <a:picLocks noChangeAspect="1"/>
          </p:cNvPicPr>
          <p:nvPr/>
        </p:nvPicPr>
        <p:blipFill>
          <a:blip r:embed="rId5"/>
          <a:stretch>
            <a:fillRect/>
          </a:stretch>
        </p:blipFill>
        <p:spPr>
          <a:xfrm>
            <a:off x="545910" y="1863064"/>
            <a:ext cx="7310650" cy="3404826"/>
          </a:xfrm>
          <a:prstGeom prst="rect">
            <a:avLst/>
          </a:prstGeom>
        </p:spPr>
      </p:pic>
      <p:pic>
        <p:nvPicPr>
          <p:cNvPr id="6" name="Image 5" descr="Une image contenant texte, capture d’écran, Police, nombre&#10;&#10;Description générée automatiquement">
            <a:extLst>
              <a:ext uri="{FF2B5EF4-FFF2-40B4-BE49-F238E27FC236}">
                <a16:creationId xmlns:a16="http://schemas.microsoft.com/office/drawing/2014/main" id="{E3CCA182-788C-AAFF-39AB-4009B6EAD7C3}"/>
              </a:ext>
            </a:extLst>
          </p:cNvPr>
          <p:cNvPicPr>
            <a:picLocks noChangeAspect="1"/>
          </p:cNvPicPr>
          <p:nvPr/>
        </p:nvPicPr>
        <p:blipFill>
          <a:blip r:embed="rId6"/>
          <a:stretch>
            <a:fillRect/>
          </a:stretch>
        </p:blipFill>
        <p:spPr>
          <a:xfrm>
            <a:off x="5879911" y="4502473"/>
            <a:ext cx="6096000" cy="1856395"/>
          </a:xfrm>
          <a:prstGeom prst="rect">
            <a:avLst/>
          </a:prstGeom>
          <a:ln w="28575">
            <a:solidFill>
              <a:schemeClr val="accent2"/>
            </a:solidFill>
          </a:ln>
        </p:spPr>
      </p:pic>
      <p:cxnSp>
        <p:nvCxnSpPr>
          <p:cNvPr id="8" name="Connecteur droit avec flèche 7">
            <a:extLst>
              <a:ext uri="{FF2B5EF4-FFF2-40B4-BE49-F238E27FC236}">
                <a16:creationId xmlns:a16="http://schemas.microsoft.com/office/drawing/2014/main" id="{AF9A5045-6907-819C-C987-16D02E8EED12}"/>
              </a:ext>
            </a:extLst>
          </p:cNvPr>
          <p:cNvCxnSpPr/>
          <p:nvPr/>
        </p:nvCxnSpPr>
        <p:spPr>
          <a:xfrm>
            <a:off x="5934501" y="3358485"/>
            <a:ext cx="357118" cy="102813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72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8220A8-9247-2B52-AB8F-6AF7131414BA}"/>
              </a:ext>
            </a:extLst>
          </p:cNvPr>
          <p:cNvSpPr>
            <a:spLocks noGrp="1"/>
          </p:cNvSpPr>
          <p:nvPr>
            <p:ph type="ctrTitle"/>
          </p:nvPr>
        </p:nvSpPr>
        <p:spPr/>
        <p:txBody>
          <a:bodyPr/>
          <a:lstStyle/>
          <a:p>
            <a:r>
              <a:rPr lang="fr-FR"/>
              <a:t>Outils</a:t>
            </a:r>
          </a:p>
        </p:txBody>
      </p:sp>
      <p:sp>
        <p:nvSpPr>
          <p:cNvPr id="3" name="Sous-titre 2">
            <a:extLst>
              <a:ext uri="{FF2B5EF4-FFF2-40B4-BE49-F238E27FC236}">
                <a16:creationId xmlns:a16="http://schemas.microsoft.com/office/drawing/2014/main" id="{AFFC5CD5-03C4-3459-0433-71AA50720F25}"/>
              </a:ext>
            </a:extLst>
          </p:cNvPr>
          <p:cNvSpPr>
            <a:spLocks noGrp="1"/>
          </p:cNvSpPr>
          <p:nvPr>
            <p:ph type="subTitle" idx="1"/>
          </p:nvPr>
        </p:nvSpPr>
        <p:spPr/>
        <p:txBody>
          <a:bodyPr vert="horz" lIns="0" tIns="0" rIns="0" bIns="0" rtlCol="0" anchor="t">
            <a:normAutofit/>
          </a:bodyPr>
          <a:lstStyle/>
          <a:p>
            <a:r>
              <a:rPr lang="fr-FR"/>
              <a:t>Nouveaux widgets disponibles</a:t>
            </a:r>
          </a:p>
        </p:txBody>
      </p:sp>
      <p:sp>
        <p:nvSpPr>
          <p:cNvPr id="4" name="Espace réservé du texte 3">
            <a:extLst>
              <a:ext uri="{FF2B5EF4-FFF2-40B4-BE49-F238E27FC236}">
                <a16:creationId xmlns:a16="http://schemas.microsoft.com/office/drawing/2014/main" id="{6D795E3C-98F0-6433-A2C0-EF22EA8C6FC9}"/>
              </a:ext>
            </a:extLst>
          </p:cNvPr>
          <p:cNvSpPr>
            <a:spLocks noGrp="1"/>
          </p:cNvSpPr>
          <p:nvPr>
            <p:ph type="body" sz="quarter" idx="10"/>
          </p:nvPr>
        </p:nvSpPr>
        <p:spPr/>
        <p:txBody>
          <a:bodyPr/>
          <a:lstStyle/>
          <a:p>
            <a:r>
              <a:rPr lang="fr-FR"/>
              <a:t>03</a:t>
            </a:r>
          </a:p>
        </p:txBody>
      </p:sp>
      <p:pic>
        <p:nvPicPr>
          <p:cNvPr id="6" name="Espace réservé pour une image  5"/>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54292" r="7886"/>
          <a:stretch/>
        </p:blipFill>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574" y="313201"/>
            <a:ext cx="1706330" cy="866707"/>
          </a:xfrm>
          <a:prstGeom prst="rect">
            <a:avLst/>
          </a:prstGeom>
        </p:spPr>
      </p:pic>
      <p:sp>
        <p:nvSpPr>
          <p:cNvPr id="11" name="Rectangle 10"/>
          <p:cNvSpPr/>
          <p:nvPr/>
        </p:nvSpPr>
        <p:spPr>
          <a:xfrm>
            <a:off x="9972436" y="367519"/>
            <a:ext cx="2068672" cy="66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980" y="500343"/>
            <a:ext cx="2136479" cy="606953"/>
          </a:xfrm>
          <a:prstGeom prst="rect">
            <a:avLst/>
          </a:prstGeom>
        </p:spPr>
      </p:pic>
    </p:spTree>
    <p:extLst>
      <p:ext uri="{BB962C8B-B14F-4D97-AF65-F5344CB8AC3E}">
        <p14:creationId xmlns:p14="http://schemas.microsoft.com/office/powerpoint/2010/main" val="530688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Espace réservé pour une image  31" descr="Une image contenant Rectangle, conception&#10;&#10;Description générée automatiquement">
            <a:extLst>
              <a:ext uri="{FF2B5EF4-FFF2-40B4-BE49-F238E27FC236}">
                <a16:creationId xmlns:a16="http://schemas.microsoft.com/office/drawing/2014/main" id="{BA91E3B3-C330-DE8D-ACD7-AF53D9F2870F}"/>
              </a:ext>
            </a:extLst>
          </p:cNvPr>
          <p:cNvPicPr>
            <a:picLocks noChangeAspect="1"/>
          </p:cNvPicPr>
          <p:nvPr/>
        </p:nvPicPr>
        <p:blipFill rotWithShape="1">
          <a:blip r:embed="rId2"/>
          <a:srcRect l="7025" t="6486" r="14049" b="-7568"/>
          <a:stretch/>
        </p:blipFill>
        <p:spPr>
          <a:xfrm>
            <a:off x="5107713" y="1879675"/>
            <a:ext cx="1945894" cy="1906336"/>
          </a:xfrm>
          <a:prstGeom prst="ellipse">
            <a:avLst/>
          </a:prstGeom>
          <a:ln w="12700" cap="flat" cmpd="sng" algn="ctr">
            <a:solidFill>
              <a:schemeClr val="accent3">
                <a:lumMod val="20000"/>
                <a:lumOff val="80000"/>
              </a:schemeClr>
            </a:solidFill>
            <a:prstDash val="solid"/>
            <a:miter lim="800000"/>
          </a:ln>
        </p:spPr>
        <p:style>
          <a:lnRef idx="2">
            <a:schemeClr val="accent6"/>
          </a:lnRef>
          <a:fillRef idx="1">
            <a:schemeClr val="lt1"/>
          </a:fillRef>
          <a:effectRef idx="0">
            <a:schemeClr val="accent6"/>
          </a:effectRef>
          <a:fontRef idx="minor">
            <a:schemeClr val="dk1"/>
          </a:fontRef>
        </p:style>
      </p:pic>
      <p:pic>
        <p:nvPicPr>
          <p:cNvPr id="26" name="Espace réservé pour une image  30" descr="Une image contenant capture d’écran, ligne, Graphique, cercle&#10;&#10;Description générée automatiquement">
            <a:extLst>
              <a:ext uri="{FF2B5EF4-FFF2-40B4-BE49-F238E27FC236}">
                <a16:creationId xmlns:a16="http://schemas.microsoft.com/office/drawing/2014/main" id="{D8A96EB4-1684-9492-8562-65165EAFB834}"/>
              </a:ext>
            </a:extLst>
          </p:cNvPr>
          <p:cNvPicPr>
            <a:picLocks noChangeAspect="1"/>
          </p:cNvPicPr>
          <p:nvPr/>
        </p:nvPicPr>
        <p:blipFill rotWithShape="1">
          <a:blip r:embed="rId3"/>
          <a:srcRect l="6364" t="-1081" r="6818" b="541"/>
          <a:stretch/>
        </p:blipFill>
        <p:spPr>
          <a:xfrm>
            <a:off x="2838445" y="1869906"/>
            <a:ext cx="1938259" cy="1896146"/>
          </a:xfrm>
          <a:prstGeom prst="ellipse">
            <a:avLst/>
          </a:prstGeom>
          <a:ln w="12700">
            <a:solidFill>
              <a:schemeClr val="accent3">
                <a:lumMod val="20000"/>
                <a:lumOff val="80000"/>
              </a:schemeClr>
            </a:solidFill>
          </a:ln>
        </p:spPr>
      </p:pic>
      <p:pic>
        <p:nvPicPr>
          <p:cNvPr id="37" name="Espace réservé pour une image  36" descr="Une image contenant capture d’écran, symbole, Graphique, Police&#10;&#10;Description générée automatiquement">
            <a:extLst>
              <a:ext uri="{FF2B5EF4-FFF2-40B4-BE49-F238E27FC236}">
                <a16:creationId xmlns:a16="http://schemas.microsoft.com/office/drawing/2014/main" id="{BFD1836E-ADF9-CDC3-75A3-3C235EBAE1DC}"/>
              </a:ext>
            </a:extLst>
          </p:cNvPr>
          <p:cNvPicPr>
            <a:picLocks noGrp="1" noChangeAspect="1"/>
          </p:cNvPicPr>
          <p:nvPr>
            <p:ph type="pic" sz="quarter" idx="12"/>
          </p:nvPr>
        </p:nvPicPr>
        <p:blipFill>
          <a:blip r:embed="rId4"/>
          <a:srcRect l="12645" r="12645"/>
          <a:stretch/>
        </p:blipFill>
        <p:spPr>
          <a:ln>
            <a:solidFill>
              <a:schemeClr val="accent3">
                <a:lumMod val="20000"/>
                <a:lumOff val="80000"/>
              </a:schemeClr>
            </a:solidFill>
          </a:ln>
        </p:spPr>
      </p:pic>
      <p:sp>
        <p:nvSpPr>
          <p:cNvPr id="5" name="Espace réservé du texte 4">
            <a:extLst>
              <a:ext uri="{FF2B5EF4-FFF2-40B4-BE49-F238E27FC236}">
                <a16:creationId xmlns:a16="http://schemas.microsoft.com/office/drawing/2014/main" id="{1011A137-418F-58F5-A374-F391FCEDD94E}"/>
              </a:ext>
            </a:extLst>
          </p:cNvPr>
          <p:cNvSpPr>
            <a:spLocks noGrp="1"/>
          </p:cNvSpPr>
          <p:nvPr>
            <p:ph type="body" sz="quarter" idx="14"/>
          </p:nvPr>
        </p:nvSpPr>
        <p:spPr/>
        <p:txBody>
          <a:bodyPr vert="horz" lIns="0" tIns="0" rIns="0" bIns="0" rtlCol="0" anchor="t">
            <a:normAutofit/>
          </a:bodyPr>
          <a:lstStyle/>
          <a:p>
            <a:r>
              <a:rPr lang="fr-FR" sz="1200">
                <a:cs typeface="Arial"/>
              </a:rPr>
              <a:t>Rialto – Portfolios non activés</a:t>
            </a:r>
            <a:endParaRPr lang="en-US" sz="1200" b="0">
              <a:solidFill>
                <a:srgbClr val="808080"/>
              </a:solidFill>
              <a:cs typeface="Arial"/>
            </a:endParaRPr>
          </a:p>
        </p:txBody>
      </p:sp>
      <p:sp>
        <p:nvSpPr>
          <p:cNvPr id="6" name="Espace réservé du texte 5">
            <a:extLst>
              <a:ext uri="{FF2B5EF4-FFF2-40B4-BE49-F238E27FC236}">
                <a16:creationId xmlns:a16="http://schemas.microsoft.com/office/drawing/2014/main" id="{50C7AC75-CE30-399F-14CE-9B33C33310FF}"/>
              </a:ext>
            </a:extLst>
          </p:cNvPr>
          <p:cNvSpPr>
            <a:spLocks noGrp="1"/>
          </p:cNvSpPr>
          <p:nvPr>
            <p:ph type="body" sz="quarter" idx="15"/>
          </p:nvPr>
        </p:nvSpPr>
        <p:spPr/>
        <p:txBody>
          <a:bodyPr vert="horz" lIns="0" tIns="0" rIns="0" bIns="0" rtlCol="0" anchor="t">
            <a:normAutofit/>
          </a:bodyPr>
          <a:lstStyle/>
          <a:p>
            <a:r>
              <a:rPr lang="fr-FR" sz="1200">
                <a:cs typeface="Arial"/>
              </a:rPr>
              <a:t>Rialto : Délai moyen d'activation</a:t>
            </a:r>
            <a:endParaRPr lang="fr-FR" sz="1100">
              <a:solidFill>
                <a:srgbClr val="000000"/>
              </a:solidFill>
              <a:cs typeface="Arial"/>
            </a:endParaRPr>
          </a:p>
        </p:txBody>
      </p:sp>
      <p:sp>
        <p:nvSpPr>
          <p:cNvPr id="7" name="Espace réservé du texte 6">
            <a:extLst>
              <a:ext uri="{FF2B5EF4-FFF2-40B4-BE49-F238E27FC236}">
                <a16:creationId xmlns:a16="http://schemas.microsoft.com/office/drawing/2014/main" id="{7063F93D-B160-FD78-04B6-995CFA343575}"/>
              </a:ext>
            </a:extLst>
          </p:cNvPr>
          <p:cNvSpPr>
            <a:spLocks noGrp="1"/>
          </p:cNvSpPr>
          <p:nvPr>
            <p:ph type="body" sz="quarter" idx="16"/>
          </p:nvPr>
        </p:nvSpPr>
        <p:spPr/>
        <p:txBody>
          <a:bodyPr vert="horz" lIns="0" tIns="0" rIns="0" bIns="0" rtlCol="0" anchor="t">
            <a:normAutofit/>
          </a:bodyPr>
          <a:lstStyle/>
          <a:p>
            <a:r>
              <a:rPr lang="fr-FR" sz="1200" err="1">
                <a:cs typeface="Arial"/>
              </a:rPr>
              <a:t>Unlinked</a:t>
            </a:r>
            <a:r>
              <a:rPr lang="fr-FR" sz="1200">
                <a:cs typeface="Arial"/>
              </a:rPr>
              <a:t> CZ Portfolios</a:t>
            </a:r>
          </a:p>
        </p:txBody>
      </p:sp>
      <p:sp>
        <p:nvSpPr>
          <p:cNvPr id="8" name="Espace réservé du texte 7">
            <a:extLst>
              <a:ext uri="{FF2B5EF4-FFF2-40B4-BE49-F238E27FC236}">
                <a16:creationId xmlns:a16="http://schemas.microsoft.com/office/drawing/2014/main" id="{F7C858F1-5393-A212-DFD7-D275E1784DB1}"/>
              </a:ext>
            </a:extLst>
          </p:cNvPr>
          <p:cNvSpPr>
            <a:spLocks noGrp="1"/>
          </p:cNvSpPr>
          <p:nvPr>
            <p:ph type="body" sz="quarter" idx="18"/>
          </p:nvPr>
        </p:nvSpPr>
        <p:spPr/>
        <p:txBody>
          <a:bodyPr/>
          <a:lstStyle/>
          <a:p>
            <a:r>
              <a:rPr lang="fr-FR" sz="1200" b="0" i="0" u="none" strike="noStrike" baseline="0">
                <a:solidFill>
                  <a:srgbClr val="7F7F7F"/>
                </a:solidFill>
                <a:latin typeface="Arial"/>
              </a:rPr>
              <a:t>Liste des portfolios commandés via Rialto qui n'ont pas encore été activés</a:t>
            </a:r>
            <a:r>
              <a:rPr lang="fr-FR" sz="1200" b="0" i="0">
                <a:solidFill>
                  <a:srgbClr val="000000"/>
                </a:solidFill>
                <a:latin typeface="Arial"/>
              </a:rPr>
              <a:t>​</a:t>
            </a:r>
            <a:endParaRPr lang="fr-FR"/>
          </a:p>
        </p:txBody>
      </p:sp>
      <p:sp>
        <p:nvSpPr>
          <p:cNvPr id="9" name="Espace réservé du texte 8">
            <a:extLst>
              <a:ext uri="{FF2B5EF4-FFF2-40B4-BE49-F238E27FC236}">
                <a16:creationId xmlns:a16="http://schemas.microsoft.com/office/drawing/2014/main" id="{3656E8D0-3261-CE74-1513-B28F16999C9F}"/>
              </a:ext>
            </a:extLst>
          </p:cNvPr>
          <p:cNvSpPr>
            <a:spLocks noGrp="1"/>
          </p:cNvSpPr>
          <p:nvPr>
            <p:ph type="body" sz="quarter" idx="19"/>
          </p:nvPr>
        </p:nvSpPr>
        <p:spPr/>
        <p:txBody>
          <a:bodyPr vert="horz" lIns="0" tIns="0" rIns="0" bIns="0" rtlCol="0" anchor="t">
            <a:normAutofit/>
          </a:bodyPr>
          <a:lstStyle/>
          <a:p>
            <a:r>
              <a:rPr lang="fr-FR">
                <a:cs typeface="Arial"/>
              </a:rPr>
              <a:t>Graphique exposant le nombre moyen de jours pour qu'un portfolio soit activé dans une collection.</a:t>
            </a:r>
            <a:endParaRPr lang="fr-FR">
              <a:solidFill>
                <a:srgbClr val="000000"/>
              </a:solidFill>
              <a:cs typeface="Arial"/>
            </a:endParaRPr>
          </a:p>
        </p:txBody>
      </p:sp>
      <p:sp>
        <p:nvSpPr>
          <p:cNvPr id="10" name="Espace réservé du texte 9">
            <a:extLst>
              <a:ext uri="{FF2B5EF4-FFF2-40B4-BE49-F238E27FC236}">
                <a16:creationId xmlns:a16="http://schemas.microsoft.com/office/drawing/2014/main" id="{53B24C56-6F62-42B0-BCF9-67DD019A492A}"/>
              </a:ext>
            </a:extLst>
          </p:cNvPr>
          <p:cNvSpPr>
            <a:spLocks noGrp="1"/>
          </p:cNvSpPr>
          <p:nvPr>
            <p:ph type="body" sz="quarter" idx="20"/>
          </p:nvPr>
        </p:nvSpPr>
        <p:spPr/>
        <p:txBody>
          <a:bodyPr vert="horz" lIns="0" tIns="0" rIns="0" bIns="0" rtlCol="0" anchor="t">
            <a:normAutofit/>
          </a:bodyPr>
          <a:lstStyle/>
          <a:p>
            <a:r>
              <a:rPr lang="fr-FR">
                <a:cs typeface="Arial"/>
              </a:rPr>
              <a:t>Liste des portfolios qui ne sont pas liés à la CZ.</a:t>
            </a:r>
            <a:endParaRPr lang="fr-FR"/>
          </a:p>
        </p:txBody>
      </p:sp>
      <p:sp>
        <p:nvSpPr>
          <p:cNvPr id="14" name="Espace réservé de la date 13">
            <a:extLst>
              <a:ext uri="{FF2B5EF4-FFF2-40B4-BE49-F238E27FC236}">
                <a16:creationId xmlns:a16="http://schemas.microsoft.com/office/drawing/2014/main" id="{8C315FC9-F773-68CA-8893-AEF2373A8E0F}"/>
              </a:ext>
            </a:extLst>
          </p:cNvPr>
          <p:cNvSpPr>
            <a:spLocks noGrp="1"/>
          </p:cNvSpPr>
          <p:nvPr>
            <p:ph type="dt" sz="half" idx="26"/>
          </p:nvPr>
        </p:nvSpPr>
        <p:spPr/>
        <p:txBody>
          <a:bodyPr/>
          <a:lstStyle/>
          <a:p>
            <a:fld id="{511BE592-B1D8-E947-95D7-DBCE7E591BA7}" type="datetime3">
              <a:rPr lang="fr-BE" smtClean="0"/>
              <a:t>28/11/2024</a:t>
            </a:fld>
            <a:endParaRPr lang="fr-FR"/>
          </a:p>
        </p:txBody>
      </p:sp>
      <p:sp>
        <p:nvSpPr>
          <p:cNvPr id="15" name="Espace réservé du numéro de diapositive 14">
            <a:extLst>
              <a:ext uri="{FF2B5EF4-FFF2-40B4-BE49-F238E27FC236}">
                <a16:creationId xmlns:a16="http://schemas.microsoft.com/office/drawing/2014/main" id="{E6717F66-9F58-E45F-4F9A-1659B2F4C125}"/>
              </a:ext>
            </a:extLst>
          </p:cNvPr>
          <p:cNvSpPr>
            <a:spLocks noGrp="1"/>
          </p:cNvSpPr>
          <p:nvPr>
            <p:ph type="sldNum" sz="quarter" idx="28"/>
          </p:nvPr>
        </p:nvSpPr>
        <p:spPr/>
        <p:txBody>
          <a:bodyPr/>
          <a:lstStyle/>
          <a:p>
            <a:pPr algn="l"/>
            <a:r>
              <a:rPr lang="fr-FR"/>
              <a:t>▪︎ </a:t>
            </a:r>
            <a:fld id="{71AEF36E-EA79-174C-93F9-FDA84EDD5956}" type="slidenum">
              <a:rPr lang="fr-FR" smtClean="0"/>
              <a:pPr algn="l"/>
              <a:t>13</a:t>
            </a:fld>
            <a:endParaRPr lang="fr-FR"/>
          </a:p>
        </p:txBody>
      </p:sp>
      <p:sp>
        <p:nvSpPr>
          <p:cNvPr id="16" name="Titre 15">
            <a:extLst>
              <a:ext uri="{FF2B5EF4-FFF2-40B4-BE49-F238E27FC236}">
                <a16:creationId xmlns:a16="http://schemas.microsoft.com/office/drawing/2014/main" id="{0B4FEAE3-0F1F-2169-8FF7-4756CE550F26}"/>
              </a:ext>
            </a:extLst>
          </p:cNvPr>
          <p:cNvSpPr>
            <a:spLocks noGrp="1"/>
          </p:cNvSpPr>
          <p:nvPr>
            <p:ph type="title"/>
          </p:nvPr>
        </p:nvSpPr>
        <p:spPr/>
        <p:txBody>
          <a:bodyPr/>
          <a:lstStyle/>
          <a:p>
            <a:r>
              <a:rPr lang="fr-FR">
                <a:cs typeface="Arial"/>
              </a:rPr>
              <a:t>Outils</a:t>
            </a:r>
            <a:endParaRPr lang="fr-FR"/>
          </a:p>
        </p:txBody>
      </p:sp>
      <p:pic>
        <p:nvPicPr>
          <p:cNvPr id="20" name="Image 19" descr="Une image contenant texte, Police, logo, Graphique&#10;&#10;Description générée automatiquement">
            <a:extLst>
              <a:ext uri="{FF2B5EF4-FFF2-40B4-BE49-F238E27FC236}">
                <a16:creationId xmlns:a16="http://schemas.microsoft.com/office/drawing/2014/main" id="{2B160001-DD91-D340-1E32-DE99A985EF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574" y="313201"/>
            <a:ext cx="1706330" cy="866707"/>
          </a:xfrm>
          <a:prstGeom prst="rect">
            <a:avLst/>
          </a:prstGeom>
        </p:spPr>
      </p:pic>
      <p:sp>
        <p:nvSpPr>
          <p:cNvPr id="22" name="Rectangle 21">
            <a:extLst>
              <a:ext uri="{FF2B5EF4-FFF2-40B4-BE49-F238E27FC236}">
                <a16:creationId xmlns:a16="http://schemas.microsoft.com/office/drawing/2014/main" id="{F8F33394-076C-126D-C58E-D51E33824C8D}"/>
              </a:ext>
            </a:extLst>
          </p:cNvPr>
          <p:cNvSpPr/>
          <p:nvPr/>
        </p:nvSpPr>
        <p:spPr>
          <a:xfrm>
            <a:off x="9972436" y="367519"/>
            <a:ext cx="2068672" cy="66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4" name="Image 23" descr="Une image contenant Caractère coloré, Graphique, Police, capture d’écran&#10;&#10;Description générée automatiquement">
            <a:extLst>
              <a:ext uri="{FF2B5EF4-FFF2-40B4-BE49-F238E27FC236}">
                <a16:creationId xmlns:a16="http://schemas.microsoft.com/office/drawing/2014/main" id="{5B18BC75-C1A5-D8C6-DC0C-50F52E755B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6980" y="500343"/>
            <a:ext cx="2136479" cy="606953"/>
          </a:xfrm>
          <a:prstGeom prst="rect">
            <a:avLst/>
          </a:prstGeom>
        </p:spPr>
      </p:pic>
      <p:pic>
        <p:nvPicPr>
          <p:cNvPr id="3" name="Graphique 2" descr="Présentation avec multimédia avec un remplissage uni">
            <a:extLst>
              <a:ext uri="{FF2B5EF4-FFF2-40B4-BE49-F238E27FC236}">
                <a16:creationId xmlns:a16="http://schemas.microsoft.com/office/drawing/2014/main" id="{A3EA25AE-DD31-4655-BDCA-455321BB7D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6635" y="5529197"/>
            <a:ext cx="914400" cy="914400"/>
          </a:xfrm>
          <a:prstGeom prst="rect">
            <a:avLst/>
          </a:prstGeom>
        </p:spPr>
      </p:pic>
    </p:spTree>
    <p:extLst>
      <p:ext uri="{BB962C8B-B14F-4D97-AF65-F5344CB8AC3E}">
        <p14:creationId xmlns:p14="http://schemas.microsoft.com/office/powerpoint/2010/main" val="844780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E8A530E-6A2F-5EF5-F43E-508BF3C53EF2}"/>
              </a:ext>
            </a:extLst>
          </p:cNvPr>
          <p:cNvSpPr>
            <a:spLocks noGrp="1"/>
          </p:cNvSpPr>
          <p:nvPr>
            <p:ph idx="1"/>
          </p:nvPr>
        </p:nvSpPr>
        <p:spPr/>
        <p:txBody>
          <a:bodyPr vert="horz" lIns="0" tIns="0" rIns="0" bIns="0" rtlCol="0" anchor="t">
            <a:normAutofit/>
          </a:bodyPr>
          <a:lstStyle/>
          <a:p>
            <a:r>
              <a:rPr lang="fr-FR">
                <a:cs typeface="Arial"/>
              </a:rPr>
              <a:t>En cas de problème, envoyer un mail à </a:t>
            </a:r>
            <a:r>
              <a:rPr lang="fr-FR">
                <a:cs typeface="Arial"/>
                <a:hlinkClick r:id="rId2"/>
              </a:rPr>
              <a:t>dpaulissen@uliege.be</a:t>
            </a:r>
            <a:r>
              <a:rPr lang="fr-FR">
                <a:cs typeface="Arial"/>
              </a:rPr>
              <a:t> et </a:t>
            </a:r>
            <a:r>
              <a:rPr lang="fr-FR">
                <a:cs typeface="Arial"/>
                <a:hlinkClick r:id="rId3"/>
              </a:rPr>
              <a:t>coline.compere@uliege.be</a:t>
            </a:r>
            <a:r>
              <a:rPr lang="fr-FR">
                <a:cs typeface="Arial"/>
              </a:rPr>
              <a:t> qui se chargeront de créer les cases.</a:t>
            </a:r>
          </a:p>
          <a:p>
            <a:endParaRPr lang="fr-FR">
              <a:cs typeface="Arial"/>
            </a:endParaRPr>
          </a:p>
        </p:txBody>
      </p:sp>
      <p:sp>
        <p:nvSpPr>
          <p:cNvPr id="3" name="Espace réservé de la date 2">
            <a:extLst>
              <a:ext uri="{FF2B5EF4-FFF2-40B4-BE49-F238E27FC236}">
                <a16:creationId xmlns:a16="http://schemas.microsoft.com/office/drawing/2014/main" id="{61773616-96B7-72EF-7A29-081712D3374F}"/>
              </a:ext>
            </a:extLst>
          </p:cNvPr>
          <p:cNvSpPr>
            <a:spLocks noGrp="1"/>
          </p:cNvSpPr>
          <p:nvPr>
            <p:ph type="dt" sz="half" idx="10"/>
          </p:nvPr>
        </p:nvSpPr>
        <p:spPr/>
        <p:txBody>
          <a:bodyPr/>
          <a:lstStyle/>
          <a:p>
            <a:fld id="{B2867609-F87E-5348-B15E-2C77BD1EE497}" type="datetime3">
              <a:rPr lang="fr-BE" smtClean="0"/>
              <a:t>28/11/2024</a:t>
            </a:fld>
            <a:endParaRPr lang="fr-FR"/>
          </a:p>
        </p:txBody>
      </p:sp>
      <p:sp>
        <p:nvSpPr>
          <p:cNvPr id="4" name="Espace réservé du numéro de diapositive 3">
            <a:extLst>
              <a:ext uri="{FF2B5EF4-FFF2-40B4-BE49-F238E27FC236}">
                <a16:creationId xmlns:a16="http://schemas.microsoft.com/office/drawing/2014/main" id="{9926BCB1-9DED-0BA9-C80E-06A3B2BA077E}"/>
              </a:ext>
            </a:extLst>
          </p:cNvPr>
          <p:cNvSpPr>
            <a:spLocks noGrp="1"/>
          </p:cNvSpPr>
          <p:nvPr>
            <p:ph type="sldNum" sz="quarter" idx="12"/>
          </p:nvPr>
        </p:nvSpPr>
        <p:spPr/>
        <p:txBody>
          <a:bodyPr/>
          <a:lstStyle/>
          <a:p>
            <a:pPr algn="l"/>
            <a:r>
              <a:rPr lang="fr-FR"/>
              <a:t>▪︎ </a:t>
            </a:r>
            <a:fld id="{71AEF36E-EA79-174C-93F9-FDA84EDD5956}" type="slidenum">
              <a:rPr lang="fr-FR" smtClean="0"/>
              <a:pPr algn="l"/>
              <a:t>14</a:t>
            </a:fld>
            <a:endParaRPr lang="fr-FR"/>
          </a:p>
        </p:txBody>
      </p:sp>
      <p:sp>
        <p:nvSpPr>
          <p:cNvPr id="5" name="Titre 4">
            <a:extLst>
              <a:ext uri="{FF2B5EF4-FFF2-40B4-BE49-F238E27FC236}">
                <a16:creationId xmlns:a16="http://schemas.microsoft.com/office/drawing/2014/main" id="{BE77CD74-4181-064E-8FFB-B4B0F6E722EA}"/>
              </a:ext>
            </a:extLst>
          </p:cNvPr>
          <p:cNvSpPr>
            <a:spLocks noGrp="1"/>
          </p:cNvSpPr>
          <p:nvPr>
            <p:ph type="title"/>
          </p:nvPr>
        </p:nvSpPr>
        <p:spPr>
          <a:xfrm>
            <a:off x="587375" y="574773"/>
            <a:ext cx="10012239" cy="584314"/>
          </a:xfrm>
        </p:spPr>
        <p:txBody>
          <a:bodyPr/>
          <a:lstStyle/>
          <a:p>
            <a:r>
              <a:rPr lang="fr-FR">
                <a:cs typeface="Arial"/>
              </a:rPr>
              <a:t>Cases</a:t>
            </a:r>
            <a:endParaRPr lang="fr-FR"/>
          </a:p>
        </p:txBody>
      </p:sp>
    </p:spTree>
    <p:extLst>
      <p:ext uri="{BB962C8B-B14F-4D97-AF65-F5344CB8AC3E}">
        <p14:creationId xmlns:p14="http://schemas.microsoft.com/office/powerpoint/2010/main" val="379311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41"/>
          <p:cNvPicPr preferRelativeResize="0"/>
          <p:nvPr/>
        </p:nvPicPr>
        <p:blipFill>
          <a:blip r:embed="rId3">
            <a:alphaModFix/>
          </a:blip>
          <a:stretch>
            <a:fillRect/>
          </a:stretch>
        </p:blipFill>
        <p:spPr>
          <a:xfrm flipH="1">
            <a:off x="0" y="0"/>
            <a:ext cx="12192000" cy="6858000"/>
          </a:xfrm>
          <a:prstGeom prst="rect">
            <a:avLst/>
          </a:prstGeom>
          <a:noFill/>
          <a:ln>
            <a:noFill/>
          </a:ln>
        </p:spPr>
      </p:pic>
      <p:pic>
        <p:nvPicPr>
          <p:cNvPr id="495" name="Google Shape;495;p41"/>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 y="1293700"/>
            <a:ext cx="12192004" cy="4864101"/>
          </a:xfrm>
          <a:prstGeom prst="rect">
            <a:avLst/>
          </a:prstGeom>
          <a:noFill/>
          <a:ln>
            <a:noFill/>
          </a:ln>
        </p:spPr>
      </p:pic>
      <p:sp>
        <p:nvSpPr>
          <p:cNvPr id="496" name="Google Shape;496;p41"/>
          <p:cNvSpPr txBox="1">
            <a:spLocks noGrp="1"/>
          </p:cNvSpPr>
          <p:nvPr>
            <p:ph type="title" idx="4294967295"/>
          </p:nvPr>
        </p:nvSpPr>
        <p:spPr>
          <a:xfrm>
            <a:off x="0" y="2995133"/>
            <a:ext cx="12192000" cy="2302400"/>
          </a:xfrm>
          <a:prstGeom prst="rect">
            <a:avLst/>
          </a:prstGeom>
        </p:spPr>
        <p:txBody>
          <a:bodyPr spcFirstLastPara="1" vert="horz" wrap="square" lIns="121900" tIns="121900" rIns="121900" bIns="121900" rtlCol="0" anchor="ctr" anchorCtr="0">
            <a:normAutofit/>
          </a:bodyPr>
          <a:lstStyle/>
          <a:p>
            <a:pPr algn="ctr">
              <a:lnSpc>
                <a:spcPct val="115000"/>
              </a:lnSpc>
            </a:pPr>
            <a:r>
              <a:rPr lang="fr" sz="4000" b="1">
                <a:solidFill>
                  <a:schemeClr val="lt1"/>
                </a:solidFill>
              </a:rPr>
              <a:t>Merci</a:t>
            </a:r>
            <a:endParaRP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fade">
                                      <p:cBhvr>
                                        <p:cTn id="7" dur="12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51AC3D-3C4F-2631-E274-E0A885ADEF87}"/>
              </a:ext>
            </a:extLst>
          </p:cNvPr>
          <p:cNvSpPr>
            <a:spLocks noGrp="1"/>
          </p:cNvSpPr>
          <p:nvPr>
            <p:ph type="title"/>
          </p:nvPr>
        </p:nvSpPr>
        <p:spPr/>
        <p:txBody>
          <a:bodyPr/>
          <a:lstStyle/>
          <a:p>
            <a:endParaRPr lang="fr-FR"/>
          </a:p>
        </p:txBody>
      </p:sp>
      <p:sp>
        <p:nvSpPr>
          <p:cNvPr id="3" name="Espace réservé pour une image  2">
            <a:extLst>
              <a:ext uri="{FF2B5EF4-FFF2-40B4-BE49-F238E27FC236}">
                <a16:creationId xmlns:a16="http://schemas.microsoft.com/office/drawing/2014/main" id="{782B6021-0391-C6F5-53E5-FC47E78BCFA6}"/>
              </a:ext>
            </a:extLst>
          </p:cNvPr>
          <p:cNvSpPr>
            <a:spLocks noGrp="1"/>
          </p:cNvSpPr>
          <p:nvPr>
            <p:ph type="pic" sz="quarter" idx="10"/>
          </p:nvPr>
        </p:nvSpPr>
        <p:spPr/>
      </p:sp>
      <p:sp>
        <p:nvSpPr>
          <p:cNvPr id="4" name="Espace réservé pour une image  3">
            <a:extLst>
              <a:ext uri="{FF2B5EF4-FFF2-40B4-BE49-F238E27FC236}">
                <a16:creationId xmlns:a16="http://schemas.microsoft.com/office/drawing/2014/main" id="{25B73D62-3295-B55A-3B3C-E4AF5D394360}"/>
              </a:ext>
            </a:extLst>
          </p:cNvPr>
          <p:cNvSpPr>
            <a:spLocks noGrp="1"/>
          </p:cNvSpPr>
          <p:nvPr>
            <p:ph type="pic" sz="quarter" idx="11"/>
          </p:nvPr>
        </p:nvSpPr>
        <p:spPr/>
      </p:sp>
      <p:sp>
        <p:nvSpPr>
          <p:cNvPr id="5" name="Espace réservé pour une image  4">
            <a:extLst>
              <a:ext uri="{FF2B5EF4-FFF2-40B4-BE49-F238E27FC236}">
                <a16:creationId xmlns:a16="http://schemas.microsoft.com/office/drawing/2014/main" id="{C339527F-092F-44AB-2F6C-66A00B77A126}"/>
              </a:ext>
            </a:extLst>
          </p:cNvPr>
          <p:cNvSpPr>
            <a:spLocks noGrp="1"/>
          </p:cNvSpPr>
          <p:nvPr>
            <p:ph type="pic" sz="quarter" idx="12"/>
          </p:nvPr>
        </p:nvSpPr>
        <p:spPr/>
      </p:sp>
    </p:spTree>
    <p:extLst>
      <p:ext uri="{BB962C8B-B14F-4D97-AF65-F5344CB8AC3E}">
        <p14:creationId xmlns:p14="http://schemas.microsoft.com/office/powerpoint/2010/main" val="30800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8220A8-9247-2B52-AB8F-6AF7131414BA}"/>
              </a:ext>
            </a:extLst>
          </p:cNvPr>
          <p:cNvSpPr>
            <a:spLocks noGrp="1"/>
          </p:cNvSpPr>
          <p:nvPr>
            <p:ph type="ctrTitle"/>
          </p:nvPr>
        </p:nvSpPr>
        <p:spPr/>
        <p:txBody>
          <a:bodyPr/>
          <a:lstStyle/>
          <a:p>
            <a:r>
              <a:rPr lang="fr-FR"/>
              <a:t>Présentation</a:t>
            </a:r>
          </a:p>
        </p:txBody>
      </p:sp>
      <p:sp>
        <p:nvSpPr>
          <p:cNvPr id="3" name="Sous-titre 2">
            <a:extLst>
              <a:ext uri="{FF2B5EF4-FFF2-40B4-BE49-F238E27FC236}">
                <a16:creationId xmlns:a16="http://schemas.microsoft.com/office/drawing/2014/main" id="{AFFC5CD5-03C4-3459-0433-71AA50720F25}"/>
              </a:ext>
            </a:extLst>
          </p:cNvPr>
          <p:cNvSpPr>
            <a:spLocks noGrp="1"/>
          </p:cNvSpPr>
          <p:nvPr>
            <p:ph type="subTitle" idx="1"/>
          </p:nvPr>
        </p:nvSpPr>
        <p:spPr/>
        <p:txBody>
          <a:bodyPr/>
          <a:lstStyle/>
          <a:p>
            <a:r>
              <a:rPr lang="fr-FR"/>
              <a:t>Rapide présentation de Rialto</a:t>
            </a:r>
          </a:p>
        </p:txBody>
      </p:sp>
      <p:sp>
        <p:nvSpPr>
          <p:cNvPr id="4" name="Espace réservé du texte 3">
            <a:extLst>
              <a:ext uri="{FF2B5EF4-FFF2-40B4-BE49-F238E27FC236}">
                <a16:creationId xmlns:a16="http://schemas.microsoft.com/office/drawing/2014/main" id="{6D795E3C-98F0-6433-A2C0-EF22EA8C6FC9}"/>
              </a:ext>
            </a:extLst>
          </p:cNvPr>
          <p:cNvSpPr>
            <a:spLocks noGrp="1"/>
          </p:cNvSpPr>
          <p:nvPr>
            <p:ph type="body" sz="quarter" idx="10"/>
          </p:nvPr>
        </p:nvSpPr>
        <p:spPr/>
        <p:txBody>
          <a:bodyPr/>
          <a:lstStyle/>
          <a:p>
            <a:r>
              <a:rPr lang="fr-FR"/>
              <a:t>01</a:t>
            </a:r>
          </a:p>
        </p:txBody>
      </p:sp>
      <p:pic>
        <p:nvPicPr>
          <p:cNvPr id="6" name="Espace réservé pour une image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5721" r="35721"/>
          <a:stretch>
            <a:fillRect/>
          </a:stretch>
        </p:blipFill>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574" y="313201"/>
            <a:ext cx="1706330" cy="866707"/>
          </a:xfrm>
          <a:prstGeom prst="rect">
            <a:avLst/>
          </a:prstGeom>
        </p:spPr>
      </p:pic>
      <p:sp>
        <p:nvSpPr>
          <p:cNvPr id="14" name="Rectangle 13"/>
          <p:cNvSpPr/>
          <p:nvPr/>
        </p:nvSpPr>
        <p:spPr>
          <a:xfrm>
            <a:off x="9972436" y="367519"/>
            <a:ext cx="2068672" cy="66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980" y="500343"/>
            <a:ext cx="2136479" cy="606953"/>
          </a:xfrm>
          <a:prstGeom prst="rect">
            <a:avLst/>
          </a:prstGeom>
        </p:spPr>
      </p:pic>
    </p:spTree>
    <p:extLst>
      <p:ext uri="{BB962C8B-B14F-4D97-AF65-F5344CB8AC3E}">
        <p14:creationId xmlns:p14="http://schemas.microsoft.com/office/powerpoint/2010/main" val="113048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a:t>Marketplace intégré dans Alma </a:t>
            </a:r>
            <a:r>
              <a:rPr lang="fr-BE"/>
              <a:t>pour commander plus rapidement et facilement les </a:t>
            </a:r>
            <a:r>
              <a:rPr lang="fr-BE" err="1"/>
              <a:t>ebooks</a:t>
            </a:r>
            <a:r>
              <a:rPr lang="fr-BE"/>
              <a:t> sur une série de plateformes.</a:t>
            </a:r>
          </a:p>
          <a:p>
            <a:pPr marL="0" indent="0">
              <a:buNone/>
            </a:pPr>
            <a:endParaRPr lang="fr-BE"/>
          </a:p>
          <a:p>
            <a:r>
              <a:rPr lang="fr-BE"/>
              <a:t>Plus d’infos : </a:t>
            </a:r>
            <a:r>
              <a:rPr lang="fr-FR">
                <a:hlinkClick r:id="rId3"/>
              </a:rPr>
              <a:t>https://knowledge.exlibrisgroup.com/Rialto/Training/Introduction_to_Rialto/Introduction_to_Rialto_-_English</a:t>
            </a:r>
            <a:endParaRPr lang="fr-BE"/>
          </a:p>
        </p:txBody>
      </p:sp>
      <p:sp>
        <p:nvSpPr>
          <p:cNvPr id="3" name="Espace réservé de la date 2"/>
          <p:cNvSpPr>
            <a:spLocks noGrp="1"/>
          </p:cNvSpPr>
          <p:nvPr>
            <p:ph type="dt" sz="half" idx="10"/>
          </p:nvPr>
        </p:nvSpPr>
        <p:spPr/>
        <p:txBody>
          <a:bodyPr/>
          <a:lstStyle/>
          <a:p>
            <a:fld id="{B2867609-F87E-5348-B15E-2C77BD1EE497}" type="datetime3">
              <a:rPr lang="fr-BE" smtClean="0"/>
              <a:t>28/11/2024</a:t>
            </a:fld>
            <a:endParaRPr lang="fr-FR"/>
          </a:p>
        </p:txBody>
      </p:sp>
      <p:sp>
        <p:nvSpPr>
          <p:cNvPr id="4" name="Espace réservé du numéro de diapositive 3"/>
          <p:cNvSpPr>
            <a:spLocks noGrp="1"/>
          </p:cNvSpPr>
          <p:nvPr>
            <p:ph type="sldNum" sz="quarter" idx="12"/>
          </p:nvPr>
        </p:nvSpPr>
        <p:spPr/>
        <p:txBody>
          <a:bodyPr/>
          <a:lstStyle/>
          <a:p>
            <a:pPr algn="l"/>
            <a:r>
              <a:rPr lang="fr-FR"/>
              <a:t>▪  </a:t>
            </a:r>
            <a:fld id="{71AEF36E-EA79-174C-93F9-FDA84EDD5956}" type="slidenum">
              <a:rPr lang="fr-FR" smtClean="0"/>
              <a:pPr algn="l"/>
              <a:t>4</a:t>
            </a:fld>
            <a:endParaRPr lang="fr-FR"/>
          </a:p>
        </p:txBody>
      </p:sp>
      <p:sp>
        <p:nvSpPr>
          <p:cNvPr id="5" name="Titre 4"/>
          <p:cNvSpPr>
            <a:spLocks noGrp="1"/>
          </p:cNvSpPr>
          <p:nvPr>
            <p:ph type="title"/>
          </p:nvPr>
        </p:nvSpPr>
        <p:spPr/>
        <p:txBody>
          <a:bodyPr/>
          <a:lstStyle/>
          <a:p>
            <a:r>
              <a:rPr lang="fr-BE"/>
              <a:t>Présentation</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574" y="313201"/>
            <a:ext cx="1706330" cy="866707"/>
          </a:xfrm>
          <a:prstGeom prst="rect">
            <a:avLst/>
          </a:prstGeom>
        </p:spPr>
      </p:pic>
      <p:sp>
        <p:nvSpPr>
          <p:cNvPr id="7" name="Rectangle 6"/>
          <p:cNvSpPr/>
          <p:nvPr/>
        </p:nvSpPr>
        <p:spPr>
          <a:xfrm>
            <a:off x="9972436" y="367519"/>
            <a:ext cx="2068672" cy="66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6980" y="500343"/>
            <a:ext cx="2136479" cy="606953"/>
          </a:xfrm>
          <a:prstGeom prst="rect">
            <a:avLst/>
          </a:prstGeom>
        </p:spPr>
      </p:pic>
    </p:spTree>
    <p:extLst>
      <p:ext uri="{BB962C8B-B14F-4D97-AF65-F5344CB8AC3E}">
        <p14:creationId xmlns:p14="http://schemas.microsoft.com/office/powerpoint/2010/main" val="410343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rotWithShape="1">
          <a:blip r:embed="rId3"/>
          <a:srcRect t="13588" r="17611" b="4559"/>
          <a:stretch/>
        </p:blipFill>
        <p:spPr>
          <a:xfrm>
            <a:off x="2997808" y="1472637"/>
            <a:ext cx="7996989" cy="4965638"/>
          </a:xfrm>
          <a:prstGeom prst="rect">
            <a:avLst/>
          </a:prstGeom>
        </p:spPr>
      </p:pic>
      <p:sp>
        <p:nvSpPr>
          <p:cNvPr id="2" name="Espace réservé de la date 1"/>
          <p:cNvSpPr>
            <a:spLocks noGrp="1"/>
          </p:cNvSpPr>
          <p:nvPr>
            <p:ph type="dt" sz="half" idx="10"/>
          </p:nvPr>
        </p:nvSpPr>
        <p:spPr/>
        <p:txBody>
          <a:bodyPr/>
          <a:lstStyle/>
          <a:p>
            <a:fld id="{D68DC7BE-4429-5D42-8C7E-B3B21B75BB9E}" type="datetime3">
              <a:rPr lang="fr-BE" smtClean="0"/>
              <a:t>28/11/2024</a:t>
            </a:fld>
            <a:endParaRPr lang="fr-FR"/>
          </a:p>
        </p:txBody>
      </p:sp>
      <p:sp>
        <p:nvSpPr>
          <p:cNvPr id="3" name="Espace réservé du numéro de diapositive 2"/>
          <p:cNvSpPr>
            <a:spLocks noGrp="1"/>
          </p:cNvSpPr>
          <p:nvPr>
            <p:ph type="sldNum" sz="quarter" idx="12"/>
          </p:nvPr>
        </p:nvSpPr>
        <p:spPr/>
        <p:txBody>
          <a:bodyPr/>
          <a:lstStyle/>
          <a:p>
            <a:pPr algn="l"/>
            <a:r>
              <a:rPr lang="fr-FR"/>
              <a:t>▪  </a:t>
            </a:r>
            <a:fld id="{71AEF36E-EA79-174C-93F9-FDA84EDD5956}" type="slidenum">
              <a:rPr lang="fr-FR" smtClean="0"/>
              <a:pPr algn="l"/>
              <a:t>5</a:t>
            </a:fld>
            <a:endParaRPr lang="fr-FR"/>
          </a:p>
        </p:txBody>
      </p:sp>
      <p:sp>
        <p:nvSpPr>
          <p:cNvPr id="4" name="Titre 3"/>
          <p:cNvSpPr>
            <a:spLocks noGrp="1"/>
          </p:cNvSpPr>
          <p:nvPr>
            <p:ph type="title"/>
          </p:nvPr>
        </p:nvSpPr>
        <p:spPr/>
        <p:txBody>
          <a:bodyPr/>
          <a:lstStyle/>
          <a:p>
            <a:r>
              <a:rPr lang="fr-BE"/>
              <a:t>Présentation</a:t>
            </a:r>
            <a:br>
              <a:rPr lang="fr-BE"/>
            </a:br>
            <a:r>
              <a:rPr lang="fr-BE" sz="2000" b="0">
                <a:solidFill>
                  <a:schemeClr val="tx1">
                    <a:lumMod val="50000"/>
                    <a:lumOff val="50000"/>
                  </a:schemeClr>
                </a:solidFill>
                <a:latin typeface="+mn-lt"/>
              </a:rPr>
              <a:t>En pratique</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574" y="313201"/>
            <a:ext cx="1706330" cy="866707"/>
          </a:xfrm>
          <a:prstGeom prst="rect">
            <a:avLst/>
          </a:prstGeom>
        </p:spPr>
      </p:pic>
      <p:sp>
        <p:nvSpPr>
          <p:cNvPr id="9" name="Rectangle 8"/>
          <p:cNvSpPr/>
          <p:nvPr/>
        </p:nvSpPr>
        <p:spPr>
          <a:xfrm>
            <a:off x="9972436" y="367519"/>
            <a:ext cx="2068672" cy="66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6980" y="500343"/>
            <a:ext cx="2136479" cy="606953"/>
          </a:xfrm>
          <a:prstGeom prst="rect">
            <a:avLst/>
          </a:prstGeom>
        </p:spPr>
      </p:pic>
      <p:sp>
        <p:nvSpPr>
          <p:cNvPr id="11" name="Ellipse 10"/>
          <p:cNvSpPr/>
          <p:nvPr/>
        </p:nvSpPr>
        <p:spPr>
          <a:xfrm>
            <a:off x="3834245" y="1462246"/>
            <a:ext cx="571501" cy="3031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2977026" y="2098966"/>
            <a:ext cx="587445" cy="4749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Graphique 13" descr="Présentation avec multimédia avec un remplissage uni">
            <a:extLst>
              <a:ext uri="{FF2B5EF4-FFF2-40B4-BE49-F238E27FC236}">
                <a16:creationId xmlns:a16="http://schemas.microsoft.com/office/drawing/2014/main" id="{0019D8ED-5D24-4EEA-7352-7D9B4BF67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635" y="5529197"/>
            <a:ext cx="914400" cy="914400"/>
          </a:xfrm>
          <a:prstGeom prst="rect">
            <a:avLst/>
          </a:prstGeom>
        </p:spPr>
      </p:pic>
    </p:spTree>
    <p:extLst>
      <p:ext uri="{BB962C8B-B14F-4D97-AF65-F5344CB8AC3E}">
        <p14:creationId xmlns:p14="http://schemas.microsoft.com/office/powerpoint/2010/main" val="225613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8220A8-9247-2B52-AB8F-6AF7131414BA}"/>
              </a:ext>
            </a:extLst>
          </p:cNvPr>
          <p:cNvSpPr>
            <a:spLocks noGrp="1"/>
          </p:cNvSpPr>
          <p:nvPr>
            <p:ph type="ctrTitle"/>
          </p:nvPr>
        </p:nvSpPr>
        <p:spPr/>
        <p:txBody>
          <a:bodyPr/>
          <a:lstStyle/>
          <a:p>
            <a:r>
              <a:rPr lang="fr-FR"/>
              <a:t>Changements</a:t>
            </a:r>
          </a:p>
        </p:txBody>
      </p:sp>
      <p:sp>
        <p:nvSpPr>
          <p:cNvPr id="3" name="Sous-titre 2">
            <a:extLst>
              <a:ext uri="{FF2B5EF4-FFF2-40B4-BE49-F238E27FC236}">
                <a16:creationId xmlns:a16="http://schemas.microsoft.com/office/drawing/2014/main" id="{AFFC5CD5-03C4-3459-0433-71AA50720F25}"/>
              </a:ext>
            </a:extLst>
          </p:cNvPr>
          <p:cNvSpPr>
            <a:spLocks noGrp="1"/>
          </p:cNvSpPr>
          <p:nvPr>
            <p:ph type="subTitle" idx="1"/>
          </p:nvPr>
        </p:nvSpPr>
        <p:spPr/>
        <p:txBody>
          <a:bodyPr/>
          <a:lstStyle/>
          <a:p>
            <a:r>
              <a:rPr lang="fr-FR"/>
              <a:t>Ce qui change pour les gestionnaires e-ressources</a:t>
            </a:r>
          </a:p>
        </p:txBody>
      </p:sp>
      <p:sp>
        <p:nvSpPr>
          <p:cNvPr id="4" name="Espace réservé du texte 3">
            <a:extLst>
              <a:ext uri="{FF2B5EF4-FFF2-40B4-BE49-F238E27FC236}">
                <a16:creationId xmlns:a16="http://schemas.microsoft.com/office/drawing/2014/main" id="{6D795E3C-98F0-6433-A2C0-EF22EA8C6FC9}"/>
              </a:ext>
            </a:extLst>
          </p:cNvPr>
          <p:cNvSpPr>
            <a:spLocks noGrp="1"/>
          </p:cNvSpPr>
          <p:nvPr>
            <p:ph type="body" sz="quarter" idx="10"/>
          </p:nvPr>
        </p:nvSpPr>
        <p:spPr/>
        <p:txBody>
          <a:bodyPr/>
          <a:lstStyle/>
          <a:p>
            <a:r>
              <a:rPr lang="fr-FR"/>
              <a:t>02</a:t>
            </a:r>
          </a:p>
        </p:txBody>
      </p:sp>
      <p:pic>
        <p:nvPicPr>
          <p:cNvPr id="7" name="Espace réservé pour une image  6"/>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6634" t="196" r="24850" b="-196"/>
          <a:stretch/>
        </p:blipFill>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574" y="313201"/>
            <a:ext cx="1706330" cy="866707"/>
          </a:xfrm>
          <a:prstGeom prst="rect">
            <a:avLst/>
          </a:prstGeom>
        </p:spPr>
      </p:pic>
      <p:sp>
        <p:nvSpPr>
          <p:cNvPr id="11" name="Rectangle 10"/>
          <p:cNvSpPr/>
          <p:nvPr/>
        </p:nvSpPr>
        <p:spPr>
          <a:xfrm>
            <a:off x="9972436" y="367519"/>
            <a:ext cx="2068672" cy="66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980" y="500343"/>
            <a:ext cx="2136479" cy="606953"/>
          </a:xfrm>
          <a:prstGeom prst="rect">
            <a:avLst/>
          </a:prstGeom>
        </p:spPr>
      </p:pic>
    </p:spTree>
    <p:extLst>
      <p:ext uri="{BB962C8B-B14F-4D97-AF65-F5344CB8AC3E}">
        <p14:creationId xmlns:p14="http://schemas.microsoft.com/office/powerpoint/2010/main" val="236032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half" idx="1"/>
            <p:extLst>
              <p:ext uri="{D42A27DB-BD31-4B8C-83A1-F6EECF244321}">
                <p14:modId xmlns:p14="http://schemas.microsoft.com/office/powerpoint/2010/main" val="196849019"/>
              </p:ext>
            </p:extLst>
          </p:nvPr>
        </p:nvGraphicFramePr>
        <p:xfrm>
          <a:off x="731838" y="2033588"/>
          <a:ext cx="6798514" cy="4484856"/>
        </p:xfrm>
        <a:graphic>
          <a:graphicData uri="http://schemas.openxmlformats.org/drawingml/2006/table">
            <a:tbl>
              <a:tblPr firstRow="1" bandRow="1">
                <a:tableStyleId>{F5AB1C69-6EDB-4FF4-983F-18BD219EF322}</a:tableStyleId>
              </a:tblPr>
              <a:tblGrid>
                <a:gridCol w="2658470">
                  <a:extLst>
                    <a:ext uri="{9D8B030D-6E8A-4147-A177-3AD203B41FA5}">
                      <a16:colId xmlns:a16="http://schemas.microsoft.com/office/drawing/2014/main" val="3396009803"/>
                    </a:ext>
                  </a:extLst>
                </a:gridCol>
                <a:gridCol w="4140044">
                  <a:extLst>
                    <a:ext uri="{9D8B030D-6E8A-4147-A177-3AD203B41FA5}">
                      <a16:colId xmlns:a16="http://schemas.microsoft.com/office/drawing/2014/main" val="3193272771"/>
                    </a:ext>
                  </a:extLst>
                </a:gridCol>
              </a:tblGrid>
              <a:tr h="257321">
                <a:tc>
                  <a:txBody>
                    <a:bodyPr/>
                    <a:lstStyle/>
                    <a:p>
                      <a:r>
                        <a:rPr lang="fr-BE" sz="1100"/>
                        <a:t>Fournisseur</a:t>
                      </a:r>
                      <a:r>
                        <a:rPr lang="fr-BE" sz="1100" baseline="0"/>
                        <a:t> </a:t>
                      </a:r>
                      <a:r>
                        <a:rPr lang="fr-BE" sz="1100"/>
                        <a:t>Rialto</a:t>
                      </a:r>
                    </a:p>
                  </a:txBody>
                  <a:tcPr/>
                </a:tc>
                <a:tc>
                  <a:txBody>
                    <a:bodyPr/>
                    <a:lstStyle/>
                    <a:p>
                      <a:r>
                        <a:rPr lang="fr-BE" sz="1100"/>
                        <a:t>Collection CZ</a:t>
                      </a:r>
                    </a:p>
                  </a:txBody>
                  <a:tcPr/>
                </a:tc>
                <a:extLst>
                  <a:ext uri="{0D108BD9-81ED-4DB2-BD59-A6C34878D82A}">
                    <a16:rowId xmlns:a16="http://schemas.microsoft.com/office/drawing/2014/main" val="3506739880"/>
                  </a:ext>
                </a:extLst>
              </a:tr>
              <a:tr h="257321">
                <a:tc>
                  <a:txBody>
                    <a:bodyPr/>
                    <a:lstStyle/>
                    <a:p>
                      <a:pPr marR="0">
                        <a:spcBef>
                          <a:spcPts val="0"/>
                        </a:spcBef>
                        <a:spcAft>
                          <a:spcPts val="800"/>
                        </a:spcAft>
                        <a:buFont typeface="+mj-lt"/>
                        <a:buNone/>
                      </a:pPr>
                      <a:r>
                        <a:rPr lang="fr-BE" sz="1100">
                          <a:solidFill>
                            <a:srgbClr val="000000"/>
                          </a:solidFill>
                          <a:effectLst/>
                          <a:latin typeface="Calibri"/>
                        </a:rPr>
                        <a:t>Bloomsbury </a:t>
                      </a:r>
                    </a:p>
                  </a:txBody>
                  <a:tcPr/>
                </a:tc>
                <a:tc>
                  <a:txBody>
                    <a:bodyPr/>
                    <a:lstStyle/>
                    <a:p>
                      <a:r>
                        <a:rPr lang="fr-BE" sz="1100"/>
                        <a:t>Bloomsbury Collections All </a:t>
                      </a:r>
                      <a:r>
                        <a:rPr lang="fr-BE" sz="1100" err="1"/>
                        <a:t>Titles</a:t>
                      </a:r>
                      <a:endParaRPr lang="fr-BE" sz="1100"/>
                    </a:p>
                  </a:txBody>
                  <a:tcPr/>
                </a:tc>
                <a:extLst>
                  <a:ext uri="{0D108BD9-81ED-4DB2-BD59-A6C34878D82A}">
                    <a16:rowId xmlns:a16="http://schemas.microsoft.com/office/drawing/2014/main" val="2470316088"/>
                  </a:ext>
                </a:extLst>
              </a:tr>
              <a:tr h="257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100">
                          <a:solidFill>
                            <a:srgbClr val="000000"/>
                          </a:solidFill>
                          <a:effectLst/>
                          <a:latin typeface="Calibri"/>
                        </a:rPr>
                        <a:t>Brill </a:t>
                      </a:r>
                    </a:p>
                  </a:txBody>
                  <a:tcPr/>
                </a:tc>
                <a:tc>
                  <a:txBody>
                    <a:bodyPr/>
                    <a:lstStyle/>
                    <a:p>
                      <a:r>
                        <a:rPr lang="fr-BE" sz="1100"/>
                        <a:t>Brill - All E-Book </a:t>
                      </a:r>
                      <a:r>
                        <a:rPr lang="fr-BE" sz="1100" err="1"/>
                        <a:t>Titles</a:t>
                      </a:r>
                      <a:endParaRPr lang="fr-BE" sz="1100"/>
                    </a:p>
                  </a:txBody>
                  <a:tcPr/>
                </a:tc>
                <a:extLst>
                  <a:ext uri="{0D108BD9-81ED-4DB2-BD59-A6C34878D82A}">
                    <a16:rowId xmlns:a16="http://schemas.microsoft.com/office/drawing/2014/main" val="847450143"/>
                  </a:ext>
                </a:extLst>
              </a:tr>
              <a:tr h="257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100">
                          <a:solidFill>
                            <a:srgbClr val="000000"/>
                          </a:solidFill>
                          <a:effectLst/>
                          <a:latin typeface="Calibri"/>
                        </a:rPr>
                        <a:t>Cairn.info </a:t>
                      </a:r>
                    </a:p>
                  </a:txBody>
                  <a:tcPr/>
                </a:tc>
                <a:tc>
                  <a:txBody>
                    <a:bodyPr/>
                    <a:lstStyle/>
                    <a:p>
                      <a:r>
                        <a:rPr lang="fr-BE" sz="1100"/>
                        <a:t>CAIRN </a:t>
                      </a:r>
                      <a:r>
                        <a:rPr lang="fr-BE" sz="1100" err="1"/>
                        <a:t>eBooks</a:t>
                      </a:r>
                      <a:r>
                        <a:rPr lang="fr-BE" sz="1100"/>
                        <a:t> General</a:t>
                      </a:r>
                    </a:p>
                  </a:txBody>
                  <a:tcPr/>
                </a:tc>
                <a:extLst>
                  <a:ext uri="{0D108BD9-81ED-4DB2-BD59-A6C34878D82A}">
                    <a16:rowId xmlns:a16="http://schemas.microsoft.com/office/drawing/2014/main" val="2754966926"/>
                  </a:ext>
                </a:extLst>
              </a:tr>
              <a:tr h="428868">
                <a:tc>
                  <a:txBody>
                    <a:bodyPr/>
                    <a:lstStyle/>
                    <a:p>
                      <a:r>
                        <a:rPr lang="fr-BE" sz="1100">
                          <a:solidFill>
                            <a:srgbClr val="000000"/>
                          </a:solidFill>
                          <a:effectLst/>
                          <a:latin typeface="Calibri"/>
                        </a:rPr>
                        <a:t>Cambridge </a:t>
                      </a:r>
                      <a:r>
                        <a:rPr lang="fr-BE" sz="1100" err="1">
                          <a:solidFill>
                            <a:srgbClr val="000000"/>
                          </a:solidFill>
                          <a:effectLst/>
                          <a:latin typeface="Calibri"/>
                        </a:rPr>
                        <a:t>University</a:t>
                      </a:r>
                      <a:r>
                        <a:rPr lang="fr-BE" sz="1100">
                          <a:solidFill>
                            <a:srgbClr val="000000"/>
                          </a:solidFill>
                          <a:effectLst/>
                          <a:latin typeface="Calibri"/>
                        </a:rPr>
                        <a:t> </a:t>
                      </a:r>
                      <a:r>
                        <a:rPr lang="fr-BE" sz="1100" err="1">
                          <a:solidFill>
                            <a:srgbClr val="000000"/>
                          </a:solidFill>
                          <a:effectLst/>
                          <a:latin typeface="Calibri"/>
                        </a:rPr>
                        <a:t>Press</a:t>
                      </a:r>
                      <a:endParaRPr lang="fr-BE" sz="1100">
                        <a:latin typeface="Calibri"/>
                      </a:endParaRPr>
                    </a:p>
                  </a:txBody>
                  <a:tcPr/>
                </a:tc>
                <a:tc>
                  <a:txBody>
                    <a:bodyPr/>
                    <a:lstStyle/>
                    <a:p>
                      <a:r>
                        <a:rPr lang="en-US" sz="1100"/>
                        <a:t>Cambridge eBooks (Cambridge Core All Books)</a:t>
                      </a:r>
                      <a:endParaRPr lang="fr-BE" sz="1100"/>
                    </a:p>
                  </a:txBody>
                  <a:tcPr/>
                </a:tc>
                <a:extLst>
                  <a:ext uri="{0D108BD9-81ED-4DB2-BD59-A6C34878D82A}">
                    <a16:rowId xmlns:a16="http://schemas.microsoft.com/office/drawing/2014/main" val="1701509670"/>
                  </a:ext>
                </a:extLst>
              </a:tr>
              <a:tr h="257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100">
                          <a:solidFill>
                            <a:srgbClr val="000000"/>
                          </a:solidFill>
                          <a:effectLst/>
                          <a:latin typeface="Calibri"/>
                        </a:rPr>
                        <a:t>De </a:t>
                      </a:r>
                      <a:r>
                        <a:rPr lang="fr-BE" sz="1100" err="1">
                          <a:solidFill>
                            <a:srgbClr val="000000"/>
                          </a:solidFill>
                          <a:effectLst/>
                          <a:latin typeface="Calibri"/>
                        </a:rPr>
                        <a:t>Gruyter</a:t>
                      </a:r>
                      <a:r>
                        <a:rPr lang="fr-BE" sz="1100">
                          <a:solidFill>
                            <a:srgbClr val="000000"/>
                          </a:solidFill>
                          <a:effectLst/>
                          <a:latin typeface="Calibri"/>
                        </a:rPr>
                        <a:t> </a:t>
                      </a:r>
                    </a:p>
                  </a:txBody>
                  <a:tcPr/>
                </a:tc>
                <a:tc>
                  <a:txBody>
                    <a:bodyPr/>
                    <a:lstStyle/>
                    <a:p>
                      <a:r>
                        <a:rPr lang="fr-BE" sz="1100"/>
                        <a:t>de </a:t>
                      </a:r>
                      <a:r>
                        <a:rPr lang="fr-BE" sz="1100" err="1"/>
                        <a:t>Gruyter</a:t>
                      </a:r>
                      <a:r>
                        <a:rPr lang="fr-BE" sz="1100"/>
                        <a:t> </a:t>
                      </a:r>
                      <a:r>
                        <a:rPr lang="fr-BE" sz="1100" err="1"/>
                        <a:t>eBooks</a:t>
                      </a:r>
                      <a:r>
                        <a:rPr lang="fr-BE" sz="1100"/>
                        <a:t> Complete</a:t>
                      </a:r>
                    </a:p>
                  </a:txBody>
                  <a:tcPr/>
                </a:tc>
                <a:extLst>
                  <a:ext uri="{0D108BD9-81ED-4DB2-BD59-A6C34878D82A}">
                    <a16:rowId xmlns:a16="http://schemas.microsoft.com/office/drawing/2014/main" val="3232058522"/>
                  </a:ext>
                </a:extLst>
              </a:tr>
              <a:tr h="428868">
                <a:tc>
                  <a:txBody>
                    <a:bodyPr/>
                    <a:lstStyle/>
                    <a:p>
                      <a:pPr marL="0" marR="0" indent="0" algn="l" rtl="0" eaLnBrk="1" fontAlgn="auto" latinLnBrk="0" hangingPunct="1">
                        <a:lnSpc>
                          <a:spcPct val="100000"/>
                        </a:lnSpc>
                        <a:spcBef>
                          <a:spcPts val="0"/>
                        </a:spcBef>
                        <a:spcAft>
                          <a:spcPts val="0"/>
                        </a:spcAft>
                        <a:buClrTx/>
                        <a:buSzTx/>
                        <a:buFontTx/>
                        <a:buNone/>
                      </a:pPr>
                      <a:r>
                        <a:rPr lang="fr-BE" sz="1100" kern="1200">
                          <a:solidFill>
                            <a:srgbClr val="000000"/>
                          </a:solidFill>
                          <a:effectLst/>
                          <a:latin typeface="Calibri"/>
                          <a:ea typeface="+mn-ea"/>
                          <a:cs typeface="+mn-cs"/>
                        </a:rPr>
                        <a:t>Ebook Central *</a:t>
                      </a:r>
                    </a:p>
                  </a:txBody>
                  <a:tcPr>
                    <a:solidFill>
                      <a:srgbClr val="DA9E9E"/>
                    </a:solidFill>
                  </a:tcPr>
                </a:tc>
                <a:tc>
                  <a:txBody>
                    <a:bodyPr/>
                    <a:lstStyle/>
                    <a:p>
                      <a:r>
                        <a:rPr lang="en-US" sz="1100" err="1"/>
                        <a:t>Ebook</a:t>
                      </a:r>
                      <a:r>
                        <a:rPr lang="en-US" sz="1100"/>
                        <a:t> Central Perpetual, DDA and Subscription Titles</a:t>
                      </a:r>
                      <a:endParaRPr lang="fr-BE" sz="1100"/>
                    </a:p>
                  </a:txBody>
                  <a:tcPr>
                    <a:solidFill>
                      <a:srgbClr val="DA9E9E"/>
                    </a:solidFill>
                  </a:tcPr>
                </a:tc>
                <a:extLst>
                  <a:ext uri="{0D108BD9-81ED-4DB2-BD59-A6C34878D82A}">
                    <a16:rowId xmlns:a16="http://schemas.microsoft.com/office/drawing/2014/main" val="2532204754"/>
                  </a:ext>
                </a:extLst>
              </a:tr>
              <a:tr h="257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100" kern="1200">
                          <a:solidFill>
                            <a:srgbClr val="000000"/>
                          </a:solidFill>
                          <a:effectLst/>
                          <a:latin typeface="Calibri"/>
                          <a:ea typeface="+mn-ea"/>
                          <a:cs typeface="+mn-cs"/>
                        </a:rPr>
                        <a:t>EBSCO </a:t>
                      </a:r>
                    </a:p>
                  </a:txBody>
                  <a:tcPr/>
                </a:tc>
                <a:tc>
                  <a:txBody>
                    <a:bodyPr/>
                    <a:lstStyle/>
                    <a:p>
                      <a:r>
                        <a:rPr lang="fr-BE" sz="1100" err="1"/>
                        <a:t>EBSCOhost</a:t>
                      </a:r>
                      <a:r>
                        <a:rPr lang="fr-BE" sz="1100"/>
                        <a:t> Ebooks</a:t>
                      </a:r>
                    </a:p>
                  </a:txBody>
                  <a:tcPr/>
                </a:tc>
                <a:extLst>
                  <a:ext uri="{0D108BD9-81ED-4DB2-BD59-A6C34878D82A}">
                    <a16:rowId xmlns:a16="http://schemas.microsoft.com/office/drawing/2014/main" val="3777587002"/>
                  </a:ext>
                </a:extLst>
              </a:tr>
              <a:tr h="257321">
                <a:tc>
                  <a:txBody>
                    <a:bodyPr/>
                    <a:lstStyle/>
                    <a:p>
                      <a:r>
                        <a:rPr lang="fr-BE" sz="1100" kern="1200">
                          <a:solidFill>
                            <a:srgbClr val="000000"/>
                          </a:solidFill>
                          <a:effectLst/>
                          <a:latin typeface="Calibri"/>
                          <a:ea typeface="+mn-ea"/>
                          <a:cs typeface="+mn-cs"/>
                        </a:rPr>
                        <a:t>Jon Benjamins</a:t>
                      </a:r>
                    </a:p>
                  </a:txBody>
                  <a:tcPr/>
                </a:tc>
                <a:tc>
                  <a:txBody>
                    <a:bodyPr/>
                    <a:lstStyle/>
                    <a:p>
                      <a:r>
                        <a:rPr lang="fr-BE" sz="1100"/>
                        <a:t>John Benjamins Books</a:t>
                      </a:r>
                    </a:p>
                  </a:txBody>
                  <a:tcPr/>
                </a:tc>
                <a:extLst>
                  <a:ext uri="{0D108BD9-81ED-4DB2-BD59-A6C34878D82A}">
                    <a16:rowId xmlns:a16="http://schemas.microsoft.com/office/drawing/2014/main" val="3663077955"/>
                  </a:ext>
                </a:extLst>
              </a:tr>
              <a:tr h="257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100" kern="1200">
                          <a:solidFill>
                            <a:srgbClr val="000000"/>
                          </a:solidFill>
                          <a:effectLst/>
                          <a:latin typeface="Calibri"/>
                          <a:ea typeface="+mn-ea"/>
                          <a:cs typeface="+mn-cs"/>
                        </a:rPr>
                        <a:t>JSTOR </a:t>
                      </a:r>
                    </a:p>
                  </a:txBody>
                  <a:tcPr/>
                </a:tc>
                <a:tc>
                  <a:txBody>
                    <a:bodyPr/>
                    <a:lstStyle/>
                    <a:p>
                      <a:r>
                        <a:rPr lang="fr-BE" sz="1100"/>
                        <a:t>JSTOR Books</a:t>
                      </a:r>
                    </a:p>
                  </a:txBody>
                  <a:tcPr/>
                </a:tc>
                <a:extLst>
                  <a:ext uri="{0D108BD9-81ED-4DB2-BD59-A6C34878D82A}">
                    <a16:rowId xmlns:a16="http://schemas.microsoft.com/office/drawing/2014/main" val="1852283602"/>
                  </a:ext>
                </a:extLst>
              </a:tr>
              <a:tr h="257321">
                <a:tc>
                  <a:txBody>
                    <a:bodyPr/>
                    <a:lstStyle/>
                    <a:p>
                      <a:pPr marL="0" marR="0" indent="0" algn="l" rtl="0" eaLnBrk="1" fontAlgn="auto" latinLnBrk="0" hangingPunct="1">
                        <a:lnSpc>
                          <a:spcPct val="100000"/>
                        </a:lnSpc>
                        <a:spcBef>
                          <a:spcPts val="0"/>
                        </a:spcBef>
                        <a:spcAft>
                          <a:spcPts val="0"/>
                        </a:spcAft>
                        <a:buClrTx/>
                        <a:buSzTx/>
                        <a:buFontTx/>
                        <a:buNone/>
                      </a:pPr>
                      <a:r>
                        <a:rPr lang="fr-BE" sz="1100" kern="1200" err="1">
                          <a:solidFill>
                            <a:srgbClr val="000000"/>
                          </a:solidFill>
                          <a:effectLst/>
                          <a:latin typeface="Calibri"/>
                          <a:ea typeface="+mn-ea"/>
                          <a:cs typeface="+mn-cs"/>
                        </a:rPr>
                        <a:t>Ovid</a:t>
                      </a:r>
                      <a:r>
                        <a:rPr lang="fr-BE" sz="1100" kern="1200">
                          <a:solidFill>
                            <a:srgbClr val="000000"/>
                          </a:solidFill>
                          <a:effectLst/>
                          <a:latin typeface="Calibri"/>
                          <a:ea typeface="+mn-ea"/>
                          <a:cs typeface="+mn-cs"/>
                        </a:rPr>
                        <a:t> *</a:t>
                      </a:r>
                    </a:p>
                  </a:txBody>
                  <a:tcPr>
                    <a:solidFill>
                      <a:srgbClr val="DA9E9E"/>
                    </a:solidFill>
                  </a:tcPr>
                </a:tc>
                <a:tc>
                  <a:txBody>
                    <a:bodyPr/>
                    <a:lstStyle/>
                    <a:p>
                      <a:pPr marL="0" lvl="0" indent="0" algn="l">
                        <a:lnSpc>
                          <a:spcPct val="100000"/>
                        </a:lnSpc>
                        <a:buNone/>
                      </a:pPr>
                      <a:r>
                        <a:rPr lang="fr-BE" sz="1100" b="0" i="0" u="none" strike="noStrike" baseline="0" noProof="0" err="1">
                          <a:solidFill>
                            <a:srgbClr val="000000"/>
                          </a:solidFill>
                          <a:latin typeface="Arial"/>
                        </a:rPr>
                        <a:t>Books@Ovid</a:t>
                      </a:r>
                      <a:r>
                        <a:rPr lang="fr-BE" sz="1100" b="0" i="0" u="none" strike="noStrike" baseline="0" noProof="0">
                          <a:solidFill>
                            <a:srgbClr val="000000"/>
                          </a:solidFill>
                          <a:latin typeface="Arial"/>
                        </a:rPr>
                        <a:t> </a:t>
                      </a:r>
                      <a:r>
                        <a:rPr lang="fr-BE" sz="1100" b="0" i="0" u="none" strike="noStrike" baseline="0" noProof="0" err="1">
                          <a:solidFill>
                            <a:srgbClr val="000000"/>
                          </a:solidFill>
                          <a:latin typeface="Arial"/>
                        </a:rPr>
                        <a:t>Purchase</a:t>
                      </a:r>
                      <a:r>
                        <a:rPr lang="fr-BE" sz="1100" b="0" i="0" u="none" strike="noStrike" baseline="0" noProof="0">
                          <a:solidFill>
                            <a:srgbClr val="000000"/>
                          </a:solidFill>
                          <a:latin typeface="Arial"/>
                        </a:rPr>
                        <a:t> Complete</a:t>
                      </a:r>
                      <a:endParaRPr lang="fr-FR"/>
                    </a:p>
                  </a:txBody>
                  <a:tcPr>
                    <a:solidFill>
                      <a:srgbClr val="DA9E9E"/>
                    </a:solidFill>
                  </a:tcPr>
                </a:tc>
                <a:extLst>
                  <a:ext uri="{0D108BD9-81ED-4DB2-BD59-A6C34878D82A}">
                    <a16:rowId xmlns:a16="http://schemas.microsoft.com/office/drawing/2014/main" val="751879353"/>
                  </a:ext>
                </a:extLst>
              </a:tr>
              <a:tr h="257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100" kern="1200">
                          <a:solidFill>
                            <a:srgbClr val="000000"/>
                          </a:solidFill>
                          <a:effectLst/>
                          <a:latin typeface="Calibri"/>
                          <a:ea typeface="+mn-ea"/>
                          <a:cs typeface="+mn-cs"/>
                        </a:rPr>
                        <a:t>Oxford </a:t>
                      </a:r>
                      <a:r>
                        <a:rPr lang="fr-BE" sz="1100" kern="1200" err="1">
                          <a:solidFill>
                            <a:srgbClr val="000000"/>
                          </a:solidFill>
                          <a:effectLst/>
                          <a:latin typeface="Calibri"/>
                          <a:ea typeface="+mn-ea"/>
                          <a:cs typeface="+mn-cs"/>
                        </a:rPr>
                        <a:t>University</a:t>
                      </a:r>
                      <a:r>
                        <a:rPr lang="fr-BE" sz="1100" kern="1200">
                          <a:solidFill>
                            <a:srgbClr val="000000"/>
                          </a:solidFill>
                          <a:effectLst/>
                          <a:latin typeface="Calibri"/>
                          <a:ea typeface="+mn-ea"/>
                          <a:cs typeface="+mn-cs"/>
                        </a:rPr>
                        <a:t> </a:t>
                      </a:r>
                      <a:r>
                        <a:rPr lang="fr-BE" sz="1100" kern="1200" err="1">
                          <a:solidFill>
                            <a:srgbClr val="000000"/>
                          </a:solidFill>
                          <a:effectLst/>
                          <a:latin typeface="Calibri"/>
                          <a:ea typeface="+mn-ea"/>
                          <a:cs typeface="+mn-cs"/>
                        </a:rPr>
                        <a:t>Press</a:t>
                      </a:r>
                      <a:r>
                        <a:rPr lang="fr-BE" sz="1100" kern="1200">
                          <a:solidFill>
                            <a:srgbClr val="000000"/>
                          </a:solidFill>
                          <a:effectLst/>
                          <a:latin typeface="Calibri"/>
                          <a:ea typeface="+mn-ea"/>
                          <a:cs typeface="+mn-cs"/>
                        </a:rPr>
                        <a:t> </a:t>
                      </a:r>
                    </a:p>
                  </a:txBody>
                  <a:tcPr/>
                </a:tc>
                <a:tc>
                  <a:txBody>
                    <a:bodyPr/>
                    <a:lstStyle/>
                    <a:p>
                      <a:r>
                        <a:rPr lang="fr-BE" sz="1100"/>
                        <a:t>Oxford </a:t>
                      </a:r>
                      <a:r>
                        <a:rPr lang="fr-BE" sz="1100" err="1"/>
                        <a:t>University</a:t>
                      </a:r>
                      <a:r>
                        <a:rPr lang="fr-BE" sz="1100"/>
                        <a:t> </a:t>
                      </a:r>
                      <a:r>
                        <a:rPr lang="fr-BE" sz="1100" err="1"/>
                        <a:t>Press</a:t>
                      </a:r>
                      <a:r>
                        <a:rPr lang="fr-BE" sz="1100"/>
                        <a:t> Books</a:t>
                      </a:r>
                    </a:p>
                  </a:txBody>
                  <a:tcPr/>
                </a:tc>
                <a:extLst>
                  <a:ext uri="{0D108BD9-81ED-4DB2-BD59-A6C34878D82A}">
                    <a16:rowId xmlns:a16="http://schemas.microsoft.com/office/drawing/2014/main" val="1428044333"/>
                  </a:ext>
                </a:extLst>
              </a:tr>
              <a:tr h="257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100" kern="1200">
                          <a:solidFill>
                            <a:srgbClr val="000000"/>
                          </a:solidFill>
                          <a:effectLst/>
                          <a:latin typeface="Calibri"/>
                          <a:ea typeface="+mn-ea"/>
                          <a:cs typeface="+mn-cs"/>
                        </a:rPr>
                        <a:t>Project MUSE </a:t>
                      </a:r>
                    </a:p>
                  </a:txBody>
                  <a:tcPr/>
                </a:tc>
                <a:tc>
                  <a:txBody>
                    <a:bodyPr/>
                    <a:lstStyle/>
                    <a:p>
                      <a:r>
                        <a:rPr lang="fr-BE" sz="1100"/>
                        <a:t>Project Muse All Books</a:t>
                      </a:r>
                    </a:p>
                  </a:txBody>
                  <a:tcPr/>
                </a:tc>
                <a:extLst>
                  <a:ext uri="{0D108BD9-81ED-4DB2-BD59-A6C34878D82A}">
                    <a16:rowId xmlns:a16="http://schemas.microsoft.com/office/drawing/2014/main" val="2798239314"/>
                  </a:ext>
                </a:extLst>
              </a:tr>
              <a:tr h="257321">
                <a:tc>
                  <a:txBody>
                    <a:bodyPr/>
                    <a:lstStyle/>
                    <a:p>
                      <a:pPr marL="0" marR="0" indent="0" algn="l" rtl="0" eaLnBrk="1" fontAlgn="auto" latinLnBrk="0" hangingPunct="1">
                        <a:lnSpc>
                          <a:spcPct val="100000"/>
                        </a:lnSpc>
                        <a:spcBef>
                          <a:spcPts val="0"/>
                        </a:spcBef>
                        <a:spcAft>
                          <a:spcPts val="0"/>
                        </a:spcAft>
                        <a:buClrTx/>
                        <a:buSzTx/>
                        <a:buFontTx/>
                        <a:buNone/>
                      </a:pPr>
                      <a:r>
                        <a:rPr lang="fr-BE" sz="1100" kern="1200">
                          <a:solidFill>
                            <a:srgbClr val="000000"/>
                          </a:solidFill>
                          <a:effectLst/>
                          <a:latin typeface="Calibri"/>
                          <a:ea typeface="+mn-ea"/>
                          <a:cs typeface="+mn-cs"/>
                        </a:rPr>
                        <a:t>Taylor &amp; Francis *</a:t>
                      </a:r>
                    </a:p>
                  </a:txBody>
                  <a:tcPr>
                    <a:solidFill>
                      <a:srgbClr val="DA9E9E"/>
                    </a:solidFill>
                  </a:tcPr>
                </a:tc>
                <a:tc>
                  <a:txBody>
                    <a:bodyPr/>
                    <a:lstStyle/>
                    <a:p>
                      <a:r>
                        <a:rPr lang="fr-BE" sz="1100"/>
                        <a:t>Taylor &amp; Francis </a:t>
                      </a:r>
                      <a:r>
                        <a:rPr lang="fr-BE" sz="1100" err="1"/>
                        <a:t>eBooks</a:t>
                      </a:r>
                      <a:r>
                        <a:rPr lang="fr-BE" sz="1100"/>
                        <a:t> Complete</a:t>
                      </a:r>
                    </a:p>
                  </a:txBody>
                  <a:tcPr>
                    <a:solidFill>
                      <a:srgbClr val="DA9E9E"/>
                    </a:solidFill>
                  </a:tcPr>
                </a:tc>
                <a:extLst>
                  <a:ext uri="{0D108BD9-81ED-4DB2-BD59-A6C34878D82A}">
                    <a16:rowId xmlns:a16="http://schemas.microsoft.com/office/drawing/2014/main" val="1572426940"/>
                  </a:ext>
                </a:extLst>
              </a:tr>
              <a:tr h="257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100" err="1">
                          <a:solidFill>
                            <a:srgbClr val="000000"/>
                          </a:solidFill>
                          <a:effectLst/>
                          <a:latin typeface="Calibri"/>
                        </a:rPr>
                        <a:t>Wiley</a:t>
                      </a:r>
                      <a:r>
                        <a:rPr lang="fr-BE" sz="1100">
                          <a:solidFill>
                            <a:srgbClr val="000000"/>
                          </a:solidFill>
                          <a:effectLst/>
                          <a:latin typeface="Calibri"/>
                        </a:rPr>
                        <a:t> Online Library </a:t>
                      </a:r>
                    </a:p>
                  </a:txBody>
                  <a:tcPr/>
                </a:tc>
                <a:tc>
                  <a:txBody>
                    <a:bodyPr/>
                    <a:lstStyle/>
                    <a:p>
                      <a:r>
                        <a:rPr lang="en-US" sz="1100"/>
                        <a:t>Wiley Online Library - </a:t>
                      </a:r>
                      <a:r>
                        <a:rPr lang="en-US" sz="1100" err="1"/>
                        <a:t>AutoHoldings</a:t>
                      </a:r>
                      <a:r>
                        <a:rPr lang="en-US" sz="1100"/>
                        <a:t> Books</a:t>
                      </a:r>
                      <a:endParaRPr lang="fr-BE" sz="1100"/>
                    </a:p>
                  </a:txBody>
                  <a:tcPr/>
                </a:tc>
                <a:extLst>
                  <a:ext uri="{0D108BD9-81ED-4DB2-BD59-A6C34878D82A}">
                    <a16:rowId xmlns:a16="http://schemas.microsoft.com/office/drawing/2014/main" val="1470240553"/>
                  </a:ext>
                </a:extLst>
              </a:tr>
              <a:tr h="257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100">
                          <a:solidFill>
                            <a:srgbClr val="000000"/>
                          </a:solidFill>
                          <a:effectLst/>
                          <a:latin typeface="Calibri"/>
                        </a:rPr>
                        <a:t>World Scientific </a:t>
                      </a:r>
                    </a:p>
                  </a:txBody>
                  <a:tcPr/>
                </a:tc>
                <a:tc>
                  <a:txBody>
                    <a:bodyPr/>
                    <a:lstStyle/>
                    <a:p>
                      <a:r>
                        <a:rPr lang="fr-BE" sz="1100"/>
                        <a:t>World Scientific </a:t>
                      </a:r>
                      <a:r>
                        <a:rPr lang="fr-BE" sz="1100" err="1"/>
                        <a:t>eBooks</a:t>
                      </a:r>
                      <a:endParaRPr lang="fr-BE" sz="1100"/>
                    </a:p>
                  </a:txBody>
                  <a:tcPr/>
                </a:tc>
                <a:extLst>
                  <a:ext uri="{0D108BD9-81ED-4DB2-BD59-A6C34878D82A}">
                    <a16:rowId xmlns:a16="http://schemas.microsoft.com/office/drawing/2014/main" val="249711295"/>
                  </a:ext>
                </a:extLst>
              </a:tr>
            </a:tbl>
          </a:graphicData>
        </a:graphic>
      </p:graphicFrame>
      <p:sp>
        <p:nvSpPr>
          <p:cNvPr id="9" name="Espace réservé du contenu 8">
            <a:extLst>
              <a:ext uri="{FF2B5EF4-FFF2-40B4-BE49-F238E27FC236}">
                <a16:creationId xmlns:a16="http://schemas.microsoft.com/office/drawing/2014/main" id="{837366D3-89AE-9AB8-9725-6D46925E6707}"/>
              </a:ext>
            </a:extLst>
          </p:cNvPr>
          <p:cNvSpPr>
            <a:spLocks noGrp="1"/>
          </p:cNvSpPr>
          <p:nvPr>
            <p:ph sz="half" idx="2"/>
          </p:nvPr>
        </p:nvSpPr>
        <p:spPr>
          <a:xfrm>
            <a:off x="7608934" y="5041168"/>
            <a:ext cx="3001118" cy="1232632"/>
          </a:xfrm>
        </p:spPr>
        <p:txBody>
          <a:bodyPr vert="horz" lIns="0" tIns="0" rIns="0" bIns="0" rtlCol="0" anchor="t">
            <a:normAutofit fontScale="85000" lnSpcReduction="20000"/>
          </a:bodyPr>
          <a:lstStyle/>
          <a:p>
            <a:endParaRPr lang="fr-FR" sz="1400">
              <a:latin typeface="Calibri"/>
              <a:cs typeface="Arial"/>
            </a:endParaRPr>
          </a:p>
          <a:p>
            <a:r>
              <a:rPr lang="fr-FR" sz="1400">
                <a:latin typeface="Arial"/>
                <a:cs typeface="Arial"/>
              </a:rPr>
              <a:t>* Ces trois plateformes sont "Rapid </a:t>
            </a:r>
            <a:r>
              <a:rPr lang="fr-FR" sz="1400" err="1">
                <a:latin typeface="Arial"/>
                <a:cs typeface="Arial"/>
              </a:rPr>
              <a:t>Fulfillment</a:t>
            </a:r>
            <a:r>
              <a:rPr lang="fr-FR" sz="1400">
                <a:latin typeface="Arial"/>
                <a:cs typeface="Arial"/>
              </a:rPr>
              <a:t>", les ebooks commandés sont généralement disponibles et activés dans les quelques heures qui suivent la commande. Pour ces fournisseurs, il n'y a pas de tâche d'activation créée. </a:t>
            </a:r>
            <a:endParaRPr lang="fr-FR" sz="1400">
              <a:latin typeface="Arial"/>
              <a:cs typeface="Calibri"/>
            </a:endParaRPr>
          </a:p>
        </p:txBody>
      </p:sp>
      <p:sp>
        <p:nvSpPr>
          <p:cNvPr id="5" name="Titre 4"/>
          <p:cNvSpPr>
            <a:spLocks noGrp="1"/>
          </p:cNvSpPr>
          <p:nvPr>
            <p:ph type="title"/>
          </p:nvPr>
        </p:nvSpPr>
        <p:spPr/>
        <p:txBody>
          <a:bodyPr>
            <a:normAutofit/>
          </a:bodyPr>
          <a:lstStyle/>
          <a:p>
            <a:r>
              <a:rPr lang="fr-BE"/>
              <a:t>Changements</a:t>
            </a:r>
            <a:br>
              <a:rPr lang="fr-BE">
                <a:cs typeface="Arial"/>
              </a:rPr>
            </a:br>
            <a:endParaRPr lang="fr-BE" sz="2000" b="0">
              <a:solidFill>
                <a:schemeClr val="tx1">
                  <a:lumMod val="50000"/>
                  <a:lumOff val="50000"/>
                </a:schemeClr>
              </a:solidFill>
              <a:cs typeface="Arial"/>
            </a:endParaRPr>
          </a:p>
        </p:txBody>
      </p:sp>
      <p:sp>
        <p:nvSpPr>
          <p:cNvPr id="3" name="Espace réservé de la date 2"/>
          <p:cNvSpPr>
            <a:spLocks noGrp="1"/>
          </p:cNvSpPr>
          <p:nvPr>
            <p:ph type="dt" sz="half" idx="10"/>
          </p:nvPr>
        </p:nvSpPr>
        <p:spPr/>
        <p:txBody>
          <a:bodyPr/>
          <a:lstStyle/>
          <a:p>
            <a:fld id="{B2867609-F87E-5348-B15E-2C77BD1EE497}" type="datetime3">
              <a:rPr lang="fr-BE" smtClean="0"/>
              <a:t>28/11/2024</a:t>
            </a:fld>
            <a:endParaRPr lang="fr-FR"/>
          </a:p>
        </p:txBody>
      </p:sp>
      <p:sp>
        <p:nvSpPr>
          <p:cNvPr id="4" name="Espace réservé du numéro de diapositive 3"/>
          <p:cNvSpPr>
            <a:spLocks noGrp="1"/>
          </p:cNvSpPr>
          <p:nvPr>
            <p:ph type="sldNum" sz="quarter" idx="12"/>
          </p:nvPr>
        </p:nvSpPr>
        <p:spPr/>
        <p:txBody>
          <a:bodyPr/>
          <a:lstStyle/>
          <a:p>
            <a:pPr algn="l"/>
            <a:r>
              <a:rPr lang="fr-FR"/>
              <a:t>▪  </a:t>
            </a:r>
            <a:fld id="{71AEF36E-EA79-174C-93F9-FDA84EDD5956}" type="slidenum">
              <a:rPr lang="fr-FR" dirty="0" smtClean="0"/>
              <a:pPr algn="l"/>
              <a:t>7</a:t>
            </a:fld>
            <a:endParaRPr lang="fr-FR"/>
          </a:p>
        </p:txBody>
      </p:sp>
      <p:sp>
        <p:nvSpPr>
          <p:cNvPr id="7" name="Titre 4"/>
          <p:cNvSpPr txBox="1">
            <a:spLocks/>
          </p:cNvSpPr>
          <p:nvPr/>
        </p:nvSpPr>
        <p:spPr>
          <a:xfrm>
            <a:off x="1366341" y="1212489"/>
            <a:ext cx="3605992" cy="559068"/>
          </a:xfrm>
          <a:prstGeom prst="rect">
            <a:avLst/>
          </a:prstGeom>
        </p:spPr>
        <p:txBody>
          <a:bodyPr vert="horz" lIns="0" tIns="0" rIns="0" bIns="0" rtlCol="0" anchor="t" anchorCtr="0">
            <a:normAutofit fontScale="85000" lnSpcReduction="10000"/>
          </a:bodyPr>
          <a:lst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a:lstStyle>
          <a:p>
            <a:pPr algn="ctr"/>
            <a:r>
              <a:rPr lang="fr-BE" sz="2000">
                <a:solidFill>
                  <a:schemeClr val="tx1">
                    <a:lumMod val="50000"/>
                    <a:lumOff val="50000"/>
                  </a:schemeClr>
                </a:solidFill>
                <a:latin typeface="Arial"/>
                <a:cs typeface="Calibri"/>
              </a:rPr>
              <a:t>Liste des éditeurs/fournisseurs et les collections correspondantes</a:t>
            </a:r>
            <a:r>
              <a:rPr lang="fr-BE" sz="2000">
                <a:solidFill>
                  <a:schemeClr val="tx1">
                    <a:lumMod val="50000"/>
                    <a:lumOff val="50000"/>
                  </a:schemeClr>
                </a:solidFill>
                <a:latin typeface="Calibri"/>
                <a:cs typeface="Calibri"/>
              </a:rPr>
              <a:t> </a:t>
            </a:r>
            <a:endParaRPr lang="fr-BE" sz="2000" b="0">
              <a:solidFill>
                <a:schemeClr val="tx1">
                  <a:lumMod val="50000"/>
                  <a:lumOff val="50000"/>
                </a:schemeClr>
              </a:solidFill>
              <a:cs typeface="Arial"/>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574" y="313201"/>
            <a:ext cx="1706330" cy="866707"/>
          </a:xfrm>
          <a:prstGeom prst="rect">
            <a:avLst/>
          </a:prstGeom>
        </p:spPr>
      </p:pic>
      <p:sp>
        <p:nvSpPr>
          <p:cNvPr id="12" name="Rectangle 11"/>
          <p:cNvSpPr/>
          <p:nvPr/>
        </p:nvSpPr>
        <p:spPr>
          <a:xfrm>
            <a:off x="9972436" y="367519"/>
            <a:ext cx="2068672" cy="66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980" y="500343"/>
            <a:ext cx="2136479" cy="606953"/>
          </a:xfrm>
          <a:prstGeom prst="rect">
            <a:avLst/>
          </a:prstGeom>
        </p:spPr>
      </p:pic>
    </p:spTree>
    <p:extLst>
      <p:ext uri="{BB962C8B-B14F-4D97-AF65-F5344CB8AC3E}">
        <p14:creationId xmlns:p14="http://schemas.microsoft.com/office/powerpoint/2010/main" val="298141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2867609-F87E-5348-B15E-2C77BD1EE497}" type="datetime3">
              <a:rPr lang="fr-BE" smtClean="0"/>
              <a:t>28/11/2024</a:t>
            </a:fld>
            <a:endParaRPr lang="fr-FR"/>
          </a:p>
        </p:txBody>
      </p:sp>
      <p:sp>
        <p:nvSpPr>
          <p:cNvPr id="4" name="Espace réservé du numéro de diapositive 3"/>
          <p:cNvSpPr>
            <a:spLocks noGrp="1"/>
          </p:cNvSpPr>
          <p:nvPr>
            <p:ph type="sldNum" sz="quarter" idx="12"/>
          </p:nvPr>
        </p:nvSpPr>
        <p:spPr/>
        <p:txBody>
          <a:bodyPr/>
          <a:lstStyle/>
          <a:p>
            <a:pPr algn="l"/>
            <a:r>
              <a:rPr lang="fr-FR"/>
              <a:t>▪  </a:t>
            </a:r>
            <a:fld id="{71AEF36E-EA79-174C-93F9-FDA84EDD5956}" type="slidenum">
              <a:rPr lang="fr-FR" dirty="0" smtClean="0"/>
              <a:pPr algn="l"/>
              <a:t>8</a:t>
            </a:fld>
            <a:endParaRPr lang="fr-FR"/>
          </a:p>
        </p:txBody>
      </p:sp>
      <p:sp>
        <p:nvSpPr>
          <p:cNvPr id="5" name="Titre 4"/>
          <p:cNvSpPr>
            <a:spLocks noGrp="1"/>
          </p:cNvSpPr>
          <p:nvPr>
            <p:ph type="title"/>
          </p:nvPr>
        </p:nvSpPr>
        <p:spPr/>
        <p:txBody>
          <a:bodyPr>
            <a:normAutofit/>
          </a:bodyPr>
          <a:lstStyle/>
          <a:p>
            <a:r>
              <a:rPr lang="fr-BE"/>
              <a:t>Changements</a:t>
            </a:r>
            <a:br>
              <a:rPr lang="fr-BE">
                <a:cs typeface="Arial"/>
              </a:rPr>
            </a:br>
            <a:endParaRPr lang="fr-BE" sz="2000" b="0">
              <a:solidFill>
                <a:schemeClr val="tx1">
                  <a:lumMod val="50000"/>
                  <a:lumOff val="50000"/>
                </a:schemeClr>
              </a:solidFill>
              <a:cs typeface="Arial"/>
            </a:endParaRPr>
          </a:p>
        </p:txBody>
      </p:sp>
      <p:sp>
        <p:nvSpPr>
          <p:cNvPr id="9" name="Espace réservé du contenu 8">
            <a:extLst>
              <a:ext uri="{FF2B5EF4-FFF2-40B4-BE49-F238E27FC236}">
                <a16:creationId xmlns:a16="http://schemas.microsoft.com/office/drawing/2014/main" id="{837366D3-89AE-9AB8-9725-6D46925E6707}"/>
              </a:ext>
            </a:extLst>
          </p:cNvPr>
          <p:cNvSpPr>
            <a:spLocks noGrp="1"/>
          </p:cNvSpPr>
          <p:nvPr>
            <p:ph sz="half" idx="4294967295"/>
          </p:nvPr>
        </p:nvSpPr>
        <p:spPr>
          <a:xfrm>
            <a:off x="9191625" y="5041900"/>
            <a:ext cx="3000375" cy="1231900"/>
          </a:xfrm>
        </p:spPr>
        <p:txBody>
          <a:bodyPr vert="horz" lIns="0" tIns="0" rIns="0" bIns="0" rtlCol="0" anchor="t">
            <a:normAutofit/>
          </a:bodyPr>
          <a:lstStyle/>
          <a:p>
            <a:endParaRPr lang="fr-FR" sz="1400">
              <a:latin typeface="Calibri"/>
              <a:cs typeface="Arial"/>
            </a:endParaRPr>
          </a:p>
          <a:p>
            <a:endParaRPr lang="fr-FR" sz="1400">
              <a:latin typeface="Calibri"/>
              <a:cs typeface="Arial"/>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574" y="313201"/>
            <a:ext cx="1706330" cy="866707"/>
          </a:xfrm>
          <a:prstGeom prst="rect">
            <a:avLst/>
          </a:prstGeom>
        </p:spPr>
      </p:pic>
      <p:sp>
        <p:nvSpPr>
          <p:cNvPr id="12" name="Rectangle 11"/>
          <p:cNvSpPr/>
          <p:nvPr/>
        </p:nvSpPr>
        <p:spPr>
          <a:xfrm>
            <a:off x="9972436" y="367519"/>
            <a:ext cx="2068672" cy="66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980" y="500343"/>
            <a:ext cx="2136479" cy="606953"/>
          </a:xfrm>
          <a:prstGeom prst="rect">
            <a:avLst/>
          </a:prstGeom>
        </p:spPr>
      </p:pic>
      <p:pic>
        <p:nvPicPr>
          <p:cNvPr id="10" name="Image 9" descr="Une image contenant texte, Appareils électroniques, capture d’écran, logiciel&#10;&#10;Description générée automatiquement">
            <a:extLst>
              <a:ext uri="{FF2B5EF4-FFF2-40B4-BE49-F238E27FC236}">
                <a16:creationId xmlns:a16="http://schemas.microsoft.com/office/drawing/2014/main" id="{EC8E12A9-B141-3273-F32E-BF55EE6EA619}"/>
              </a:ext>
            </a:extLst>
          </p:cNvPr>
          <p:cNvPicPr>
            <a:picLocks noChangeAspect="1"/>
          </p:cNvPicPr>
          <p:nvPr/>
        </p:nvPicPr>
        <p:blipFill>
          <a:blip r:embed="rId5"/>
          <a:stretch>
            <a:fillRect/>
          </a:stretch>
        </p:blipFill>
        <p:spPr>
          <a:xfrm>
            <a:off x="1524000" y="1390204"/>
            <a:ext cx="9303223" cy="4441530"/>
          </a:xfrm>
          <a:prstGeom prst="rect">
            <a:avLst/>
          </a:prstGeom>
        </p:spPr>
      </p:pic>
      <p:sp>
        <p:nvSpPr>
          <p:cNvPr id="14" name="ZoneTexte 13">
            <a:extLst>
              <a:ext uri="{FF2B5EF4-FFF2-40B4-BE49-F238E27FC236}">
                <a16:creationId xmlns:a16="http://schemas.microsoft.com/office/drawing/2014/main" id="{06AB5F3A-84F9-7D3D-9A73-6A99914A8EC9}"/>
              </a:ext>
            </a:extLst>
          </p:cNvPr>
          <p:cNvSpPr txBox="1"/>
          <p:nvPr/>
        </p:nvSpPr>
        <p:spPr>
          <a:xfrm>
            <a:off x="355409" y="6027761"/>
            <a:ext cx="10377985"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300" dirty="0">
                <a:latin typeface="Arial"/>
                <a:cs typeface="Arial"/>
              </a:rPr>
              <a:t>Pour les différentes plateformes sur lesquelles il est possible de commander via Rialto, un profil d'import a été créé. Ces profils permettent notamment l'activation des portfolios dans notre IZ lorsqu'ils sont disponibles sur la plateforme. Le profil d'import se base sur l'ISBN, s'il n'y a pas de "match" entre l'ISBN de la commande et la CZ, un portfolio local est alors créé. </a:t>
            </a:r>
          </a:p>
        </p:txBody>
      </p:sp>
    </p:spTree>
    <p:extLst>
      <p:ext uri="{BB962C8B-B14F-4D97-AF65-F5344CB8AC3E}">
        <p14:creationId xmlns:p14="http://schemas.microsoft.com/office/powerpoint/2010/main" val="59979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6F2C936-FAFC-9FB7-EECC-CA9092F951D9}"/>
              </a:ext>
            </a:extLst>
          </p:cNvPr>
          <p:cNvSpPr>
            <a:spLocks noGrp="1"/>
          </p:cNvSpPr>
          <p:nvPr>
            <p:ph type="body" sz="quarter" idx="14"/>
          </p:nvPr>
        </p:nvSpPr>
        <p:spPr>
          <a:xfrm>
            <a:off x="1734675" y="3003882"/>
            <a:ext cx="1734124" cy="600075"/>
          </a:xfrm>
        </p:spPr>
        <p:txBody>
          <a:bodyPr vert="horz" lIns="0" tIns="0" rIns="0" bIns="0" rtlCol="0" anchor="t">
            <a:normAutofit/>
          </a:bodyPr>
          <a:lstStyle/>
          <a:p>
            <a:r>
              <a:rPr lang="fr-FR">
                <a:cs typeface="Arial"/>
              </a:rPr>
              <a:t>Passe la commande</a:t>
            </a:r>
            <a:endParaRPr lang="fr-FR"/>
          </a:p>
        </p:txBody>
      </p:sp>
      <p:sp>
        <p:nvSpPr>
          <p:cNvPr id="3" name="Espace réservé du texte 2">
            <a:extLst>
              <a:ext uri="{FF2B5EF4-FFF2-40B4-BE49-F238E27FC236}">
                <a16:creationId xmlns:a16="http://schemas.microsoft.com/office/drawing/2014/main" id="{5F194527-A29C-3969-5D62-885F793796AE}"/>
              </a:ext>
            </a:extLst>
          </p:cNvPr>
          <p:cNvSpPr>
            <a:spLocks noGrp="1"/>
          </p:cNvSpPr>
          <p:nvPr>
            <p:ph type="body" sz="quarter" idx="18"/>
          </p:nvPr>
        </p:nvSpPr>
        <p:spPr>
          <a:xfrm>
            <a:off x="1734675" y="3672915"/>
            <a:ext cx="1734124" cy="1508597"/>
          </a:xfrm>
        </p:spPr>
        <p:txBody>
          <a:bodyPr vert="horz" lIns="0" tIns="0" rIns="0" bIns="0" rtlCol="0" anchor="t">
            <a:normAutofit/>
          </a:bodyPr>
          <a:lstStyle/>
          <a:p>
            <a:r>
              <a:rPr lang="fr-FR">
                <a:cs typeface="Arial"/>
              </a:rPr>
              <a:t>La commande est passée directement dans Rialto. </a:t>
            </a:r>
            <a:endParaRPr lang="fr-FR"/>
          </a:p>
        </p:txBody>
      </p:sp>
      <p:sp>
        <p:nvSpPr>
          <p:cNvPr id="4" name="Espace réservé de la date 3">
            <a:extLst>
              <a:ext uri="{FF2B5EF4-FFF2-40B4-BE49-F238E27FC236}">
                <a16:creationId xmlns:a16="http://schemas.microsoft.com/office/drawing/2014/main" id="{6041F660-7C40-DEC5-1CDA-8007760F7238}"/>
              </a:ext>
            </a:extLst>
          </p:cNvPr>
          <p:cNvSpPr>
            <a:spLocks noGrp="1"/>
          </p:cNvSpPr>
          <p:nvPr>
            <p:ph type="dt" sz="half" idx="26"/>
          </p:nvPr>
        </p:nvSpPr>
        <p:spPr/>
        <p:txBody>
          <a:bodyPr/>
          <a:lstStyle/>
          <a:p>
            <a:fld id="{511BE592-B1D8-E947-95D7-DBCE7E591BA7}" type="datetime3">
              <a:rPr lang="fr-BE" smtClean="0"/>
              <a:t>28/11/2024</a:t>
            </a:fld>
            <a:endParaRPr lang="fr-FR"/>
          </a:p>
        </p:txBody>
      </p:sp>
      <p:sp>
        <p:nvSpPr>
          <p:cNvPr id="5" name="Espace réservé du numéro de diapositive 4">
            <a:extLst>
              <a:ext uri="{FF2B5EF4-FFF2-40B4-BE49-F238E27FC236}">
                <a16:creationId xmlns:a16="http://schemas.microsoft.com/office/drawing/2014/main" id="{007EE7D0-3785-7684-9A66-8CD6F7D626DA}"/>
              </a:ext>
            </a:extLst>
          </p:cNvPr>
          <p:cNvSpPr>
            <a:spLocks noGrp="1"/>
          </p:cNvSpPr>
          <p:nvPr>
            <p:ph type="sldNum" sz="quarter" idx="28"/>
          </p:nvPr>
        </p:nvSpPr>
        <p:spPr/>
        <p:txBody>
          <a:bodyPr/>
          <a:lstStyle/>
          <a:p>
            <a:pPr algn="l"/>
            <a:r>
              <a:rPr lang="fr-FR"/>
              <a:t>▪︎ </a:t>
            </a:r>
            <a:fld id="{71AEF36E-EA79-174C-93F9-FDA84EDD5956}" type="slidenum">
              <a:rPr lang="fr-FR" smtClean="0"/>
              <a:pPr algn="l"/>
              <a:t>9</a:t>
            </a:fld>
            <a:endParaRPr lang="fr-FR"/>
          </a:p>
        </p:txBody>
      </p:sp>
      <p:sp>
        <p:nvSpPr>
          <p:cNvPr id="6" name="Espace réservé du texte 5">
            <a:extLst>
              <a:ext uri="{FF2B5EF4-FFF2-40B4-BE49-F238E27FC236}">
                <a16:creationId xmlns:a16="http://schemas.microsoft.com/office/drawing/2014/main" id="{266089EB-4102-88DF-1238-F473A25B8CF2}"/>
              </a:ext>
            </a:extLst>
          </p:cNvPr>
          <p:cNvSpPr>
            <a:spLocks noGrp="1"/>
          </p:cNvSpPr>
          <p:nvPr>
            <p:ph type="body" sz="quarter" idx="29"/>
          </p:nvPr>
        </p:nvSpPr>
        <p:spPr>
          <a:xfrm>
            <a:off x="4015961" y="3672915"/>
            <a:ext cx="1734124" cy="1508597"/>
          </a:xfrm>
        </p:spPr>
        <p:txBody>
          <a:bodyPr vert="horz" lIns="0" tIns="0" rIns="0" bIns="0" rtlCol="0" anchor="t">
            <a:normAutofit/>
          </a:bodyPr>
          <a:lstStyle/>
          <a:p>
            <a:r>
              <a:rPr lang="fr-FR">
                <a:cs typeface="Arial"/>
              </a:rPr>
              <a:t>Après la commande, une tâche d'activation est créée sauf s'il s'agit d'une commande passée sur une des plateformes "Rapid </a:t>
            </a:r>
            <a:r>
              <a:rPr lang="fr-FR" err="1">
                <a:cs typeface="Arial"/>
              </a:rPr>
              <a:t>Fulfillment</a:t>
            </a:r>
            <a:r>
              <a:rPr lang="fr-FR">
                <a:cs typeface="Arial"/>
              </a:rPr>
              <a:t>" (voir dia précédente) </a:t>
            </a:r>
          </a:p>
        </p:txBody>
      </p:sp>
      <p:sp>
        <p:nvSpPr>
          <p:cNvPr id="7" name="Espace réservé du texte 6">
            <a:extLst>
              <a:ext uri="{FF2B5EF4-FFF2-40B4-BE49-F238E27FC236}">
                <a16:creationId xmlns:a16="http://schemas.microsoft.com/office/drawing/2014/main" id="{7CB38AED-1D8B-83E9-4190-F4F95A52CB88}"/>
              </a:ext>
            </a:extLst>
          </p:cNvPr>
          <p:cNvSpPr>
            <a:spLocks noGrp="1"/>
          </p:cNvSpPr>
          <p:nvPr>
            <p:ph type="body" sz="quarter" idx="30"/>
          </p:nvPr>
        </p:nvSpPr>
        <p:spPr>
          <a:xfrm>
            <a:off x="6250111" y="3672915"/>
            <a:ext cx="1540781" cy="2827880"/>
          </a:xfrm>
        </p:spPr>
        <p:txBody>
          <a:bodyPr vert="horz" lIns="0" tIns="0" rIns="0" bIns="0" rtlCol="0" anchor="t">
            <a:normAutofit lnSpcReduction="10000"/>
          </a:bodyPr>
          <a:lstStyle/>
          <a:p>
            <a:r>
              <a:rPr lang="fr-FR">
                <a:cs typeface="Arial"/>
              </a:rPr>
              <a:t>Les différents profils d'import (un pour chaque plateforme d'ebooks) activent les portfolios dans notre IZ lorsqu'ils sont disponibles sur la plateforme. Dans la majorité des cas, il s'agit bien de portfolios liés à la CZ mais lorsqu'il y a des ISBN différents c'est alors un portfolio local qui est créé et activé. Il est dans ce cas indispensable de faire le nécessaire pour relier le PF à la CZ (comme nous le faisons déjà actuellement)</a:t>
            </a:r>
            <a:endParaRPr lang="fr-FR"/>
          </a:p>
        </p:txBody>
      </p:sp>
      <p:sp>
        <p:nvSpPr>
          <p:cNvPr id="8" name="Espace réservé du texte 7">
            <a:extLst>
              <a:ext uri="{FF2B5EF4-FFF2-40B4-BE49-F238E27FC236}">
                <a16:creationId xmlns:a16="http://schemas.microsoft.com/office/drawing/2014/main" id="{867F944D-9E4C-FC56-22B7-CB568E99FDB2}"/>
              </a:ext>
            </a:extLst>
          </p:cNvPr>
          <p:cNvSpPr>
            <a:spLocks noGrp="1"/>
          </p:cNvSpPr>
          <p:nvPr>
            <p:ph type="body" sz="quarter" idx="31"/>
          </p:nvPr>
        </p:nvSpPr>
        <p:spPr>
          <a:xfrm>
            <a:off x="8500638" y="3672915"/>
            <a:ext cx="1734124" cy="3020689"/>
          </a:xfrm>
        </p:spPr>
        <p:txBody>
          <a:bodyPr vert="horz" lIns="0" tIns="0" rIns="0" bIns="0" rtlCol="0" anchor="t">
            <a:normAutofit/>
          </a:bodyPr>
          <a:lstStyle/>
          <a:p>
            <a:r>
              <a:rPr lang="fr-FR">
                <a:cs typeface="Arial"/>
              </a:rPr>
              <a:t>Pour les tâches d'activation reçues, on continue de vérifier les accès sur les plateformes et de cliquer sur "</a:t>
            </a:r>
            <a:r>
              <a:rPr lang="fr-FR" err="1">
                <a:cs typeface="Arial"/>
              </a:rPr>
              <a:t>Done</a:t>
            </a:r>
            <a:r>
              <a:rPr lang="fr-FR">
                <a:cs typeface="Arial"/>
              </a:rPr>
              <a:t>" lorsque c'est en ordre. Pour la plupart des commandes passées via Rialto, les portfolios seront probablement déjà activés mais il est essentiel de vérifier que l'ebook est bien disponible sur la plateforme. Surtout que dans la liste des tâches, nous ne pouvons distinguer les commandes Rialto des autres. </a:t>
            </a:r>
          </a:p>
        </p:txBody>
      </p:sp>
      <p:sp>
        <p:nvSpPr>
          <p:cNvPr id="9" name="Espace réservé du texte 8">
            <a:extLst>
              <a:ext uri="{FF2B5EF4-FFF2-40B4-BE49-F238E27FC236}">
                <a16:creationId xmlns:a16="http://schemas.microsoft.com/office/drawing/2014/main" id="{0687ABAC-B09E-DC8F-9527-287E1EC43D48}"/>
              </a:ext>
            </a:extLst>
          </p:cNvPr>
          <p:cNvSpPr>
            <a:spLocks noGrp="1"/>
          </p:cNvSpPr>
          <p:nvPr>
            <p:ph type="body" sz="quarter" idx="32"/>
          </p:nvPr>
        </p:nvSpPr>
        <p:spPr>
          <a:xfrm>
            <a:off x="4006535" y="3003882"/>
            <a:ext cx="1734124" cy="600075"/>
          </a:xfrm>
        </p:spPr>
        <p:txBody>
          <a:bodyPr vert="horz" lIns="0" tIns="0" rIns="0" bIns="0" rtlCol="0" anchor="t">
            <a:normAutofit/>
          </a:bodyPr>
          <a:lstStyle/>
          <a:p>
            <a:r>
              <a:rPr lang="fr-FR">
                <a:cs typeface="Arial"/>
              </a:rPr>
              <a:t>Reçoit une tâche d'activation</a:t>
            </a:r>
            <a:endParaRPr lang="fr-FR"/>
          </a:p>
        </p:txBody>
      </p:sp>
      <p:sp>
        <p:nvSpPr>
          <p:cNvPr id="10" name="Espace réservé du texte 9">
            <a:extLst>
              <a:ext uri="{FF2B5EF4-FFF2-40B4-BE49-F238E27FC236}">
                <a16:creationId xmlns:a16="http://schemas.microsoft.com/office/drawing/2014/main" id="{7FA7E847-6C5A-F2B3-096A-666021354875}"/>
              </a:ext>
            </a:extLst>
          </p:cNvPr>
          <p:cNvSpPr>
            <a:spLocks noGrp="1"/>
          </p:cNvSpPr>
          <p:nvPr>
            <p:ph type="body" sz="quarter" idx="33"/>
          </p:nvPr>
        </p:nvSpPr>
        <p:spPr>
          <a:xfrm>
            <a:off x="6250112" y="3003882"/>
            <a:ext cx="1734124" cy="600075"/>
          </a:xfrm>
        </p:spPr>
        <p:txBody>
          <a:bodyPr vert="horz" lIns="0" tIns="0" rIns="0" bIns="0" rtlCol="0" anchor="t">
            <a:normAutofit/>
          </a:bodyPr>
          <a:lstStyle/>
          <a:p>
            <a:r>
              <a:rPr lang="fr-FR">
                <a:cs typeface="Arial"/>
              </a:rPr>
              <a:t>Active l'ebook dès qu'il est disponible sur la plateforme</a:t>
            </a:r>
            <a:endParaRPr lang="fr-FR"/>
          </a:p>
        </p:txBody>
      </p:sp>
      <p:sp>
        <p:nvSpPr>
          <p:cNvPr id="11" name="Espace réservé du texte 10">
            <a:extLst>
              <a:ext uri="{FF2B5EF4-FFF2-40B4-BE49-F238E27FC236}">
                <a16:creationId xmlns:a16="http://schemas.microsoft.com/office/drawing/2014/main" id="{E4520075-E433-E3F8-A927-D02EEA260B48}"/>
              </a:ext>
            </a:extLst>
          </p:cNvPr>
          <p:cNvSpPr>
            <a:spLocks noGrp="1"/>
          </p:cNvSpPr>
          <p:nvPr>
            <p:ph type="body" sz="quarter" idx="34"/>
          </p:nvPr>
        </p:nvSpPr>
        <p:spPr>
          <a:xfrm>
            <a:off x="8503118" y="3013309"/>
            <a:ext cx="1734124" cy="588169"/>
          </a:xfrm>
        </p:spPr>
        <p:txBody>
          <a:bodyPr vert="horz" lIns="0" tIns="0" rIns="0" bIns="0" rtlCol="0" anchor="t">
            <a:normAutofit/>
          </a:bodyPr>
          <a:lstStyle/>
          <a:p>
            <a:r>
              <a:rPr lang="fr-FR">
                <a:cs typeface="Arial"/>
              </a:rPr>
              <a:t>Vérifie l'accès sur la plateforme</a:t>
            </a:r>
          </a:p>
        </p:txBody>
      </p:sp>
      <p:sp>
        <p:nvSpPr>
          <p:cNvPr id="12" name="Espace réservé du texte 11">
            <a:extLst>
              <a:ext uri="{FF2B5EF4-FFF2-40B4-BE49-F238E27FC236}">
                <a16:creationId xmlns:a16="http://schemas.microsoft.com/office/drawing/2014/main" id="{8617A4FC-8859-6A9A-805F-FCC3B0F0747A}"/>
              </a:ext>
            </a:extLst>
          </p:cNvPr>
          <p:cNvSpPr>
            <a:spLocks noGrp="1"/>
          </p:cNvSpPr>
          <p:nvPr>
            <p:ph type="body" sz="quarter" idx="35"/>
          </p:nvPr>
        </p:nvSpPr>
        <p:spPr>
          <a:xfrm>
            <a:off x="1591801" y="2386390"/>
            <a:ext cx="2079404" cy="385763"/>
          </a:xfrm>
        </p:spPr>
        <p:txBody>
          <a:bodyPr vert="horz" lIns="0" tIns="0" rIns="0" bIns="0" rtlCol="0" anchor="t">
            <a:normAutofit/>
          </a:bodyPr>
          <a:lstStyle/>
          <a:p>
            <a:r>
              <a:rPr lang="fr-FR">
                <a:cs typeface="Arial"/>
              </a:rPr>
              <a:t>Acquéreurs</a:t>
            </a:r>
            <a:endParaRPr lang="fr-FR"/>
          </a:p>
        </p:txBody>
      </p:sp>
      <p:sp>
        <p:nvSpPr>
          <p:cNvPr id="13" name="Espace réservé du texte 12">
            <a:extLst>
              <a:ext uri="{FF2B5EF4-FFF2-40B4-BE49-F238E27FC236}">
                <a16:creationId xmlns:a16="http://schemas.microsoft.com/office/drawing/2014/main" id="{BCABED31-BB25-4F99-3634-B1C1F6C4EB90}"/>
              </a:ext>
            </a:extLst>
          </p:cNvPr>
          <p:cNvSpPr>
            <a:spLocks noGrp="1"/>
          </p:cNvSpPr>
          <p:nvPr>
            <p:ph type="body" sz="quarter" idx="36"/>
          </p:nvPr>
        </p:nvSpPr>
        <p:spPr>
          <a:xfrm>
            <a:off x="3854234" y="2291140"/>
            <a:ext cx="2079404" cy="385763"/>
          </a:xfrm>
        </p:spPr>
        <p:txBody>
          <a:bodyPr vert="horz" lIns="0" tIns="0" rIns="0" bIns="0" rtlCol="0" anchor="t">
            <a:normAutofit/>
          </a:bodyPr>
          <a:lstStyle/>
          <a:p>
            <a:r>
              <a:rPr lang="fr-FR">
                <a:cs typeface="Arial"/>
              </a:rPr>
              <a:t>Gestionnaire </a:t>
            </a:r>
            <a:r>
              <a:rPr lang="fr-FR" err="1">
                <a:cs typeface="Arial"/>
              </a:rPr>
              <a:t>eRessources</a:t>
            </a:r>
            <a:endParaRPr lang="fr-FR" err="1"/>
          </a:p>
        </p:txBody>
      </p:sp>
      <p:sp>
        <p:nvSpPr>
          <p:cNvPr id="14" name="Espace réservé du texte 13">
            <a:extLst>
              <a:ext uri="{FF2B5EF4-FFF2-40B4-BE49-F238E27FC236}">
                <a16:creationId xmlns:a16="http://schemas.microsoft.com/office/drawing/2014/main" id="{0CC0E6EF-6CAE-8DD0-8409-0A32D9147D87}"/>
              </a:ext>
            </a:extLst>
          </p:cNvPr>
          <p:cNvSpPr>
            <a:spLocks noGrp="1"/>
          </p:cNvSpPr>
          <p:nvPr>
            <p:ph type="body" sz="quarter" idx="37"/>
          </p:nvPr>
        </p:nvSpPr>
        <p:spPr>
          <a:xfrm>
            <a:off x="6088386" y="2386390"/>
            <a:ext cx="2079404" cy="385763"/>
          </a:xfrm>
        </p:spPr>
        <p:txBody>
          <a:bodyPr vert="horz" lIns="0" tIns="0" rIns="0" bIns="0" rtlCol="0" anchor="t">
            <a:normAutofit/>
          </a:bodyPr>
          <a:lstStyle/>
          <a:p>
            <a:r>
              <a:rPr lang="fr-FR">
                <a:cs typeface="Arial"/>
              </a:rPr>
              <a:t>Import profile</a:t>
            </a:r>
          </a:p>
        </p:txBody>
      </p:sp>
      <p:sp>
        <p:nvSpPr>
          <p:cNvPr id="15" name="Espace réservé du texte 14">
            <a:extLst>
              <a:ext uri="{FF2B5EF4-FFF2-40B4-BE49-F238E27FC236}">
                <a16:creationId xmlns:a16="http://schemas.microsoft.com/office/drawing/2014/main" id="{6C2BD0D0-A6F7-0BDB-178A-5DC0706D7887}"/>
              </a:ext>
            </a:extLst>
          </p:cNvPr>
          <p:cNvSpPr>
            <a:spLocks noGrp="1"/>
          </p:cNvSpPr>
          <p:nvPr>
            <p:ph type="body" sz="quarter" idx="38"/>
          </p:nvPr>
        </p:nvSpPr>
        <p:spPr>
          <a:xfrm>
            <a:off x="8341392" y="2300701"/>
            <a:ext cx="2079404" cy="385763"/>
          </a:xfrm>
        </p:spPr>
        <p:txBody>
          <a:bodyPr vert="horz" lIns="0" tIns="0" rIns="0" bIns="0" rtlCol="0" anchor="t">
            <a:normAutofit/>
          </a:bodyPr>
          <a:lstStyle/>
          <a:p>
            <a:r>
              <a:rPr lang="fr-FR">
                <a:cs typeface="Arial"/>
              </a:rPr>
              <a:t>Gestionnaire </a:t>
            </a:r>
            <a:r>
              <a:rPr lang="fr-FR" err="1">
                <a:cs typeface="Arial"/>
              </a:rPr>
              <a:t>eRessources</a:t>
            </a:r>
            <a:endParaRPr lang="fr-FR" b="0" err="1">
              <a:cs typeface="Arial"/>
            </a:endParaRPr>
          </a:p>
          <a:p>
            <a:endParaRPr lang="fr-FR">
              <a:cs typeface="Arial"/>
            </a:endParaRPr>
          </a:p>
        </p:txBody>
      </p:sp>
      <p:sp>
        <p:nvSpPr>
          <p:cNvPr id="16" name="Titre 15">
            <a:extLst>
              <a:ext uri="{FF2B5EF4-FFF2-40B4-BE49-F238E27FC236}">
                <a16:creationId xmlns:a16="http://schemas.microsoft.com/office/drawing/2014/main" id="{57D07ACF-548E-3A63-E9F2-10B4A275F33F}"/>
              </a:ext>
            </a:extLst>
          </p:cNvPr>
          <p:cNvSpPr>
            <a:spLocks noGrp="1"/>
          </p:cNvSpPr>
          <p:nvPr>
            <p:ph type="title"/>
          </p:nvPr>
        </p:nvSpPr>
        <p:spPr/>
        <p:txBody>
          <a:bodyPr/>
          <a:lstStyle/>
          <a:p>
            <a:r>
              <a:rPr lang="fr-FR">
                <a:cs typeface="Arial"/>
              </a:rPr>
              <a:t>Changements</a:t>
            </a:r>
            <a:br>
              <a:rPr lang="fr-FR">
                <a:cs typeface="Arial"/>
              </a:rPr>
            </a:br>
            <a:r>
              <a:rPr lang="fr-BE" sz="2000" b="0">
                <a:solidFill>
                  <a:schemeClr val="tx1">
                    <a:lumMod val="50000"/>
                    <a:lumOff val="50000"/>
                  </a:schemeClr>
                </a:solidFill>
                <a:cs typeface="Arial"/>
              </a:rPr>
              <a:t>Workflow</a:t>
            </a:r>
            <a:endParaRPr lang="fr-FR"/>
          </a:p>
        </p:txBody>
      </p:sp>
    </p:spTree>
    <p:extLst>
      <p:ext uri="{BB962C8B-B14F-4D97-AF65-F5344CB8AC3E}">
        <p14:creationId xmlns:p14="http://schemas.microsoft.com/office/powerpoint/2010/main" val="2242600064"/>
      </p:ext>
    </p:extLst>
  </p:cSld>
  <p:clrMapOvr>
    <a:masterClrMapping/>
  </p:clrMapOvr>
</p:sld>
</file>

<file path=ppt/theme/theme1.xml><?xml version="1.0" encoding="utf-8"?>
<a:theme xmlns:a="http://schemas.openxmlformats.org/drawingml/2006/main" name="ULIEGE Cover + image">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B4648868-DA83-8B42-BD35-F8EE48B67E4B}"/>
    </a:ext>
  </a:extLst>
</a:theme>
</file>

<file path=ppt/theme/theme2.xml><?xml version="1.0" encoding="utf-8"?>
<a:theme xmlns:a="http://schemas.openxmlformats.org/drawingml/2006/main" name="ULIEGE Titres, citations">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LIEGE-PPT-MODELE" id="{F6628531-17DC-DE4E-AE9A-AB783A97C36E}" vid="{66C47452-BD1A-484D-9314-CF28769595A4}"/>
    </a:ext>
  </a:extLst>
</a:theme>
</file>

<file path=ppt/theme/theme3.xml><?xml version="1.0" encoding="utf-8"?>
<a:theme xmlns:a="http://schemas.openxmlformats.org/drawingml/2006/main" name="ULIEGE Base">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4B61F5AD-C0B1-D74B-A0DD-CDBF3B10F0CB}"/>
    </a:ext>
  </a:extLst>
</a:theme>
</file>

<file path=ppt/theme/theme4.xml><?xml version="1.0" encoding="utf-8"?>
<a:theme xmlns:a="http://schemas.openxmlformats.org/drawingml/2006/main" name="ULIEGE images grid">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F1C29A9D-A4F8-9C4E-907A-8E36CC6B268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nvoy_x00e9__x003f_ xmlns="754f00d7-be6b-4e5c-9c29-fe92ea88b036" xsi:nil="true"/>
    <lcf76f155ced4ddcb4097134ff3c332f xmlns="754f00d7-be6b-4e5c-9c29-fe92ea88b036">
      <Terms xmlns="http://schemas.microsoft.com/office/infopath/2007/PartnerControls"/>
    </lcf76f155ced4ddcb4097134ff3c332f>
    <TaxCatchAll xmlns="74bf7794-5193-4d5b-b3ac-eb48baf62be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9A6F5F103AF04F89B15FEA893CFE08" ma:contentTypeVersion="15" ma:contentTypeDescription="Crée un document." ma:contentTypeScope="" ma:versionID="aee12e0f3c9e266e0d028dc70d0509b9">
  <xsd:schema xmlns:xsd="http://www.w3.org/2001/XMLSchema" xmlns:xs="http://www.w3.org/2001/XMLSchema" xmlns:p="http://schemas.microsoft.com/office/2006/metadata/properties" xmlns:ns2="754f00d7-be6b-4e5c-9c29-fe92ea88b036" xmlns:ns3="74bf7794-5193-4d5b-b3ac-eb48baf62bed" targetNamespace="http://schemas.microsoft.com/office/2006/metadata/properties" ma:root="true" ma:fieldsID="8803f78e86452bca50512a28fa3201b5" ns2:_="" ns3:_="">
    <xsd:import namespace="754f00d7-be6b-4e5c-9c29-fe92ea88b036"/>
    <xsd:import namespace="74bf7794-5193-4d5b-b3ac-eb48baf62b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Envoy_x00e9__x003f_"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f00d7-be6b-4e5c-9c29-fe92ea88b0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Envoy_x00e9__x003f_" ma:index="14" nillable="true" ma:displayName="Envoyé ?" ma:format="Dropdown" ma:internalName="Envoy_x00e9__x003f_">
      <xsd:simpleType>
        <xsd:union memberTypes="dms:Text">
          <xsd:simpleType>
            <xsd:restriction base="dms:Choice">
              <xsd:enumeration value="OUI"/>
              <xsd:enumeration value="Non"/>
              <xsd:enumeration value="N/A"/>
            </xsd:restriction>
          </xsd:simpleType>
        </xsd:unio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4434ded7-6e41-4000-8be6-3d063d771b3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bf7794-5193-4d5b-b3ac-eb48baf62be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bf4a9bfd-97e6-4f3c-a7ab-48f3ccaec9be}" ma:internalName="TaxCatchAll" ma:showField="CatchAllData" ma:web="74bf7794-5193-4d5b-b3ac-eb48baf62b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0389AE-5559-4599-AB48-DE3C9889CA79}">
  <ds:schemaRefs>
    <ds:schemaRef ds:uri="http://schemas.microsoft.com/office/2006/metadata/properties"/>
    <ds:schemaRef ds:uri="http://schemas.microsoft.com/office/infopath/2007/PartnerControls"/>
    <ds:schemaRef ds:uri="754f00d7-be6b-4e5c-9c29-fe92ea88b036"/>
    <ds:schemaRef ds:uri="74bf7794-5193-4d5b-b3ac-eb48baf62bed"/>
  </ds:schemaRefs>
</ds:datastoreItem>
</file>

<file path=customXml/itemProps2.xml><?xml version="1.0" encoding="utf-8"?>
<ds:datastoreItem xmlns:ds="http://schemas.openxmlformats.org/officeDocument/2006/customXml" ds:itemID="{488A4F51-449D-4F6C-ADF3-282D16A6E6DB}">
  <ds:schemaRefs>
    <ds:schemaRef ds:uri="http://schemas.microsoft.com/sharepoint/v3/contenttype/forms"/>
  </ds:schemaRefs>
</ds:datastoreItem>
</file>

<file path=customXml/itemProps3.xml><?xml version="1.0" encoding="utf-8"?>
<ds:datastoreItem xmlns:ds="http://schemas.openxmlformats.org/officeDocument/2006/customXml" ds:itemID="{9428B71C-9DC3-458D-9217-B859A67DB3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4f00d7-be6b-4e5c-9c29-fe92ea88b036"/>
    <ds:schemaRef ds:uri="74bf7794-5193-4d5b-b3ac-eb48baf62b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704</Words>
  <Application>Microsoft Office PowerPoint</Application>
  <PresentationFormat>Grand écran</PresentationFormat>
  <Paragraphs>112</Paragraphs>
  <Slides>15</Slides>
  <Notes>8</Notes>
  <HiddenSlides>0</HiddenSlides>
  <MMClips>0</MMClips>
  <ScaleCrop>false</ScaleCrop>
  <HeadingPairs>
    <vt:vector size="4" baseType="variant">
      <vt:variant>
        <vt:lpstr>Thème</vt:lpstr>
      </vt:variant>
      <vt:variant>
        <vt:i4>4</vt:i4>
      </vt:variant>
      <vt:variant>
        <vt:lpstr>Titres des diapositives</vt:lpstr>
      </vt:variant>
      <vt:variant>
        <vt:i4>15</vt:i4>
      </vt:variant>
    </vt:vector>
  </HeadingPairs>
  <TitlesOfParts>
    <vt:vector size="19" baseType="lpstr">
      <vt:lpstr>ULIEGE Cover + image</vt:lpstr>
      <vt:lpstr>ULIEGE Titres, citations</vt:lpstr>
      <vt:lpstr>ULIEGE Base</vt:lpstr>
      <vt:lpstr>ULIEGE images grid</vt:lpstr>
      <vt:lpstr>Rialto à l’ULiège Library  Implications pour les e-ressources</vt:lpstr>
      <vt:lpstr>Présentation PowerPoint</vt:lpstr>
      <vt:lpstr>Présentation</vt:lpstr>
      <vt:lpstr>Présentation</vt:lpstr>
      <vt:lpstr>Présentation En pratique</vt:lpstr>
      <vt:lpstr>Changements</vt:lpstr>
      <vt:lpstr>Changements </vt:lpstr>
      <vt:lpstr>Changements </vt:lpstr>
      <vt:lpstr>Changements Workflow</vt:lpstr>
      <vt:lpstr>Changements </vt:lpstr>
      <vt:lpstr>Changements </vt:lpstr>
      <vt:lpstr>Outils</vt:lpstr>
      <vt:lpstr>Outils</vt:lpstr>
      <vt:lpstr>Cases</vt:lpstr>
      <vt:lpstr>Merci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Chapaux Elodie</dc:creator>
  <cp:keywords/>
  <dc:description/>
  <cp:lastModifiedBy>coline compere</cp:lastModifiedBy>
  <cp:revision>4</cp:revision>
  <cp:lastPrinted>2019-04-19T09:55:52Z</cp:lastPrinted>
  <dcterms:created xsi:type="dcterms:W3CDTF">2022-06-28T21:23:28Z</dcterms:created>
  <dcterms:modified xsi:type="dcterms:W3CDTF">2024-11-28T14:00:05Z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0x010100F79A6F5F103AF04F89B15FEA893CFE08</vt:lpwstr>
  </property>
  <property fmtid="{D5CDD505-2E9C-101B-9397-08002B2CF9AE}" pid="3" name="MediaServiceImageTags">
    <vt:lpwstr/>
  </property>
</Properties>
</file>