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385" r:id="rId2"/>
    <p:sldId id="528" r:id="rId3"/>
    <p:sldId id="529" r:id="rId4"/>
    <p:sldId id="530" r:id="rId5"/>
    <p:sldId id="531" r:id="rId6"/>
    <p:sldId id="532" r:id="rId7"/>
    <p:sldId id="533" r:id="rId8"/>
    <p:sldId id="534" r:id="rId9"/>
    <p:sldId id="535" r:id="rId10"/>
    <p:sldId id="463" r:id="rId11"/>
    <p:sldId id="474" r:id="rId12"/>
    <p:sldId id="468" r:id="rId13"/>
    <p:sldId id="527" r:id="rId14"/>
    <p:sldId id="506" r:id="rId15"/>
    <p:sldId id="469" r:id="rId16"/>
    <p:sldId id="480" r:id="rId17"/>
    <p:sldId id="508" r:id="rId18"/>
    <p:sldId id="507" r:id="rId19"/>
    <p:sldId id="470" r:id="rId20"/>
    <p:sldId id="471" r:id="rId21"/>
    <p:sldId id="498" r:id="rId22"/>
    <p:sldId id="500" r:id="rId23"/>
    <p:sldId id="510" r:id="rId24"/>
    <p:sldId id="537" r:id="rId25"/>
    <p:sldId id="538" r:id="rId26"/>
    <p:sldId id="509" r:id="rId27"/>
    <p:sldId id="476" r:id="rId28"/>
    <p:sldId id="481" r:id="rId29"/>
    <p:sldId id="484" r:id="rId30"/>
    <p:sldId id="485" r:id="rId31"/>
    <p:sldId id="486" r:id="rId32"/>
    <p:sldId id="525" r:id="rId33"/>
    <p:sldId id="526" r:id="rId34"/>
    <p:sldId id="487" r:id="rId35"/>
    <p:sldId id="488" r:id="rId36"/>
    <p:sldId id="490" r:id="rId37"/>
    <p:sldId id="493" r:id="rId38"/>
    <p:sldId id="511" r:id="rId39"/>
    <p:sldId id="494" r:id="rId40"/>
    <p:sldId id="501" r:id="rId41"/>
    <p:sldId id="502" r:id="rId42"/>
    <p:sldId id="503" r:id="rId43"/>
    <p:sldId id="514" r:id="rId44"/>
    <p:sldId id="523" r:id="rId45"/>
    <p:sldId id="515" r:id="rId46"/>
    <p:sldId id="519" r:id="rId47"/>
    <p:sldId id="520" r:id="rId48"/>
    <p:sldId id="521" r:id="rId49"/>
    <p:sldId id="522" r:id="rId50"/>
    <p:sldId id="524" r:id="rId51"/>
    <p:sldId id="497" r:id="rId5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imon" initials="s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0E9CF"/>
    <a:srgbClr val="C7BA97"/>
    <a:srgbClr val="585B6E"/>
    <a:srgbClr val="FF33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036" autoAdjust="0"/>
  </p:normalViewPr>
  <p:slideViewPr>
    <p:cSldViewPr>
      <p:cViewPr>
        <p:scale>
          <a:sx n="66" d="100"/>
          <a:sy n="66" d="100"/>
        </p:scale>
        <p:origin x="-2814"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9" d="100"/>
          <a:sy n="59" d="100"/>
        </p:scale>
        <p:origin x="-3216"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419F888E-E9F2-4262-8ED1-4733E5EB7415}" type="pres">
      <dgm:prSet presAssocID="{D0C7173F-6BA8-4024-A96A-EED264BBF3B7}" presName="oneComp" presStyleCnt="0"/>
      <dgm:spPr/>
    </dgm:pt>
    <dgm:pt modelId="{906BFCCA-8A6E-477E-AF2D-0C965A6B3B5F}" type="pres">
      <dgm:prSet presAssocID="{D0C7173F-6BA8-4024-A96A-EED264BBF3B7}" presName="dummyConnPt" presStyleCnt="0"/>
      <dgm:spPr/>
    </dgm:pt>
    <dgm:pt modelId="{B032B44D-6DD1-4C5D-BBC9-CC4001F77649}" type="pres">
      <dgm:prSet presAssocID="{D0C7173F-6BA8-4024-A96A-EED264BBF3B7}" presName="oneNode" presStyleLbl="node1" presStyleIdx="0" presStyleCnt="1" custScaleX="106183" custScaleY="109985">
        <dgm:presLayoutVars>
          <dgm:bulletEnabled val="1"/>
        </dgm:presLayoutVars>
      </dgm:prSet>
      <dgm:spPr/>
      <dgm:t>
        <a:bodyPr/>
        <a:lstStyle/>
        <a:p>
          <a:endParaRPr lang="fr-BE"/>
        </a:p>
      </dgm:t>
    </dgm:pt>
    <dgm:pt modelId="{93562CCA-CF45-4A1F-9F64-665EFA744B01}" type="pres">
      <dgm:prSet presAssocID="{D0C7173F-6BA8-4024-A96A-EED264BBF3B7}" presName="dummya" presStyleCnt="0"/>
      <dgm:spPr/>
    </dgm:pt>
    <dgm:pt modelId="{919B784B-409B-4EF1-8D28-DC0C0D8D854A}" type="pres">
      <dgm:prSet presAssocID="{D0C7173F-6BA8-4024-A96A-EED264BBF3B7}" presName="dummyb" presStyleCnt="0"/>
      <dgm:spPr/>
    </dgm:pt>
    <dgm:pt modelId="{00F7DA8D-A51D-467B-A6FD-308A1AA65130}" type="pres">
      <dgm:prSet presAssocID="{D0C7173F-6BA8-4024-A96A-EED264BBF3B7}" presName="dummyc" presStyleCnt="0"/>
      <dgm:spPr/>
    </dgm:pt>
    <dgm:pt modelId="{A0047AA9-AF15-4ABA-AFC2-AAC49CDC4AAA}" type="pres">
      <dgm:prSet presAssocID="{7747E05A-D3B6-4FAA-9CC3-15BDE6000001}" presName="singleconn" presStyleLbl="sibTrans2D1" presStyleIdx="0" presStyleCnt="1"/>
      <dgm:spPr/>
      <dgm:t>
        <a:bodyPr/>
        <a:lstStyle/>
        <a:p>
          <a:endParaRPr lang="fr-BE"/>
        </a:p>
      </dgm:t>
    </dgm:pt>
  </dgm:ptLst>
  <dgm:cxnLst>
    <dgm:cxn modelId="{79CFF0DE-9A50-4F6B-A94C-99F4D3120D7F}" type="presOf" srcId="{4DFF2DC9-374C-417B-9A78-9AAB5E2C7661}" destId="{3D1C5ABE-EB28-4285-A537-AB39747A6D89}"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088668FA-7307-4570-A357-BF310AEDD32C}" type="presOf" srcId="{7747E05A-D3B6-4FAA-9CC3-15BDE6000001}" destId="{A0047AA9-AF15-4ABA-AFC2-AAC49CDC4AAA}" srcOrd="0" destOrd="0" presId="urn:microsoft.com/office/officeart/2005/8/layout/radial6"/>
    <dgm:cxn modelId="{AEB8AE95-883D-4A6A-AA0F-572CCFC3A88B}" type="presOf" srcId="{D0C7173F-6BA8-4024-A96A-EED264BBF3B7}" destId="{B032B44D-6DD1-4C5D-BBC9-CC4001F77649}"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B31B9968-639D-402B-A18B-03E04F9A6FC9}" type="presOf" srcId="{8B44DB20-49FE-490D-BF30-7A85BB8E3FF6}" destId="{AE607F78-F4C5-494F-9B38-ACD4BD0851C8}" srcOrd="0" destOrd="0" presId="urn:microsoft.com/office/officeart/2005/8/layout/radial6"/>
    <dgm:cxn modelId="{707A33E2-56FD-4A57-8B0A-6253047077AE}" type="presParOf" srcId="{AE607F78-F4C5-494F-9B38-ACD4BD0851C8}" destId="{3D1C5ABE-EB28-4285-A537-AB39747A6D89}" srcOrd="0" destOrd="0" presId="urn:microsoft.com/office/officeart/2005/8/layout/radial6"/>
    <dgm:cxn modelId="{5EC7109D-25D1-433A-B7C6-CD23051F00C9}" type="presParOf" srcId="{AE607F78-F4C5-494F-9B38-ACD4BD0851C8}" destId="{419F888E-E9F2-4262-8ED1-4733E5EB7415}" srcOrd="1" destOrd="0" presId="urn:microsoft.com/office/officeart/2005/8/layout/radial6"/>
    <dgm:cxn modelId="{CF7BD5DE-D0B3-43DC-B157-476A9B933B87}" type="presParOf" srcId="{419F888E-E9F2-4262-8ED1-4733E5EB7415}" destId="{906BFCCA-8A6E-477E-AF2D-0C965A6B3B5F}" srcOrd="0" destOrd="0" presId="urn:microsoft.com/office/officeart/2005/8/layout/radial6"/>
    <dgm:cxn modelId="{787A8CA4-77CE-43B1-ACA8-A2CEF869C93B}" type="presParOf" srcId="{419F888E-E9F2-4262-8ED1-4733E5EB7415}" destId="{B032B44D-6DD1-4C5D-BBC9-CC4001F77649}" srcOrd="1" destOrd="0" presId="urn:microsoft.com/office/officeart/2005/8/layout/radial6"/>
    <dgm:cxn modelId="{600F7569-D018-42B8-8F5C-5F4CD11CA4EB}" type="presParOf" srcId="{AE607F78-F4C5-494F-9B38-ACD4BD0851C8}" destId="{93562CCA-CF45-4A1F-9F64-665EFA744B01}" srcOrd="2" destOrd="0" presId="urn:microsoft.com/office/officeart/2005/8/layout/radial6"/>
    <dgm:cxn modelId="{3EAB408D-47F2-44DF-9630-F2B625A0FFDB}" type="presParOf" srcId="{AE607F78-F4C5-494F-9B38-ACD4BD0851C8}" destId="{919B784B-409B-4EF1-8D28-DC0C0D8D854A}" srcOrd="3" destOrd="0" presId="urn:microsoft.com/office/officeart/2005/8/layout/radial6"/>
    <dgm:cxn modelId="{6F201F81-69E9-4CCA-81C4-BD016AD2308A}" type="presParOf" srcId="{AE607F78-F4C5-494F-9B38-ACD4BD0851C8}" destId="{00F7DA8D-A51D-467B-A6FD-308A1AA65130}" srcOrd="4" destOrd="0" presId="urn:microsoft.com/office/officeart/2005/8/layout/radial6"/>
    <dgm:cxn modelId="{2A3F6D9E-238B-4761-92E1-46933CDF116B}" type="presParOf" srcId="{AE607F78-F4C5-494F-9B38-ACD4BD0851C8}" destId="{A0047AA9-AF15-4ABA-AFC2-AAC49CDC4AAA}"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77B9AC-A53E-468E-8B53-290426CA8226}" type="doc">
      <dgm:prSet loTypeId="urn:microsoft.com/office/officeart/2005/8/layout/hierarchy4" loCatId="list" qsTypeId="urn:microsoft.com/office/officeart/2005/8/quickstyle/simple1" qsCatId="simple" csTypeId="urn:microsoft.com/office/officeart/2005/8/colors/colorful1#3" csCatId="colorful" phldr="1"/>
      <dgm:spPr/>
      <dgm:t>
        <a:bodyPr/>
        <a:lstStyle/>
        <a:p>
          <a:endParaRPr lang="fr-BE"/>
        </a:p>
      </dgm:t>
    </dgm:pt>
    <dgm:pt modelId="{05564862-761B-4018-AD77-6665D3264341}">
      <dgm:prSet phldrT="[Texte]"/>
      <dgm:spPr/>
      <dgm:t>
        <a:bodyPr/>
        <a:lstStyle/>
        <a:p>
          <a:r>
            <a:rPr lang="fr-BE" dirty="0" err="1" smtClean="0">
              <a:solidFill>
                <a:schemeClr val="tx2"/>
              </a:solidFill>
            </a:rPr>
            <a:t>eResources</a:t>
          </a:r>
          <a:endParaRPr lang="fr-BE" dirty="0">
            <a:solidFill>
              <a:schemeClr val="tx2"/>
            </a:solidFill>
          </a:endParaRPr>
        </a:p>
      </dgm:t>
    </dgm:pt>
    <dgm:pt modelId="{663233B9-6A9A-4AF0-959F-EE521850745F}" type="parTrans" cxnId="{C158ADE5-23F0-4BFD-BAFC-21397796A630}">
      <dgm:prSet/>
      <dgm:spPr/>
      <dgm:t>
        <a:bodyPr/>
        <a:lstStyle/>
        <a:p>
          <a:endParaRPr lang="fr-BE"/>
        </a:p>
      </dgm:t>
    </dgm:pt>
    <dgm:pt modelId="{7B457BD2-6AE8-44FC-8CB9-78782209D772}" type="sibTrans" cxnId="{C158ADE5-23F0-4BFD-BAFC-21397796A630}">
      <dgm:prSet/>
      <dgm:spPr/>
      <dgm:t>
        <a:bodyPr/>
        <a:lstStyle/>
        <a:p>
          <a:endParaRPr lang="fr-BE"/>
        </a:p>
      </dgm:t>
    </dgm:pt>
    <dgm:pt modelId="{20D0BFD2-B7D9-4901-A1DA-34848D46F76D}">
      <dgm:prSet phldrT="[Texte]" custT="1"/>
      <dgm:spPr/>
      <dgm:t>
        <a:bodyPr/>
        <a:lstStyle/>
        <a:p>
          <a:r>
            <a:rPr lang="fr-BE" sz="2800" dirty="0" smtClean="0">
              <a:solidFill>
                <a:schemeClr val="tx2"/>
              </a:solidFill>
            </a:rPr>
            <a:t>Packages / </a:t>
          </a:r>
          <a:r>
            <a:rPr lang="fr-BE" sz="2800" dirty="0" err="1" smtClean="0">
              <a:solidFill>
                <a:schemeClr val="tx2"/>
              </a:solidFill>
            </a:rPr>
            <a:t>Databases</a:t>
          </a:r>
          <a:r>
            <a:rPr lang="fr-BE" sz="2800" dirty="0" smtClean="0">
              <a:solidFill>
                <a:schemeClr val="tx2"/>
              </a:solidFill>
            </a:rPr>
            <a:t> </a:t>
          </a:r>
          <a:r>
            <a:rPr lang="fr-BE" sz="2800" dirty="0" err="1" smtClean="0">
              <a:solidFill>
                <a:schemeClr val="tx2"/>
              </a:solidFill>
            </a:rPr>
            <a:t>with</a:t>
          </a:r>
          <a:r>
            <a:rPr lang="fr-BE" sz="2800" dirty="0" smtClean="0">
              <a:solidFill>
                <a:schemeClr val="tx2"/>
              </a:solidFill>
            </a:rPr>
            <a:t> FT</a:t>
          </a:r>
          <a:endParaRPr lang="fr-BE" sz="2800" dirty="0">
            <a:solidFill>
              <a:schemeClr val="tx2"/>
            </a:solidFill>
          </a:endParaRPr>
        </a:p>
      </dgm:t>
    </dgm:pt>
    <dgm:pt modelId="{9EBC14DF-FF1A-4CD2-A68A-B0EAEBADC719}" type="parTrans" cxnId="{70BD8B8B-D72E-42B0-8C43-D32AECFF9B13}">
      <dgm:prSet/>
      <dgm:spPr/>
      <dgm:t>
        <a:bodyPr/>
        <a:lstStyle/>
        <a:p>
          <a:endParaRPr lang="fr-BE"/>
        </a:p>
      </dgm:t>
    </dgm:pt>
    <dgm:pt modelId="{BC0A02F9-048D-46EC-96CB-999175ED0000}" type="sibTrans" cxnId="{70BD8B8B-D72E-42B0-8C43-D32AECFF9B13}">
      <dgm:prSet/>
      <dgm:spPr/>
      <dgm:t>
        <a:bodyPr/>
        <a:lstStyle/>
        <a:p>
          <a:endParaRPr lang="fr-BE"/>
        </a:p>
      </dgm:t>
    </dgm:pt>
    <dgm:pt modelId="{83A602AC-4317-499F-8BBC-FCDD6C69F384}">
      <dgm:prSet phldrT="[Texte]"/>
      <dgm:spPr/>
      <dgm:t>
        <a:bodyPr/>
        <a:lstStyle/>
        <a:p>
          <a:r>
            <a:rPr lang="fr-BE" dirty="0" err="1" smtClean="0">
              <a:solidFill>
                <a:schemeClr val="tx2"/>
              </a:solidFill>
            </a:rPr>
            <a:t>eBooks</a:t>
          </a:r>
          <a:endParaRPr lang="fr-BE" dirty="0">
            <a:solidFill>
              <a:schemeClr val="tx2"/>
            </a:solidFill>
          </a:endParaRPr>
        </a:p>
      </dgm:t>
    </dgm:pt>
    <dgm:pt modelId="{D6A2A7A2-8F99-4952-8F5F-B4DA9021C04B}" type="parTrans" cxnId="{A1B8F2F0-F62E-46A9-9CB6-0D9B3A0BAB7B}">
      <dgm:prSet/>
      <dgm:spPr/>
      <dgm:t>
        <a:bodyPr/>
        <a:lstStyle/>
        <a:p>
          <a:endParaRPr lang="fr-BE"/>
        </a:p>
      </dgm:t>
    </dgm:pt>
    <dgm:pt modelId="{E8763FB4-1321-44C6-90EB-299E04E77C2B}" type="sibTrans" cxnId="{A1B8F2F0-F62E-46A9-9CB6-0D9B3A0BAB7B}">
      <dgm:prSet/>
      <dgm:spPr/>
      <dgm:t>
        <a:bodyPr/>
        <a:lstStyle/>
        <a:p>
          <a:endParaRPr lang="fr-BE"/>
        </a:p>
      </dgm:t>
    </dgm:pt>
    <dgm:pt modelId="{97593AAD-BCE0-42E5-88FB-7FC3FDC6AB12}">
      <dgm:prSet phldrT="[Texte]"/>
      <dgm:spPr/>
      <dgm:t>
        <a:bodyPr/>
        <a:lstStyle/>
        <a:p>
          <a:r>
            <a:rPr lang="fr-BE" dirty="0" err="1" smtClean="0">
              <a:solidFill>
                <a:schemeClr val="tx2"/>
              </a:solidFill>
            </a:rPr>
            <a:t>eJournals</a:t>
          </a:r>
          <a:endParaRPr lang="fr-BE" dirty="0">
            <a:solidFill>
              <a:schemeClr val="tx2"/>
            </a:solidFill>
          </a:endParaRPr>
        </a:p>
      </dgm:t>
    </dgm:pt>
    <dgm:pt modelId="{37CC2C3D-B90F-4DC3-8235-63A8F756FD54}" type="parTrans" cxnId="{396A3577-3CE6-46A1-A3AC-94E73EA6E2AB}">
      <dgm:prSet/>
      <dgm:spPr/>
      <dgm:t>
        <a:bodyPr/>
        <a:lstStyle/>
        <a:p>
          <a:endParaRPr lang="fr-BE"/>
        </a:p>
      </dgm:t>
    </dgm:pt>
    <dgm:pt modelId="{2299ADEB-0F93-4DA0-B990-135AB9A475EB}" type="sibTrans" cxnId="{396A3577-3CE6-46A1-A3AC-94E73EA6E2AB}">
      <dgm:prSet/>
      <dgm:spPr/>
      <dgm:t>
        <a:bodyPr/>
        <a:lstStyle/>
        <a:p>
          <a:endParaRPr lang="fr-BE"/>
        </a:p>
      </dgm:t>
    </dgm:pt>
    <dgm:pt modelId="{9711D42E-5AC3-47F9-BBFC-3C646519DF56}">
      <dgm:prSet phldrT="[Texte]" custT="1"/>
      <dgm:spPr/>
      <dgm:t>
        <a:bodyPr/>
        <a:lstStyle/>
        <a:p>
          <a:r>
            <a:rPr lang="fr-BE" sz="2800" dirty="0" err="1" smtClean="0">
              <a:solidFill>
                <a:schemeClr val="tx2"/>
              </a:solidFill>
            </a:rPr>
            <a:t>Databases</a:t>
          </a:r>
          <a:r>
            <a:rPr lang="fr-BE" sz="2800" dirty="0" smtClean="0">
              <a:solidFill>
                <a:schemeClr val="tx2"/>
              </a:solidFill>
            </a:rPr>
            <a:t> </a:t>
          </a:r>
          <a:r>
            <a:rPr lang="fr-BE" sz="2800" dirty="0" err="1" smtClean="0">
              <a:solidFill>
                <a:schemeClr val="tx2"/>
              </a:solidFill>
            </a:rPr>
            <a:t>without</a:t>
          </a:r>
          <a:r>
            <a:rPr lang="fr-BE" sz="2800" dirty="0" smtClean="0">
              <a:solidFill>
                <a:schemeClr val="tx2"/>
              </a:solidFill>
            </a:rPr>
            <a:t> FT</a:t>
          </a:r>
          <a:endParaRPr lang="fr-BE" sz="2800" dirty="0">
            <a:solidFill>
              <a:schemeClr val="tx2"/>
            </a:solidFill>
          </a:endParaRPr>
        </a:p>
      </dgm:t>
    </dgm:pt>
    <dgm:pt modelId="{453AEB66-CA92-45A9-A37F-BB79AA77A2AE}" type="parTrans" cxnId="{A8E9929D-AE43-4108-89ED-9209960C0C24}">
      <dgm:prSet/>
      <dgm:spPr/>
      <dgm:t>
        <a:bodyPr/>
        <a:lstStyle/>
        <a:p>
          <a:endParaRPr lang="fr-BE"/>
        </a:p>
      </dgm:t>
    </dgm:pt>
    <dgm:pt modelId="{C7BC0593-A518-4DF8-9D4B-5BD98B094916}" type="sibTrans" cxnId="{A8E9929D-AE43-4108-89ED-9209960C0C24}">
      <dgm:prSet/>
      <dgm:spPr/>
      <dgm:t>
        <a:bodyPr/>
        <a:lstStyle/>
        <a:p>
          <a:endParaRPr lang="fr-BE"/>
        </a:p>
      </dgm:t>
    </dgm:pt>
    <dgm:pt modelId="{1F443F4C-D5C3-4D3F-A810-36F2388CE9D6}">
      <dgm:prSet phldrT="[Texte]"/>
      <dgm:spPr/>
      <dgm:t>
        <a:bodyPr/>
        <a:lstStyle/>
        <a:p>
          <a:r>
            <a:rPr lang="fr-BE" dirty="0" smtClean="0">
              <a:solidFill>
                <a:schemeClr val="tx2"/>
              </a:solidFill>
            </a:rPr>
            <a:t>Alma</a:t>
          </a:r>
          <a:endParaRPr lang="fr-BE" dirty="0">
            <a:solidFill>
              <a:schemeClr val="tx2"/>
            </a:solidFill>
          </a:endParaRPr>
        </a:p>
      </dgm:t>
    </dgm:pt>
    <dgm:pt modelId="{F75A7DA7-3C1F-490D-A4CC-759A98D287D3}" type="parTrans" cxnId="{B23C6848-8367-4595-AA2E-31F2FD487AF6}">
      <dgm:prSet/>
      <dgm:spPr/>
      <dgm:t>
        <a:bodyPr/>
        <a:lstStyle/>
        <a:p>
          <a:endParaRPr lang="fr-BE"/>
        </a:p>
      </dgm:t>
    </dgm:pt>
    <dgm:pt modelId="{0DA6FF07-4046-4D86-9211-1DC8DD4BD15F}" type="sibTrans" cxnId="{B23C6848-8367-4595-AA2E-31F2FD487AF6}">
      <dgm:prSet/>
      <dgm:spPr/>
      <dgm:t>
        <a:bodyPr/>
        <a:lstStyle/>
        <a:p>
          <a:endParaRPr lang="fr-BE"/>
        </a:p>
      </dgm:t>
    </dgm:pt>
    <dgm:pt modelId="{730D566A-3858-4B40-B58A-A15AF80C371C}">
      <dgm:prSet phldrT="[Texte]" custT="1"/>
      <dgm:spPr/>
      <dgm:t>
        <a:bodyPr/>
        <a:lstStyle/>
        <a:p>
          <a:r>
            <a:rPr lang="fr-BE" sz="2800" dirty="0" err="1" smtClean="0">
              <a:solidFill>
                <a:schemeClr val="tx2"/>
              </a:solidFill>
            </a:rPr>
            <a:t>Electronic</a:t>
          </a:r>
          <a:r>
            <a:rPr lang="fr-BE" sz="2800" dirty="0" smtClean="0">
              <a:solidFill>
                <a:schemeClr val="tx2"/>
              </a:solidFill>
            </a:rPr>
            <a:t> collection</a:t>
          </a:r>
          <a:endParaRPr lang="fr-BE" sz="2800" dirty="0">
            <a:solidFill>
              <a:schemeClr val="tx2"/>
            </a:solidFill>
          </a:endParaRPr>
        </a:p>
      </dgm:t>
    </dgm:pt>
    <dgm:pt modelId="{8C43C420-86BB-45DB-B197-672495B4F291}" type="parTrans" cxnId="{9A28A6A6-230F-44E1-BBA9-006AA7934070}">
      <dgm:prSet/>
      <dgm:spPr/>
      <dgm:t>
        <a:bodyPr/>
        <a:lstStyle/>
        <a:p>
          <a:endParaRPr lang="fr-BE"/>
        </a:p>
      </dgm:t>
    </dgm:pt>
    <dgm:pt modelId="{4759F999-4256-4B73-A2AC-238815D4F1B3}" type="sibTrans" cxnId="{9A28A6A6-230F-44E1-BBA9-006AA7934070}">
      <dgm:prSet/>
      <dgm:spPr/>
      <dgm:t>
        <a:bodyPr/>
        <a:lstStyle/>
        <a:p>
          <a:endParaRPr lang="fr-BE"/>
        </a:p>
      </dgm:t>
    </dgm:pt>
    <dgm:pt modelId="{89CC4C4E-900F-4204-8F56-A6602A4F74B0}">
      <dgm:prSet phldrT="[Texte]"/>
      <dgm:spPr/>
      <dgm:t>
        <a:bodyPr/>
        <a:lstStyle/>
        <a:p>
          <a:r>
            <a:rPr lang="fr-BE" dirty="0" smtClean="0">
              <a:solidFill>
                <a:schemeClr val="tx2"/>
              </a:solidFill>
            </a:rPr>
            <a:t>Portfolio</a:t>
          </a:r>
          <a:endParaRPr lang="fr-BE" dirty="0">
            <a:solidFill>
              <a:schemeClr val="tx2"/>
            </a:solidFill>
          </a:endParaRPr>
        </a:p>
      </dgm:t>
    </dgm:pt>
    <dgm:pt modelId="{D02E0E0E-1759-4E02-A1F4-738B8BB6EC0A}" type="parTrans" cxnId="{74372535-8F21-49CA-A502-46BAA026F430}">
      <dgm:prSet/>
      <dgm:spPr/>
      <dgm:t>
        <a:bodyPr/>
        <a:lstStyle/>
        <a:p>
          <a:endParaRPr lang="fr-BE"/>
        </a:p>
      </dgm:t>
    </dgm:pt>
    <dgm:pt modelId="{CFC71C89-8F12-4312-A9C7-AE259E4B02E9}" type="sibTrans" cxnId="{74372535-8F21-49CA-A502-46BAA026F430}">
      <dgm:prSet/>
      <dgm:spPr/>
      <dgm:t>
        <a:bodyPr/>
        <a:lstStyle/>
        <a:p>
          <a:endParaRPr lang="fr-BE"/>
        </a:p>
      </dgm:t>
    </dgm:pt>
    <dgm:pt modelId="{4062A1BE-28A9-4EDC-AFFF-DDF0EB42F7A4}" type="pres">
      <dgm:prSet presAssocID="{6777B9AC-A53E-468E-8B53-290426CA8226}" presName="Name0" presStyleCnt="0">
        <dgm:presLayoutVars>
          <dgm:chPref val="1"/>
          <dgm:dir/>
          <dgm:animOne val="branch"/>
          <dgm:animLvl val="lvl"/>
          <dgm:resizeHandles/>
        </dgm:presLayoutVars>
      </dgm:prSet>
      <dgm:spPr/>
      <dgm:t>
        <a:bodyPr/>
        <a:lstStyle/>
        <a:p>
          <a:endParaRPr lang="fr-BE"/>
        </a:p>
      </dgm:t>
    </dgm:pt>
    <dgm:pt modelId="{B9688499-8117-49AD-A885-4AB61DE4ED8B}" type="pres">
      <dgm:prSet presAssocID="{1F443F4C-D5C3-4D3F-A810-36F2388CE9D6}" presName="vertOne" presStyleCnt="0"/>
      <dgm:spPr/>
    </dgm:pt>
    <dgm:pt modelId="{7DC3083B-C3D4-4609-B582-166240031413}" type="pres">
      <dgm:prSet presAssocID="{1F443F4C-D5C3-4D3F-A810-36F2388CE9D6}" presName="txOne" presStyleLbl="node0" presStyleIdx="0" presStyleCnt="2" custScaleY="46750" custLinFactNeighborX="-109" custLinFactNeighborY="-1021">
        <dgm:presLayoutVars>
          <dgm:chPref val="3"/>
        </dgm:presLayoutVars>
      </dgm:prSet>
      <dgm:spPr/>
      <dgm:t>
        <a:bodyPr/>
        <a:lstStyle/>
        <a:p>
          <a:endParaRPr lang="fr-BE"/>
        </a:p>
      </dgm:t>
    </dgm:pt>
    <dgm:pt modelId="{EF21F694-B4E3-49AF-8866-ADED42858229}" type="pres">
      <dgm:prSet presAssocID="{1F443F4C-D5C3-4D3F-A810-36F2388CE9D6}" presName="parTransOne" presStyleCnt="0"/>
      <dgm:spPr/>
    </dgm:pt>
    <dgm:pt modelId="{ADDD7726-7334-468C-BC91-DEF91B9D9223}" type="pres">
      <dgm:prSet presAssocID="{1F443F4C-D5C3-4D3F-A810-36F2388CE9D6}" presName="horzOne" presStyleCnt="0"/>
      <dgm:spPr/>
    </dgm:pt>
    <dgm:pt modelId="{693F82C1-39FD-4FE1-BACC-2E68E293132B}" type="pres">
      <dgm:prSet presAssocID="{730D566A-3858-4B40-B58A-A15AF80C371C}" presName="vertTwo" presStyleCnt="0"/>
      <dgm:spPr/>
    </dgm:pt>
    <dgm:pt modelId="{1B6B32CC-A3CE-4383-BCD2-222FCBA89BEF}" type="pres">
      <dgm:prSet presAssocID="{730D566A-3858-4B40-B58A-A15AF80C371C}" presName="txTwo" presStyleLbl="node2" presStyleIdx="0" presStyleCnt="3" custScaleY="98188">
        <dgm:presLayoutVars>
          <dgm:chPref val="3"/>
        </dgm:presLayoutVars>
      </dgm:prSet>
      <dgm:spPr/>
      <dgm:t>
        <a:bodyPr/>
        <a:lstStyle/>
        <a:p>
          <a:endParaRPr lang="fr-BE"/>
        </a:p>
      </dgm:t>
    </dgm:pt>
    <dgm:pt modelId="{6647EB90-D957-4A7C-82E4-FCD915C8E897}" type="pres">
      <dgm:prSet presAssocID="{730D566A-3858-4B40-B58A-A15AF80C371C}" presName="parTransTwo" presStyleCnt="0"/>
      <dgm:spPr/>
    </dgm:pt>
    <dgm:pt modelId="{C5DA994D-700D-4570-86A7-D2BD35143690}" type="pres">
      <dgm:prSet presAssocID="{730D566A-3858-4B40-B58A-A15AF80C371C}" presName="horzTwo" presStyleCnt="0"/>
      <dgm:spPr/>
    </dgm:pt>
    <dgm:pt modelId="{9714D2D7-4B98-459F-8110-F30E63DCC06C}" type="pres">
      <dgm:prSet presAssocID="{89CC4C4E-900F-4204-8F56-A6602A4F74B0}" presName="vertThree" presStyleCnt="0"/>
      <dgm:spPr/>
    </dgm:pt>
    <dgm:pt modelId="{97CD42EE-84BF-4126-9206-5554B5E5C9DA}" type="pres">
      <dgm:prSet presAssocID="{89CC4C4E-900F-4204-8F56-A6602A4F74B0}" presName="txThree" presStyleLbl="node3" presStyleIdx="0" presStyleCnt="3">
        <dgm:presLayoutVars>
          <dgm:chPref val="3"/>
        </dgm:presLayoutVars>
      </dgm:prSet>
      <dgm:spPr/>
      <dgm:t>
        <a:bodyPr/>
        <a:lstStyle/>
        <a:p>
          <a:endParaRPr lang="fr-BE"/>
        </a:p>
      </dgm:t>
    </dgm:pt>
    <dgm:pt modelId="{BBBAAC33-AF8E-4E0E-BAC1-4E9A2BAD90CE}" type="pres">
      <dgm:prSet presAssocID="{89CC4C4E-900F-4204-8F56-A6602A4F74B0}" presName="horzThree" presStyleCnt="0"/>
      <dgm:spPr/>
    </dgm:pt>
    <dgm:pt modelId="{1C16825E-5670-4785-98A0-8DF54DDD1E95}" type="pres">
      <dgm:prSet presAssocID="{0DA6FF07-4046-4D86-9211-1DC8DD4BD15F}" presName="sibSpaceOne" presStyleCnt="0"/>
      <dgm:spPr/>
    </dgm:pt>
    <dgm:pt modelId="{E991B9AF-9749-45FC-9774-DF215F9A32B3}" type="pres">
      <dgm:prSet presAssocID="{05564862-761B-4018-AD77-6665D3264341}" presName="vertOne" presStyleCnt="0"/>
      <dgm:spPr/>
    </dgm:pt>
    <dgm:pt modelId="{3A754227-4F1E-4C4F-9B74-621147A3E5AC}" type="pres">
      <dgm:prSet presAssocID="{05564862-761B-4018-AD77-6665D3264341}" presName="txOne" presStyleLbl="node0" presStyleIdx="1" presStyleCnt="2" custScaleY="48270">
        <dgm:presLayoutVars>
          <dgm:chPref val="3"/>
        </dgm:presLayoutVars>
      </dgm:prSet>
      <dgm:spPr/>
      <dgm:t>
        <a:bodyPr/>
        <a:lstStyle/>
        <a:p>
          <a:endParaRPr lang="fr-BE"/>
        </a:p>
      </dgm:t>
    </dgm:pt>
    <dgm:pt modelId="{07BC0A52-82D0-43A1-8203-14DD3CCA63F4}" type="pres">
      <dgm:prSet presAssocID="{05564862-761B-4018-AD77-6665D3264341}" presName="parTransOne" presStyleCnt="0"/>
      <dgm:spPr/>
    </dgm:pt>
    <dgm:pt modelId="{78B8C2AD-6261-4259-80A0-D065EC723FAF}" type="pres">
      <dgm:prSet presAssocID="{05564862-761B-4018-AD77-6665D3264341}" presName="horzOne" presStyleCnt="0"/>
      <dgm:spPr/>
    </dgm:pt>
    <dgm:pt modelId="{E3612A20-D03C-44B6-80AF-F7803BB1A044}" type="pres">
      <dgm:prSet presAssocID="{20D0BFD2-B7D9-4901-A1DA-34848D46F76D}" presName="vertTwo" presStyleCnt="0"/>
      <dgm:spPr/>
    </dgm:pt>
    <dgm:pt modelId="{7F89753D-3613-4E6C-9993-6E859F8FA6CC}" type="pres">
      <dgm:prSet presAssocID="{20D0BFD2-B7D9-4901-A1DA-34848D46F76D}" presName="txTwo" presStyleLbl="node2" presStyleIdx="1" presStyleCnt="3" custScaleX="99131" custScaleY="97548" custLinFactNeighborX="210" custLinFactNeighborY="-16646">
        <dgm:presLayoutVars>
          <dgm:chPref val="3"/>
        </dgm:presLayoutVars>
      </dgm:prSet>
      <dgm:spPr/>
      <dgm:t>
        <a:bodyPr/>
        <a:lstStyle/>
        <a:p>
          <a:endParaRPr lang="fr-BE"/>
        </a:p>
      </dgm:t>
    </dgm:pt>
    <dgm:pt modelId="{7C216BB1-5787-4B90-AC5A-3C2D043861B0}" type="pres">
      <dgm:prSet presAssocID="{20D0BFD2-B7D9-4901-A1DA-34848D46F76D}" presName="parTransTwo" presStyleCnt="0"/>
      <dgm:spPr/>
    </dgm:pt>
    <dgm:pt modelId="{7A1A4C84-5CBD-422A-A2BC-E6C7CCD49583}" type="pres">
      <dgm:prSet presAssocID="{20D0BFD2-B7D9-4901-A1DA-34848D46F76D}" presName="horzTwo" presStyleCnt="0"/>
      <dgm:spPr/>
    </dgm:pt>
    <dgm:pt modelId="{A7DE0D2F-C39A-4231-8972-1058FCD3EC6C}" type="pres">
      <dgm:prSet presAssocID="{83A602AC-4317-499F-8BBC-FCDD6C69F384}" presName="vertThree" presStyleCnt="0"/>
      <dgm:spPr/>
    </dgm:pt>
    <dgm:pt modelId="{72B9154F-FD1B-4A50-A493-1DC0DC1AC70F}" type="pres">
      <dgm:prSet presAssocID="{83A602AC-4317-499F-8BBC-FCDD6C69F384}" presName="txThree" presStyleLbl="node3" presStyleIdx="1" presStyleCnt="3">
        <dgm:presLayoutVars>
          <dgm:chPref val="3"/>
        </dgm:presLayoutVars>
      </dgm:prSet>
      <dgm:spPr/>
      <dgm:t>
        <a:bodyPr/>
        <a:lstStyle/>
        <a:p>
          <a:endParaRPr lang="fr-BE"/>
        </a:p>
      </dgm:t>
    </dgm:pt>
    <dgm:pt modelId="{6F15C4B9-676C-4ECD-A426-55BCFBC9E84A}" type="pres">
      <dgm:prSet presAssocID="{83A602AC-4317-499F-8BBC-FCDD6C69F384}" presName="horzThree" presStyleCnt="0"/>
      <dgm:spPr/>
    </dgm:pt>
    <dgm:pt modelId="{FD0DADC5-128F-4130-9798-CB9D39C09601}" type="pres">
      <dgm:prSet presAssocID="{E8763FB4-1321-44C6-90EB-299E04E77C2B}" presName="sibSpaceThree" presStyleCnt="0"/>
      <dgm:spPr/>
    </dgm:pt>
    <dgm:pt modelId="{6714D32D-341F-4484-A5DB-B74C2D1D4200}" type="pres">
      <dgm:prSet presAssocID="{97593AAD-BCE0-42E5-88FB-7FC3FDC6AB12}" presName="vertThree" presStyleCnt="0"/>
      <dgm:spPr/>
    </dgm:pt>
    <dgm:pt modelId="{2D00BC89-76EF-4DF4-B37E-5C8538D0013A}" type="pres">
      <dgm:prSet presAssocID="{97593AAD-BCE0-42E5-88FB-7FC3FDC6AB12}" presName="txThree" presStyleLbl="node3" presStyleIdx="2" presStyleCnt="3">
        <dgm:presLayoutVars>
          <dgm:chPref val="3"/>
        </dgm:presLayoutVars>
      </dgm:prSet>
      <dgm:spPr/>
      <dgm:t>
        <a:bodyPr/>
        <a:lstStyle/>
        <a:p>
          <a:endParaRPr lang="fr-BE"/>
        </a:p>
      </dgm:t>
    </dgm:pt>
    <dgm:pt modelId="{33ACEEB2-2504-47BF-B54B-28CCACC40551}" type="pres">
      <dgm:prSet presAssocID="{97593AAD-BCE0-42E5-88FB-7FC3FDC6AB12}" presName="horzThree" presStyleCnt="0"/>
      <dgm:spPr/>
    </dgm:pt>
    <dgm:pt modelId="{B17D1A41-E7CC-456A-9458-7E076B6843F5}" type="pres">
      <dgm:prSet presAssocID="{BC0A02F9-048D-46EC-96CB-999175ED0000}" presName="sibSpaceTwo" presStyleCnt="0"/>
      <dgm:spPr/>
    </dgm:pt>
    <dgm:pt modelId="{9759C775-6D76-418F-AAB1-3A29D7A89B7E}" type="pres">
      <dgm:prSet presAssocID="{9711D42E-5AC3-47F9-BBFC-3C646519DF56}" presName="vertTwo" presStyleCnt="0"/>
      <dgm:spPr/>
    </dgm:pt>
    <dgm:pt modelId="{F8FE23B9-6D4E-4E98-A3D5-5B01FCD263D7}" type="pres">
      <dgm:prSet presAssocID="{9711D42E-5AC3-47F9-BBFC-3C646519DF56}" presName="txTwo" presStyleLbl="node2" presStyleIdx="2" presStyleCnt="3" custScaleX="107028" custScaleY="97262" custLinFactNeighborX="-5882" custLinFactNeighborY="-2320">
        <dgm:presLayoutVars>
          <dgm:chPref val="3"/>
        </dgm:presLayoutVars>
      </dgm:prSet>
      <dgm:spPr/>
      <dgm:t>
        <a:bodyPr/>
        <a:lstStyle/>
        <a:p>
          <a:endParaRPr lang="fr-BE"/>
        </a:p>
      </dgm:t>
    </dgm:pt>
    <dgm:pt modelId="{C33F7D74-76FF-410D-BDC6-0FF75DE203F0}" type="pres">
      <dgm:prSet presAssocID="{9711D42E-5AC3-47F9-BBFC-3C646519DF56}" presName="horzTwo" presStyleCnt="0"/>
      <dgm:spPr/>
    </dgm:pt>
  </dgm:ptLst>
  <dgm:cxnLst>
    <dgm:cxn modelId="{7037C15C-EC99-4653-BD1B-EEFD02454424}" type="presOf" srcId="{05564862-761B-4018-AD77-6665D3264341}" destId="{3A754227-4F1E-4C4F-9B74-621147A3E5AC}" srcOrd="0" destOrd="0" presId="urn:microsoft.com/office/officeart/2005/8/layout/hierarchy4"/>
    <dgm:cxn modelId="{54710883-6AED-49A0-B20B-3D9DEACC79F0}" type="presOf" srcId="{730D566A-3858-4B40-B58A-A15AF80C371C}" destId="{1B6B32CC-A3CE-4383-BCD2-222FCBA89BEF}" srcOrd="0" destOrd="0" presId="urn:microsoft.com/office/officeart/2005/8/layout/hierarchy4"/>
    <dgm:cxn modelId="{601555A8-0B86-46FF-9098-368913DBEFF6}" type="presOf" srcId="{83A602AC-4317-499F-8BBC-FCDD6C69F384}" destId="{72B9154F-FD1B-4A50-A493-1DC0DC1AC70F}" srcOrd="0" destOrd="0" presId="urn:microsoft.com/office/officeart/2005/8/layout/hierarchy4"/>
    <dgm:cxn modelId="{596F3768-04DE-47A5-ADCF-8B8E01D3583D}" type="presOf" srcId="{6777B9AC-A53E-468E-8B53-290426CA8226}" destId="{4062A1BE-28A9-4EDC-AFFF-DDF0EB42F7A4}" srcOrd="0" destOrd="0" presId="urn:microsoft.com/office/officeart/2005/8/layout/hierarchy4"/>
    <dgm:cxn modelId="{74372535-8F21-49CA-A502-46BAA026F430}" srcId="{730D566A-3858-4B40-B58A-A15AF80C371C}" destId="{89CC4C4E-900F-4204-8F56-A6602A4F74B0}" srcOrd="0" destOrd="0" parTransId="{D02E0E0E-1759-4E02-A1F4-738B8BB6EC0A}" sibTransId="{CFC71C89-8F12-4312-A9C7-AE259E4B02E9}"/>
    <dgm:cxn modelId="{A1B8F2F0-F62E-46A9-9CB6-0D9B3A0BAB7B}" srcId="{20D0BFD2-B7D9-4901-A1DA-34848D46F76D}" destId="{83A602AC-4317-499F-8BBC-FCDD6C69F384}" srcOrd="0" destOrd="0" parTransId="{D6A2A7A2-8F99-4952-8F5F-B4DA9021C04B}" sibTransId="{E8763FB4-1321-44C6-90EB-299E04E77C2B}"/>
    <dgm:cxn modelId="{9A28A6A6-230F-44E1-BBA9-006AA7934070}" srcId="{1F443F4C-D5C3-4D3F-A810-36F2388CE9D6}" destId="{730D566A-3858-4B40-B58A-A15AF80C371C}" srcOrd="0" destOrd="0" parTransId="{8C43C420-86BB-45DB-B197-672495B4F291}" sibTransId="{4759F999-4256-4B73-A2AC-238815D4F1B3}"/>
    <dgm:cxn modelId="{C158ADE5-23F0-4BFD-BAFC-21397796A630}" srcId="{6777B9AC-A53E-468E-8B53-290426CA8226}" destId="{05564862-761B-4018-AD77-6665D3264341}" srcOrd="1" destOrd="0" parTransId="{663233B9-6A9A-4AF0-959F-EE521850745F}" sibTransId="{7B457BD2-6AE8-44FC-8CB9-78782209D772}"/>
    <dgm:cxn modelId="{E483BEB8-6919-4B90-AA7B-633519E0A515}" type="presOf" srcId="{20D0BFD2-B7D9-4901-A1DA-34848D46F76D}" destId="{7F89753D-3613-4E6C-9993-6E859F8FA6CC}" srcOrd="0" destOrd="0" presId="urn:microsoft.com/office/officeart/2005/8/layout/hierarchy4"/>
    <dgm:cxn modelId="{AE66C4ED-AA10-4F6C-A9F6-F98D577836DC}" type="presOf" srcId="{1F443F4C-D5C3-4D3F-A810-36F2388CE9D6}" destId="{7DC3083B-C3D4-4609-B582-166240031413}" srcOrd="0" destOrd="0" presId="urn:microsoft.com/office/officeart/2005/8/layout/hierarchy4"/>
    <dgm:cxn modelId="{F6788BA6-8EB4-4C75-AF72-D07AE32071FA}" type="presOf" srcId="{89CC4C4E-900F-4204-8F56-A6602A4F74B0}" destId="{97CD42EE-84BF-4126-9206-5554B5E5C9DA}" srcOrd="0" destOrd="0" presId="urn:microsoft.com/office/officeart/2005/8/layout/hierarchy4"/>
    <dgm:cxn modelId="{70BD8B8B-D72E-42B0-8C43-D32AECFF9B13}" srcId="{05564862-761B-4018-AD77-6665D3264341}" destId="{20D0BFD2-B7D9-4901-A1DA-34848D46F76D}" srcOrd="0" destOrd="0" parTransId="{9EBC14DF-FF1A-4CD2-A68A-B0EAEBADC719}" sibTransId="{BC0A02F9-048D-46EC-96CB-999175ED0000}"/>
    <dgm:cxn modelId="{5A4DCBCE-68DE-49F9-9CCD-1BE168BD4F89}" type="presOf" srcId="{97593AAD-BCE0-42E5-88FB-7FC3FDC6AB12}" destId="{2D00BC89-76EF-4DF4-B37E-5C8538D0013A}" srcOrd="0" destOrd="0" presId="urn:microsoft.com/office/officeart/2005/8/layout/hierarchy4"/>
    <dgm:cxn modelId="{5C7DC1F0-004C-4892-AA5E-00A9440106B4}" type="presOf" srcId="{9711D42E-5AC3-47F9-BBFC-3C646519DF56}" destId="{F8FE23B9-6D4E-4E98-A3D5-5B01FCD263D7}" srcOrd="0" destOrd="0" presId="urn:microsoft.com/office/officeart/2005/8/layout/hierarchy4"/>
    <dgm:cxn modelId="{A8E9929D-AE43-4108-89ED-9209960C0C24}" srcId="{05564862-761B-4018-AD77-6665D3264341}" destId="{9711D42E-5AC3-47F9-BBFC-3C646519DF56}" srcOrd="1" destOrd="0" parTransId="{453AEB66-CA92-45A9-A37F-BB79AA77A2AE}" sibTransId="{C7BC0593-A518-4DF8-9D4B-5BD98B094916}"/>
    <dgm:cxn modelId="{396A3577-3CE6-46A1-A3AC-94E73EA6E2AB}" srcId="{20D0BFD2-B7D9-4901-A1DA-34848D46F76D}" destId="{97593AAD-BCE0-42E5-88FB-7FC3FDC6AB12}" srcOrd="1" destOrd="0" parTransId="{37CC2C3D-B90F-4DC3-8235-63A8F756FD54}" sibTransId="{2299ADEB-0F93-4DA0-B990-135AB9A475EB}"/>
    <dgm:cxn modelId="{B23C6848-8367-4595-AA2E-31F2FD487AF6}" srcId="{6777B9AC-A53E-468E-8B53-290426CA8226}" destId="{1F443F4C-D5C3-4D3F-A810-36F2388CE9D6}" srcOrd="0" destOrd="0" parTransId="{F75A7DA7-3C1F-490D-A4CC-759A98D287D3}" sibTransId="{0DA6FF07-4046-4D86-9211-1DC8DD4BD15F}"/>
    <dgm:cxn modelId="{C3DB6C8B-D0FC-4040-91AB-4C75430E62FB}" type="presParOf" srcId="{4062A1BE-28A9-4EDC-AFFF-DDF0EB42F7A4}" destId="{B9688499-8117-49AD-A885-4AB61DE4ED8B}" srcOrd="0" destOrd="0" presId="urn:microsoft.com/office/officeart/2005/8/layout/hierarchy4"/>
    <dgm:cxn modelId="{157438CE-C9AD-4263-83BE-96695F0FBC1A}" type="presParOf" srcId="{B9688499-8117-49AD-A885-4AB61DE4ED8B}" destId="{7DC3083B-C3D4-4609-B582-166240031413}" srcOrd="0" destOrd="0" presId="urn:microsoft.com/office/officeart/2005/8/layout/hierarchy4"/>
    <dgm:cxn modelId="{EBD2D92B-0A07-4146-91E8-6E98C6E519B8}" type="presParOf" srcId="{B9688499-8117-49AD-A885-4AB61DE4ED8B}" destId="{EF21F694-B4E3-49AF-8866-ADED42858229}" srcOrd="1" destOrd="0" presId="urn:microsoft.com/office/officeart/2005/8/layout/hierarchy4"/>
    <dgm:cxn modelId="{E30D4AB7-5406-4E10-BF17-28B867314C40}" type="presParOf" srcId="{B9688499-8117-49AD-A885-4AB61DE4ED8B}" destId="{ADDD7726-7334-468C-BC91-DEF91B9D9223}" srcOrd="2" destOrd="0" presId="urn:microsoft.com/office/officeart/2005/8/layout/hierarchy4"/>
    <dgm:cxn modelId="{E1222F64-DF54-4834-A164-364D8DF5AE95}" type="presParOf" srcId="{ADDD7726-7334-468C-BC91-DEF91B9D9223}" destId="{693F82C1-39FD-4FE1-BACC-2E68E293132B}" srcOrd="0" destOrd="0" presId="urn:microsoft.com/office/officeart/2005/8/layout/hierarchy4"/>
    <dgm:cxn modelId="{DD9C8C3E-E317-4560-AC15-454E1BC026F9}" type="presParOf" srcId="{693F82C1-39FD-4FE1-BACC-2E68E293132B}" destId="{1B6B32CC-A3CE-4383-BCD2-222FCBA89BEF}" srcOrd="0" destOrd="0" presId="urn:microsoft.com/office/officeart/2005/8/layout/hierarchy4"/>
    <dgm:cxn modelId="{4141F82E-F42A-4C10-886C-AA8E2B5086F1}" type="presParOf" srcId="{693F82C1-39FD-4FE1-BACC-2E68E293132B}" destId="{6647EB90-D957-4A7C-82E4-FCD915C8E897}" srcOrd="1" destOrd="0" presId="urn:microsoft.com/office/officeart/2005/8/layout/hierarchy4"/>
    <dgm:cxn modelId="{0102C869-A3EF-4EC6-9DFF-D16BD83B18D0}" type="presParOf" srcId="{693F82C1-39FD-4FE1-BACC-2E68E293132B}" destId="{C5DA994D-700D-4570-86A7-D2BD35143690}" srcOrd="2" destOrd="0" presId="urn:microsoft.com/office/officeart/2005/8/layout/hierarchy4"/>
    <dgm:cxn modelId="{CBA89C41-74A5-4725-9F94-7B05EA5945C0}" type="presParOf" srcId="{C5DA994D-700D-4570-86A7-D2BD35143690}" destId="{9714D2D7-4B98-459F-8110-F30E63DCC06C}" srcOrd="0" destOrd="0" presId="urn:microsoft.com/office/officeart/2005/8/layout/hierarchy4"/>
    <dgm:cxn modelId="{A74B364A-6AF8-469C-93B8-6D3C7EE7FBD1}" type="presParOf" srcId="{9714D2D7-4B98-459F-8110-F30E63DCC06C}" destId="{97CD42EE-84BF-4126-9206-5554B5E5C9DA}" srcOrd="0" destOrd="0" presId="urn:microsoft.com/office/officeart/2005/8/layout/hierarchy4"/>
    <dgm:cxn modelId="{A2F4E712-002E-4C9D-86D0-5899DA704B6B}" type="presParOf" srcId="{9714D2D7-4B98-459F-8110-F30E63DCC06C}" destId="{BBBAAC33-AF8E-4E0E-BAC1-4E9A2BAD90CE}" srcOrd="1" destOrd="0" presId="urn:microsoft.com/office/officeart/2005/8/layout/hierarchy4"/>
    <dgm:cxn modelId="{53D1D401-2FDF-478D-84D1-AB7AE15604FF}" type="presParOf" srcId="{4062A1BE-28A9-4EDC-AFFF-DDF0EB42F7A4}" destId="{1C16825E-5670-4785-98A0-8DF54DDD1E95}" srcOrd="1" destOrd="0" presId="urn:microsoft.com/office/officeart/2005/8/layout/hierarchy4"/>
    <dgm:cxn modelId="{0A8D2132-556E-40BB-97C6-0A0AA70E0D35}" type="presParOf" srcId="{4062A1BE-28A9-4EDC-AFFF-DDF0EB42F7A4}" destId="{E991B9AF-9749-45FC-9774-DF215F9A32B3}" srcOrd="2" destOrd="0" presId="urn:microsoft.com/office/officeart/2005/8/layout/hierarchy4"/>
    <dgm:cxn modelId="{4E73A32C-027B-4808-A776-4839604FC944}" type="presParOf" srcId="{E991B9AF-9749-45FC-9774-DF215F9A32B3}" destId="{3A754227-4F1E-4C4F-9B74-621147A3E5AC}" srcOrd="0" destOrd="0" presId="urn:microsoft.com/office/officeart/2005/8/layout/hierarchy4"/>
    <dgm:cxn modelId="{41953B11-F347-4EE3-B08F-59D2F1AB9A4F}" type="presParOf" srcId="{E991B9AF-9749-45FC-9774-DF215F9A32B3}" destId="{07BC0A52-82D0-43A1-8203-14DD3CCA63F4}" srcOrd="1" destOrd="0" presId="urn:microsoft.com/office/officeart/2005/8/layout/hierarchy4"/>
    <dgm:cxn modelId="{A3896F39-1F49-4928-B3C8-3E3B7DA7B914}" type="presParOf" srcId="{E991B9AF-9749-45FC-9774-DF215F9A32B3}" destId="{78B8C2AD-6261-4259-80A0-D065EC723FAF}" srcOrd="2" destOrd="0" presId="urn:microsoft.com/office/officeart/2005/8/layout/hierarchy4"/>
    <dgm:cxn modelId="{FD1123B3-4125-4197-9210-118369E36D4D}" type="presParOf" srcId="{78B8C2AD-6261-4259-80A0-D065EC723FAF}" destId="{E3612A20-D03C-44B6-80AF-F7803BB1A044}" srcOrd="0" destOrd="0" presId="urn:microsoft.com/office/officeart/2005/8/layout/hierarchy4"/>
    <dgm:cxn modelId="{56D27D35-A7BB-4E97-8F64-25011471BE0C}" type="presParOf" srcId="{E3612A20-D03C-44B6-80AF-F7803BB1A044}" destId="{7F89753D-3613-4E6C-9993-6E859F8FA6CC}" srcOrd="0" destOrd="0" presId="urn:microsoft.com/office/officeart/2005/8/layout/hierarchy4"/>
    <dgm:cxn modelId="{5149BE0C-C3CF-4D0D-B9B8-F52613DC55BD}" type="presParOf" srcId="{E3612A20-D03C-44B6-80AF-F7803BB1A044}" destId="{7C216BB1-5787-4B90-AC5A-3C2D043861B0}" srcOrd="1" destOrd="0" presId="urn:microsoft.com/office/officeart/2005/8/layout/hierarchy4"/>
    <dgm:cxn modelId="{B39C9010-0D38-4D6E-9010-6DB66F156FCB}" type="presParOf" srcId="{E3612A20-D03C-44B6-80AF-F7803BB1A044}" destId="{7A1A4C84-5CBD-422A-A2BC-E6C7CCD49583}" srcOrd="2" destOrd="0" presId="urn:microsoft.com/office/officeart/2005/8/layout/hierarchy4"/>
    <dgm:cxn modelId="{D4F51276-EEAB-4A07-8B19-C6A8810D94A2}" type="presParOf" srcId="{7A1A4C84-5CBD-422A-A2BC-E6C7CCD49583}" destId="{A7DE0D2F-C39A-4231-8972-1058FCD3EC6C}" srcOrd="0" destOrd="0" presId="urn:microsoft.com/office/officeart/2005/8/layout/hierarchy4"/>
    <dgm:cxn modelId="{BEBEFB7E-2755-4663-9C62-E6CE316208B5}" type="presParOf" srcId="{A7DE0D2F-C39A-4231-8972-1058FCD3EC6C}" destId="{72B9154F-FD1B-4A50-A493-1DC0DC1AC70F}" srcOrd="0" destOrd="0" presId="urn:microsoft.com/office/officeart/2005/8/layout/hierarchy4"/>
    <dgm:cxn modelId="{B3D9EFDD-FAFB-4201-B703-2474079DDF22}" type="presParOf" srcId="{A7DE0D2F-C39A-4231-8972-1058FCD3EC6C}" destId="{6F15C4B9-676C-4ECD-A426-55BCFBC9E84A}" srcOrd="1" destOrd="0" presId="urn:microsoft.com/office/officeart/2005/8/layout/hierarchy4"/>
    <dgm:cxn modelId="{9CA8B86A-7C89-4451-B94A-55D38374C266}" type="presParOf" srcId="{7A1A4C84-5CBD-422A-A2BC-E6C7CCD49583}" destId="{FD0DADC5-128F-4130-9798-CB9D39C09601}" srcOrd="1" destOrd="0" presId="urn:microsoft.com/office/officeart/2005/8/layout/hierarchy4"/>
    <dgm:cxn modelId="{3C113319-02ED-40C4-8B18-4B93F7C194F4}" type="presParOf" srcId="{7A1A4C84-5CBD-422A-A2BC-E6C7CCD49583}" destId="{6714D32D-341F-4484-A5DB-B74C2D1D4200}" srcOrd="2" destOrd="0" presId="urn:microsoft.com/office/officeart/2005/8/layout/hierarchy4"/>
    <dgm:cxn modelId="{36C30C92-A8EB-4147-B4B6-81FF61C3F877}" type="presParOf" srcId="{6714D32D-341F-4484-A5DB-B74C2D1D4200}" destId="{2D00BC89-76EF-4DF4-B37E-5C8538D0013A}" srcOrd="0" destOrd="0" presId="urn:microsoft.com/office/officeart/2005/8/layout/hierarchy4"/>
    <dgm:cxn modelId="{1E5C8483-249D-444D-BDF5-BE9C10B8237C}" type="presParOf" srcId="{6714D32D-341F-4484-A5DB-B74C2D1D4200}" destId="{33ACEEB2-2504-47BF-B54B-28CCACC40551}" srcOrd="1" destOrd="0" presId="urn:microsoft.com/office/officeart/2005/8/layout/hierarchy4"/>
    <dgm:cxn modelId="{EC6EED3A-5B31-4D7A-87CF-2FB2117D6AFE}" type="presParOf" srcId="{78B8C2AD-6261-4259-80A0-D065EC723FAF}" destId="{B17D1A41-E7CC-456A-9458-7E076B6843F5}" srcOrd="1" destOrd="0" presId="urn:microsoft.com/office/officeart/2005/8/layout/hierarchy4"/>
    <dgm:cxn modelId="{BB6F8FC9-D686-474A-8FDE-B715119CC8DD}" type="presParOf" srcId="{78B8C2AD-6261-4259-80A0-D065EC723FAF}" destId="{9759C775-6D76-418F-AAB1-3A29D7A89B7E}" srcOrd="2" destOrd="0" presId="urn:microsoft.com/office/officeart/2005/8/layout/hierarchy4"/>
    <dgm:cxn modelId="{A070A327-99AC-4501-9CAB-E3DEA079F6FE}" type="presParOf" srcId="{9759C775-6D76-418F-AAB1-3A29D7A89B7E}" destId="{F8FE23B9-6D4E-4E98-A3D5-5B01FCD263D7}" srcOrd="0" destOrd="0" presId="urn:microsoft.com/office/officeart/2005/8/layout/hierarchy4"/>
    <dgm:cxn modelId="{8A3EEAF9-3A2A-4A3E-A9FF-B2835F20235C}" type="presParOf" srcId="{9759C775-6D76-418F-AAB1-3A29D7A89B7E}" destId="{C33F7D74-76FF-410D-BDC6-0FF75DE203F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EAB681-482E-41A1-84D0-392217EC5244}" type="doc">
      <dgm:prSet loTypeId="urn:microsoft.com/office/officeart/2005/8/layout/hierarchy4" loCatId="hierarchy" qsTypeId="urn:microsoft.com/office/officeart/2005/8/quickstyle/simple1" qsCatId="simple" csTypeId="urn:microsoft.com/office/officeart/2005/8/colors/colorful1#4" csCatId="colorful" phldr="1"/>
      <dgm:spPr/>
      <dgm:t>
        <a:bodyPr/>
        <a:lstStyle/>
        <a:p>
          <a:endParaRPr lang="fr-BE"/>
        </a:p>
      </dgm:t>
    </dgm:pt>
    <dgm:pt modelId="{5C69D236-DA09-40F2-8E16-16D381E12247}">
      <dgm:prSet phldrT="[Texte]"/>
      <dgm:spPr>
        <a:solidFill>
          <a:schemeClr val="accent2"/>
        </a:solidFill>
      </dgm:spPr>
      <dgm:t>
        <a:bodyPr/>
        <a:lstStyle/>
        <a:p>
          <a:r>
            <a:rPr lang="fr-BE" b="1" dirty="0" smtClean="0">
              <a:solidFill>
                <a:schemeClr val="tx2"/>
              </a:solidFill>
            </a:rPr>
            <a:t>Cairn Général </a:t>
          </a:r>
        </a:p>
        <a:p>
          <a:r>
            <a:rPr lang="fr-BE" b="1" dirty="0" smtClean="0">
              <a:solidFill>
                <a:schemeClr val="tx2"/>
              </a:solidFill>
            </a:rPr>
            <a:t>(</a:t>
          </a:r>
          <a:r>
            <a:rPr lang="fr-BE" b="1" dirty="0" err="1" smtClean="0">
              <a:solidFill>
                <a:schemeClr val="tx2"/>
              </a:solidFill>
            </a:rPr>
            <a:t>Electronic</a:t>
          </a:r>
          <a:r>
            <a:rPr lang="fr-BE" b="1" dirty="0" smtClean="0">
              <a:solidFill>
                <a:schemeClr val="tx2"/>
              </a:solidFill>
            </a:rPr>
            <a:t> collection)</a:t>
          </a:r>
        </a:p>
      </dgm:t>
    </dgm:pt>
    <dgm:pt modelId="{1B424289-4E5A-4466-90D6-E6BB767E538E}" type="parTrans" cxnId="{0787AA46-3AC4-40ED-8C59-6A31448B7D5E}">
      <dgm:prSet/>
      <dgm:spPr/>
      <dgm:t>
        <a:bodyPr/>
        <a:lstStyle/>
        <a:p>
          <a:endParaRPr lang="fr-BE"/>
        </a:p>
      </dgm:t>
    </dgm:pt>
    <dgm:pt modelId="{1A4B5FBC-0B3F-44C7-BA12-DB0504EF477C}" type="sibTrans" cxnId="{0787AA46-3AC4-40ED-8C59-6A31448B7D5E}">
      <dgm:prSet/>
      <dgm:spPr/>
      <dgm:t>
        <a:bodyPr/>
        <a:lstStyle/>
        <a:p>
          <a:endParaRPr lang="fr-BE"/>
        </a:p>
      </dgm:t>
    </dgm:pt>
    <dgm:pt modelId="{215E88C7-786E-4C42-97C1-415E644377B5}">
      <dgm:prSet phldrT="[Texte]"/>
      <dgm:spPr>
        <a:solidFill>
          <a:schemeClr val="accent5"/>
        </a:solidFill>
      </dgm:spPr>
      <dgm:t>
        <a:bodyPr/>
        <a:lstStyle/>
        <a:p>
          <a:r>
            <a:rPr lang="fr-BE" b="1" dirty="0" smtClean="0">
              <a:solidFill>
                <a:schemeClr val="tx2"/>
              </a:solidFill>
            </a:rPr>
            <a:t>Full </a:t>
          </a:r>
          <a:r>
            <a:rPr lang="fr-BE" b="1" dirty="0" err="1" smtClean="0">
              <a:solidFill>
                <a:schemeClr val="tx2"/>
              </a:solidFill>
            </a:rPr>
            <a:t>Text</a:t>
          </a:r>
          <a:endParaRPr lang="fr-BE" b="1" dirty="0" smtClean="0">
            <a:solidFill>
              <a:schemeClr val="tx2"/>
            </a:solidFill>
          </a:endParaRPr>
        </a:p>
        <a:p>
          <a:r>
            <a:rPr lang="fr-BE" i="1" dirty="0" smtClean="0">
              <a:solidFill>
                <a:schemeClr val="tx2"/>
              </a:solidFill>
            </a:rPr>
            <a:t>(Service)</a:t>
          </a:r>
          <a:endParaRPr lang="fr-BE" i="1" dirty="0">
            <a:solidFill>
              <a:schemeClr val="tx2"/>
            </a:solidFill>
          </a:endParaRPr>
        </a:p>
      </dgm:t>
    </dgm:pt>
    <dgm:pt modelId="{DB7A6F5D-F853-49D5-8D62-04E07CE700BA}" type="parTrans" cxnId="{3BADE808-FCC2-4A08-B359-480F34E17F5B}">
      <dgm:prSet/>
      <dgm:spPr/>
      <dgm:t>
        <a:bodyPr/>
        <a:lstStyle/>
        <a:p>
          <a:endParaRPr lang="fr-BE"/>
        </a:p>
      </dgm:t>
    </dgm:pt>
    <dgm:pt modelId="{F99D95D4-F191-4235-B112-19C24E6DA3A4}" type="sibTrans" cxnId="{3BADE808-FCC2-4A08-B359-480F34E17F5B}">
      <dgm:prSet/>
      <dgm:spPr/>
      <dgm:t>
        <a:bodyPr/>
        <a:lstStyle/>
        <a:p>
          <a:endParaRPr lang="fr-BE"/>
        </a:p>
      </dgm:t>
    </dgm:pt>
    <dgm:pt modelId="{76657EA1-026B-4534-92D6-900A99A8B486}">
      <dgm:prSet phldrT="[Texte]"/>
      <dgm:spPr/>
      <dgm:t>
        <a:bodyPr/>
        <a:lstStyle/>
        <a:p>
          <a:r>
            <a:rPr lang="fr-BE" b="1" dirty="0" smtClean="0">
              <a:solidFill>
                <a:schemeClr val="tx2"/>
              </a:solidFill>
            </a:rPr>
            <a:t>Réseaux (1983-2014)</a:t>
          </a:r>
        </a:p>
        <a:p>
          <a:r>
            <a:rPr lang="fr-BE" b="0" i="1" dirty="0" smtClean="0">
              <a:solidFill>
                <a:schemeClr val="tx2"/>
              </a:solidFill>
            </a:rPr>
            <a:t>(portfolio)</a:t>
          </a:r>
          <a:endParaRPr lang="fr-BE" b="0" i="1" dirty="0">
            <a:solidFill>
              <a:schemeClr val="tx2"/>
            </a:solidFill>
          </a:endParaRPr>
        </a:p>
      </dgm:t>
    </dgm:pt>
    <dgm:pt modelId="{07E54EEC-DEAF-4DFF-BA06-CD6E5DCD4A03}" type="parTrans" cxnId="{D1B1ED37-9847-471C-8372-0A7E6C52A2BD}">
      <dgm:prSet/>
      <dgm:spPr/>
      <dgm:t>
        <a:bodyPr/>
        <a:lstStyle/>
        <a:p>
          <a:endParaRPr lang="fr-BE"/>
        </a:p>
      </dgm:t>
    </dgm:pt>
    <dgm:pt modelId="{C36D735D-9B5A-4335-A681-633456DD8002}" type="sibTrans" cxnId="{D1B1ED37-9847-471C-8372-0A7E6C52A2BD}">
      <dgm:prSet/>
      <dgm:spPr/>
      <dgm:t>
        <a:bodyPr/>
        <a:lstStyle/>
        <a:p>
          <a:endParaRPr lang="fr-BE"/>
        </a:p>
      </dgm:t>
    </dgm:pt>
    <dgm:pt modelId="{F0305047-F40B-4E2B-B552-498FCBC54DF8}">
      <dgm:prSet phldrT="[Texte]"/>
      <dgm:spPr/>
      <dgm:t>
        <a:bodyPr/>
        <a:lstStyle/>
        <a:p>
          <a:r>
            <a:rPr lang="fr-BE" b="1" dirty="0" smtClean="0">
              <a:solidFill>
                <a:schemeClr val="tx2"/>
              </a:solidFill>
            </a:rPr>
            <a:t>Revue économique </a:t>
          </a:r>
          <a:r>
            <a:rPr lang="fr-BE" b="1" smtClean="0">
              <a:solidFill>
                <a:schemeClr val="tx2"/>
              </a:solidFill>
            </a:rPr>
            <a:t>(1990-2014)</a:t>
          </a:r>
          <a:endParaRPr lang="fr-BE" b="1" dirty="0" smtClean="0">
            <a:solidFill>
              <a:schemeClr val="tx2"/>
            </a:solidFill>
          </a:endParaRPr>
        </a:p>
        <a:p>
          <a:r>
            <a:rPr lang="fr-BE" b="0" i="1" dirty="0" smtClean="0">
              <a:solidFill>
                <a:schemeClr val="tx2"/>
              </a:solidFill>
            </a:rPr>
            <a:t>(portfolio)</a:t>
          </a:r>
          <a:endParaRPr lang="fr-BE" b="0" i="1" dirty="0">
            <a:solidFill>
              <a:schemeClr val="tx2"/>
            </a:solidFill>
          </a:endParaRPr>
        </a:p>
      </dgm:t>
    </dgm:pt>
    <dgm:pt modelId="{0C4262D0-A7C0-45BF-AF52-6F6908B364EC}" type="parTrans" cxnId="{707263BE-2736-42AF-B087-2E0C029E8FA8}">
      <dgm:prSet/>
      <dgm:spPr/>
      <dgm:t>
        <a:bodyPr/>
        <a:lstStyle/>
        <a:p>
          <a:endParaRPr lang="fr-BE"/>
        </a:p>
      </dgm:t>
    </dgm:pt>
    <dgm:pt modelId="{34E6A5C1-4900-4760-851E-920DCC81A88C}" type="sibTrans" cxnId="{707263BE-2736-42AF-B087-2E0C029E8FA8}">
      <dgm:prSet/>
      <dgm:spPr/>
      <dgm:t>
        <a:bodyPr/>
        <a:lstStyle/>
        <a:p>
          <a:endParaRPr lang="fr-BE"/>
        </a:p>
      </dgm:t>
    </dgm:pt>
    <dgm:pt modelId="{5C89961C-8C11-4D3C-A3D6-0BFA4EE12FD9}">
      <dgm:prSet custT="1"/>
      <dgm:spPr/>
      <dgm:t>
        <a:bodyPr/>
        <a:lstStyle/>
        <a:p>
          <a:r>
            <a:rPr lang="fr-BE" sz="2400" dirty="0" smtClean="0">
              <a:solidFill>
                <a:schemeClr val="tx2"/>
              </a:solidFill>
            </a:rPr>
            <a:t>Réseaux</a:t>
          </a:r>
        </a:p>
        <a:p>
          <a:r>
            <a:rPr lang="fr-BE" sz="1600" dirty="0" smtClean="0">
              <a:solidFill>
                <a:schemeClr val="tx2"/>
              </a:solidFill>
            </a:rPr>
            <a:t>ISSN : 0751-7971 </a:t>
          </a:r>
        </a:p>
        <a:p>
          <a:r>
            <a:rPr lang="fr-BE" sz="1600" dirty="0" smtClean="0">
              <a:solidFill>
                <a:schemeClr val="tx2"/>
              </a:solidFill>
            </a:rPr>
            <a:t>Paris : La Découverte, 1983-</a:t>
          </a:r>
          <a:endParaRPr lang="fr-BE" sz="1600" dirty="0">
            <a:solidFill>
              <a:schemeClr val="tx2"/>
            </a:solidFill>
          </a:endParaRPr>
        </a:p>
      </dgm:t>
    </dgm:pt>
    <dgm:pt modelId="{7FF17D5A-3A53-44B0-AE15-3BE70923015D}" type="parTrans" cxnId="{27020F5F-946B-47D9-92E2-AF0A8100A7CE}">
      <dgm:prSet/>
      <dgm:spPr/>
      <dgm:t>
        <a:bodyPr/>
        <a:lstStyle/>
        <a:p>
          <a:endParaRPr lang="fr-BE"/>
        </a:p>
      </dgm:t>
    </dgm:pt>
    <dgm:pt modelId="{BA81479A-40BB-4A44-8D3F-02132E50F425}" type="sibTrans" cxnId="{27020F5F-946B-47D9-92E2-AF0A8100A7CE}">
      <dgm:prSet/>
      <dgm:spPr/>
      <dgm:t>
        <a:bodyPr/>
        <a:lstStyle/>
        <a:p>
          <a:endParaRPr lang="fr-BE"/>
        </a:p>
      </dgm:t>
    </dgm:pt>
    <dgm:pt modelId="{B72770A6-0781-44A8-970D-78B84ACE12F9}">
      <dgm:prSet custT="1"/>
      <dgm:spPr/>
      <dgm:t>
        <a:bodyPr/>
        <a:lstStyle/>
        <a:p>
          <a:r>
            <a:rPr lang="fr-BE" sz="2400" dirty="0" smtClean="0">
              <a:solidFill>
                <a:schemeClr val="tx2"/>
              </a:solidFill>
            </a:rPr>
            <a:t>Revue économique</a:t>
          </a:r>
        </a:p>
        <a:p>
          <a:r>
            <a:rPr lang="fr-BE" sz="1600" b="0" dirty="0" smtClean="0">
              <a:solidFill>
                <a:schemeClr val="tx2"/>
              </a:solidFill>
            </a:rPr>
            <a:t>ISSN : 1950-6694</a:t>
          </a:r>
        </a:p>
        <a:p>
          <a:r>
            <a:rPr lang="fr-BE" sz="1600" b="0" dirty="0" smtClean="0">
              <a:solidFill>
                <a:schemeClr val="tx2"/>
              </a:solidFill>
            </a:rPr>
            <a:t> Paris : Presses de Science Po, 1950-</a:t>
          </a:r>
          <a:endParaRPr lang="fr-BE" sz="1600" b="0" dirty="0">
            <a:solidFill>
              <a:schemeClr val="tx2"/>
            </a:solidFill>
          </a:endParaRPr>
        </a:p>
      </dgm:t>
    </dgm:pt>
    <dgm:pt modelId="{F23D10EF-2E57-4B18-8539-9C5986E8812C}" type="parTrans" cxnId="{3F97C32B-E6BD-4B45-86C3-8D276C959941}">
      <dgm:prSet/>
      <dgm:spPr/>
      <dgm:t>
        <a:bodyPr/>
        <a:lstStyle/>
        <a:p>
          <a:endParaRPr lang="fr-BE"/>
        </a:p>
      </dgm:t>
    </dgm:pt>
    <dgm:pt modelId="{BE9B1231-62A7-41BF-BC58-DD9312585CA6}" type="sibTrans" cxnId="{3F97C32B-E6BD-4B45-86C3-8D276C959941}">
      <dgm:prSet/>
      <dgm:spPr/>
      <dgm:t>
        <a:bodyPr/>
        <a:lstStyle/>
        <a:p>
          <a:endParaRPr lang="fr-BE"/>
        </a:p>
      </dgm:t>
    </dgm:pt>
    <dgm:pt modelId="{F375439C-13E6-4A0C-9E79-AE5E3B1A594D}" type="pres">
      <dgm:prSet presAssocID="{45EAB681-482E-41A1-84D0-392217EC5244}" presName="Name0" presStyleCnt="0">
        <dgm:presLayoutVars>
          <dgm:chPref val="1"/>
          <dgm:dir/>
          <dgm:animOne val="branch"/>
          <dgm:animLvl val="lvl"/>
          <dgm:resizeHandles/>
        </dgm:presLayoutVars>
      </dgm:prSet>
      <dgm:spPr/>
      <dgm:t>
        <a:bodyPr/>
        <a:lstStyle/>
        <a:p>
          <a:endParaRPr lang="fr-BE"/>
        </a:p>
      </dgm:t>
    </dgm:pt>
    <dgm:pt modelId="{88F00B41-ED13-4F2A-B343-C31C5C1B4E93}" type="pres">
      <dgm:prSet presAssocID="{5C69D236-DA09-40F2-8E16-16D381E12247}" presName="vertOne" presStyleCnt="0"/>
      <dgm:spPr/>
    </dgm:pt>
    <dgm:pt modelId="{DD6268C7-7A71-45A6-9A1E-807158388FA1}" type="pres">
      <dgm:prSet presAssocID="{5C69D236-DA09-40F2-8E16-16D381E12247}" presName="txOne" presStyleLbl="node0" presStyleIdx="0" presStyleCnt="1" custScaleY="42548">
        <dgm:presLayoutVars>
          <dgm:chPref val="3"/>
        </dgm:presLayoutVars>
      </dgm:prSet>
      <dgm:spPr/>
      <dgm:t>
        <a:bodyPr/>
        <a:lstStyle/>
        <a:p>
          <a:endParaRPr lang="fr-BE"/>
        </a:p>
      </dgm:t>
    </dgm:pt>
    <dgm:pt modelId="{A66610F6-40CA-4F49-ABA0-0B1FDA3B5D07}" type="pres">
      <dgm:prSet presAssocID="{5C69D236-DA09-40F2-8E16-16D381E12247}" presName="parTransOne" presStyleCnt="0"/>
      <dgm:spPr/>
    </dgm:pt>
    <dgm:pt modelId="{C72F8576-56F4-4695-BE65-A4231067E248}" type="pres">
      <dgm:prSet presAssocID="{5C69D236-DA09-40F2-8E16-16D381E12247}" presName="horzOne" presStyleCnt="0"/>
      <dgm:spPr/>
    </dgm:pt>
    <dgm:pt modelId="{2DD0EE21-67B0-4174-A1A8-613E15615358}" type="pres">
      <dgm:prSet presAssocID="{215E88C7-786E-4C42-97C1-415E644377B5}" presName="vertTwo" presStyleCnt="0"/>
      <dgm:spPr/>
    </dgm:pt>
    <dgm:pt modelId="{406F9ACC-B920-4A2B-BE61-749D73674DDA}" type="pres">
      <dgm:prSet presAssocID="{215E88C7-786E-4C42-97C1-415E644377B5}" presName="txTwo" presStyleLbl="node2" presStyleIdx="0" presStyleCnt="1" custScaleX="99960" custScaleY="42548" custLinFactNeighborX="0" custLinFactNeighborY="-61745">
        <dgm:presLayoutVars>
          <dgm:chPref val="3"/>
        </dgm:presLayoutVars>
      </dgm:prSet>
      <dgm:spPr/>
      <dgm:t>
        <a:bodyPr/>
        <a:lstStyle/>
        <a:p>
          <a:endParaRPr lang="fr-BE"/>
        </a:p>
      </dgm:t>
    </dgm:pt>
    <dgm:pt modelId="{FA2BB680-9631-4E8A-B713-9B635CF4677E}" type="pres">
      <dgm:prSet presAssocID="{215E88C7-786E-4C42-97C1-415E644377B5}" presName="parTransTwo" presStyleCnt="0"/>
      <dgm:spPr/>
    </dgm:pt>
    <dgm:pt modelId="{DE711655-0EE6-4DDB-99AF-29D710575481}" type="pres">
      <dgm:prSet presAssocID="{215E88C7-786E-4C42-97C1-415E644377B5}" presName="horzTwo" presStyleCnt="0"/>
      <dgm:spPr/>
    </dgm:pt>
    <dgm:pt modelId="{042A60F5-4600-45A7-B979-FFECC48B297C}" type="pres">
      <dgm:prSet presAssocID="{76657EA1-026B-4534-92D6-900A99A8B486}" presName="vertThree" presStyleCnt="0"/>
      <dgm:spPr/>
    </dgm:pt>
    <dgm:pt modelId="{39B82E9B-09B0-4367-8698-31DFAEF3006A}" type="pres">
      <dgm:prSet presAssocID="{76657EA1-026B-4534-92D6-900A99A8B486}" presName="txThree" presStyleLbl="node3" presStyleIdx="0" presStyleCnt="2" custScaleX="85979" custScaleY="42548" custLinFactY="-2212" custLinFactNeighborX="66" custLinFactNeighborY="-100000">
        <dgm:presLayoutVars>
          <dgm:chPref val="3"/>
        </dgm:presLayoutVars>
      </dgm:prSet>
      <dgm:spPr/>
      <dgm:t>
        <a:bodyPr/>
        <a:lstStyle/>
        <a:p>
          <a:endParaRPr lang="fr-BE"/>
        </a:p>
      </dgm:t>
    </dgm:pt>
    <dgm:pt modelId="{F02B9DAE-BD92-4F93-A8F3-D07408DE30B7}" type="pres">
      <dgm:prSet presAssocID="{76657EA1-026B-4534-92D6-900A99A8B486}" presName="parTransThree" presStyleCnt="0"/>
      <dgm:spPr/>
    </dgm:pt>
    <dgm:pt modelId="{0EE09FC3-0024-4951-9488-66C81A2226E9}" type="pres">
      <dgm:prSet presAssocID="{76657EA1-026B-4534-92D6-900A99A8B486}" presName="horzThree" presStyleCnt="0"/>
      <dgm:spPr/>
    </dgm:pt>
    <dgm:pt modelId="{C236634E-4ADD-4E91-B2B9-C6FE15E5D4AB}" type="pres">
      <dgm:prSet presAssocID="{5C89961C-8C11-4D3C-A3D6-0BFA4EE12FD9}" presName="vertFour" presStyleCnt="0">
        <dgm:presLayoutVars>
          <dgm:chPref val="3"/>
        </dgm:presLayoutVars>
      </dgm:prSet>
      <dgm:spPr/>
    </dgm:pt>
    <dgm:pt modelId="{F3081167-960C-4ECF-92B1-396C2A2D79A2}" type="pres">
      <dgm:prSet presAssocID="{5C89961C-8C11-4D3C-A3D6-0BFA4EE12FD9}" presName="txFour" presStyleLbl="node4" presStyleIdx="0" presStyleCnt="2" custScaleX="85847" custScaleY="96273">
        <dgm:presLayoutVars>
          <dgm:chPref val="3"/>
        </dgm:presLayoutVars>
      </dgm:prSet>
      <dgm:spPr/>
      <dgm:t>
        <a:bodyPr/>
        <a:lstStyle/>
        <a:p>
          <a:endParaRPr lang="fr-BE"/>
        </a:p>
      </dgm:t>
    </dgm:pt>
    <dgm:pt modelId="{70EB0DEF-5712-45AB-8858-976FAFA170DC}" type="pres">
      <dgm:prSet presAssocID="{5C89961C-8C11-4D3C-A3D6-0BFA4EE12FD9}" presName="horzFour" presStyleCnt="0"/>
      <dgm:spPr/>
    </dgm:pt>
    <dgm:pt modelId="{4A7FAD7A-F006-4EA0-8D73-7C45FB53B864}" type="pres">
      <dgm:prSet presAssocID="{C36D735D-9B5A-4335-A681-633456DD8002}" presName="sibSpaceThree" presStyleCnt="0"/>
      <dgm:spPr/>
    </dgm:pt>
    <dgm:pt modelId="{9F65BACB-97AB-433A-B89F-D809C83DB403}" type="pres">
      <dgm:prSet presAssocID="{F0305047-F40B-4E2B-B552-498FCBC54DF8}" presName="vertThree" presStyleCnt="0"/>
      <dgm:spPr/>
    </dgm:pt>
    <dgm:pt modelId="{A1A928B4-0CB0-40A5-A6D9-CC7FA39648BB}" type="pres">
      <dgm:prSet presAssocID="{F0305047-F40B-4E2B-B552-498FCBC54DF8}" presName="txThree" presStyleLbl="node3" presStyleIdx="1" presStyleCnt="2" custScaleX="86277" custScaleY="42548" custLinFactY="-2212" custLinFactNeighborX="66" custLinFactNeighborY="-100000">
        <dgm:presLayoutVars>
          <dgm:chPref val="3"/>
        </dgm:presLayoutVars>
      </dgm:prSet>
      <dgm:spPr/>
      <dgm:t>
        <a:bodyPr/>
        <a:lstStyle/>
        <a:p>
          <a:endParaRPr lang="fr-BE"/>
        </a:p>
      </dgm:t>
    </dgm:pt>
    <dgm:pt modelId="{9A572D53-551B-4C7C-877C-A063D7A4F9B0}" type="pres">
      <dgm:prSet presAssocID="{F0305047-F40B-4E2B-B552-498FCBC54DF8}" presName="parTransThree" presStyleCnt="0"/>
      <dgm:spPr/>
    </dgm:pt>
    <dgm:pt modelId="{91557B17-C164-4FBF-A749-447AB033B241}" type="pres">
      <dgm:prSet presAssocID="{F0305047-F40B-4E2B-B552-498FCBC54DF8}" presName="horzThree" presStyleCnt="0"/>
      <dgm:spPr/>
    </dgm:pt>
    <dgm:pt modelId="{AEBDF0DE-F0AF-4EDA-A74C-E612DE213C14}" type="pres">
      <dgm:prSet presAssocID="{B72770A6-0781-44A8-970D-78B84ACE12F9}" presName="vertFour" presStyleCnt="0">
        <dgm:presLayoutVars>
          <dgm:chPref val="3"/>
        </dgm:presLayoutVars>
      </dgm:prSet>
      <dgm:spPr/>
    </dgm:pt>
    <dgm:pt modelId="{DF4B1170-4351-436E-9495-DED05B57A07F}" type="pres">
      <dgm:prSet presAssocID="{B72770A6-0781-44A8-970D-78B84ACE12F9}" presName="txFour" presStyleLbl="node4" presStyleIdx="1" presStyleCnt="2" custScaleX="84916" custScaleY="96273">
        <dgm:presLayoutVars>
          <dgm:chPref val="3"/>
        </dgm:presLayoutVars>
      </dgm:prSet>
      <dgm:spPr/>
      <dgm:t>
        <a:bodyPr/>
        <a:lstStyle/>
        <a:p>
          <a:endParaRPr lang="fr-BE"/>
        </a:p>
      </dgm:t>
    </dgm:pt>
    <dgm:pt modelId="{844BB903-4692-455F-AE9F-0564532DC857}" type="pres">
      <dgm:prSet presAssocID="{B72770A6-0781-44A8-970D-78B84ACE12F9}" presName="horzFour" presStyleCnt="0"/>
      <dgm:spPr/>
    </dgm:pt>
  </dgm:ptLst>
  <dgm:cxnLst>
    <dgm:cxn modelId="{594CC346-61BB-437A-B5CB-0203DC3BA7BF}" type="presOf" srcId="{45EAB681-482E-41A1-84D0-392217EC5244}" destId="{F375439C-13E6-4A0C-9E79-AE5E3B1A594D}" srcOrd="0" destOrd="0" presId="urn:microsoft.com/office/officeart/2005/8/layout/hierarchy4"/>
    <dgm:cxn modelId="{84FDFF81-6AD2-4498-A62C-AAFDF4E63D47}" type="presOf" srcId="{F0305047-F40B-4E2B-B552-498FCBC54DF8}" destId="{A1A928B4-0CB0-40A5-A6D9-CC7FA39648BB}" srcOrd="0" destOrd="0" presId="urn:microsoft.com/office/officeart/2005/8/layout/hierarchy4"/>
    <dgm:cxn modelId="{193BB5CE-FAD3-4668-9964-05CCBDF871F6}" type="presOf" srcId="{215E88C7-786E-4C42-97C1-415E644377B5}" destId="{406F9ACC-B920-4A2B-BE61-749D73674DDA}" srcOrd="0" destOrd="0" presId="urn:microsoft.com/office/officeart/2005/8/layout/hierarchy4"/>
    <dgm:cxn modelId="{3F97C32B-E6BD-4B45-86C3-8D276C959941}" srcId="{F0305047-F40B-4E2B-B552-498FCBC54DF8}" destId="{B72770A6-0781-44A8-970D-78B84ACE12F9}" srcOrd="0" destOrd="0" parTransId="{F23D10EF-2E57-4B18-8539-9C5986E8812C}" sibTransId="{BE9B1231-62A7-41BF-BC58-DD9312585CA6}"/>
    <dgm:cxn modelId="{6758560D-1B7B-4E82-A02F-8B42E2CAD535}" type="presOf" srcId="{5C89961C-8C11-4D3C-A3D6-0BFA4EE12FD9}" destId="{F3081167-960C-4ECF-92B1-396C2A2D79A2}" srcOrd="0" destOrd="0" presId="urn:microsoft.com/office/officeart/2005/8/layout/hierarchy4"/>
    <dgm:cxn modelId="{AEFE590C-5DEB-475C-B2F2-8A3982FE290B}" type="presOf" srcId="{76657EA1-026B-4534-92D6-900A99A8B486}" destId="{39B82E9B-09B0-4367-8698-31DFAEF3006A}" srcOrd="0" destOrd="0" presId="urn:microsoft.com/office/officeart/2005/8/layout/hierarchy4"/>
    <dgm:cxn modelId="{27020F5F-946B-47D9-92E2-AF0A8100A7CE}" srcId="{76657EA1-026B-4534-92D6-900A99A8B486}" destId="{5C89961C-8C11-4D3C-A3D6-0BFA4EE12FD9}" srcOrd="0" destOrd="0" parTransId="{7FF17D5A-3A53-44B0-AE15-3BE70923015D}" sibTransId="{BA81479A-40BB-4A44-8D3F-02132E50F425}"/>
    <dgm:cxn modelId="{3BADE808-FCC2-4A08-B359-480F34E17F5B}" srcId="{5C69D236-DA09-40F2-8E16-16D381E12247}" destId="{215E88C7-786E-4C42-97C1-415E644377B5}" srcOrd="0" destOrd="0" parTransId="{DB7A6F5D-F853-49D5-8D62-04E07CE700BA}" sibTransId="{F99D95D4-F191-4235-B112-19C24E6DA3A4}"/>
    <dgm:cxn modelId="{707263BE-2736-42AF-B087-2E0C029E8FA8}" srcId="{215E88C7-786E-4C42-97C1-415E644377B5}" destId="{F0305047-F40B-4E2B-B552-498FCBC54DF8}" srcOrd="1" destOrd="0" parTransId="{0C4262D0-A7C0-45BF-AF52-6F6908B364EC}" sibTransId="{34E6A5C1-4900-4760-851E-920DCC81A88C}"/>
    <dgm:cxn modelId="{4A84B2EE-1291-4255-9C3F-FD67DCA6D915}" type="presOf" srcId="{5C69D236-DA09-40F2-8E16-16D381E12247}" destId="{DD6268C7-7A71-45A6-9A1E-807158388FA1}" srcOrd="0" destOrd="0" presId="urn:microsoft.com/office/officeart/2005/8/layout/hierarchy4"/>
    <dgm:cxn modelId="{0AFB1FCC-DEEB-4796-8200-9CC707CA7055}" type="presOf" srcId="{B72770A6-0781-44A8-970D-78B84ACE12F9}" destId="{DF4B1170-4351-436E-9495-DED05B57A07F}" srcOrd="0" destOrd="0" presId="urn:microsoft.com/office/officeart/2005/8/layout/hierarchy4"/>
    <dgm:cxn modelId="{D1B1ED37-9847-471C-8372-0A7E6C52A2BD}" srcId="{215E88C7-786E-4C42-97C1-415E644377B5}" destId="{76657EA1-026B-4534-92D6-900A99A8B486}" srcOrd="0" destOrd="0" parTransId="{07E54EEC-DEAF-4DFF-BA06-CD6E5DCD4A03}" sibTransId="{C36D735D-9B5A-4335-A681-633456DD8002}"/>
    <dgm:cxn modelId="{0787AA46-3AC4-40ED-8C59-6A31448B7D5E}" srcId="{45EAB681-482E-41A1-84D0-392217EC5244}" destId="{5C69D236-DA09-40F2-8E16-16D381E12247}" srcOrd="0" destOrd="0" parTransId="{1B424289-4E5A-4466-90D6-E6BB767E538E}" sibTransId="{1A4B5FBC-0B3F-44C7-BA12-DB0504EF477C}"/>
    <dgm:cxn modelId="{565A3D6D-10F2-4550-9BFB-C94D78D435DB}" type="presParOf" srcId="{F375439C-13E6-4A0C-9E79-AE5E3B1A594D}" destId="{88F00B41-ED13-4F2A-B343-C31C5C1B4E93}" srcOrd="0" destOrd="0" presId="urn:microsoft.com/office/officeart/2005/8/layout/hierarchy4"/>
    <dgm:cxn modelId="{DB04E47B-A895-43DA-8D69-886336E3B1AA}" type="presParOf" srcId="{88F00B41-ED13-4F2A-B343-C31C5C1B4E93}" destId="{DD6268C7-7A71-45A6-9A1E-807158388FA1}" srcOrd="0" destOrd="0" presId="urn:microsoft.com/office/officeart/2005/8/layout/hierarchy4"/>
    <dgm:cxn modelId="{D834F642-0B37-4900-84F4-14C5A7558527}" type="presParOf" srcId="{88F00B41-ED13-4F2A-B343-C31C5C1B4E93}" destId="{A66610F6-40CA-4F49-ABA0-0B1FDA3B5D07}" srcOrd="1" destOrd="0" presId="urn:microsoft.com/office/officeart/2005/8/layout/hierarchy4"/>
    <dgm:cxn modelId="{150C38A5-B82B-43A2-B612-9C5C10E5F147}" type="presParOf" srcId="{88F00B41-ED13-4F2A-B343-C31C5C1B4E93}" destId="{C72F8576-56F4-4695-BE65-A4231067E248}" srcOrd="2" destOrd="0" presId="urn:microsoft.com/office/officeart/2005/8/layout/hierarchy4"/>
    <dgm:cxn modelId="{5844C393-404A-452E-8C9D-962CCD988B55}" type="presParOf" srcId="{C72F8576-56F4-4695-BE65-A4231067E248}" destId="{2DD0EE21-67B0-4174-A1A8-613E15615358}" srcOrd="0" destOrd="0" presId="urn:microsoft.com/office/officeart/2005/8/layout/hierarchy4"/>
    <dgm:cxn modelId="{D40B4857-DBF2-4787-9E5E-659EB9F93D89}" type="presParOf" srcId="{2DD0EE21-67B0-4174-A1A8-613E15615358}" destId="{406F9ACC-B920-4A2B-BE61-749D73674DDA}" srcOrd="0" destOrd="0" presId="urn:microsoft.com/office/officeart/2005/8/layout/hierarchy4"/>
    <dgm:cxn modelId="{7F478EFF-3F57-41B1-8D89-8BF1120602CB}" type="presParOf" srcId="{2DD0EE21-67B0-4174-A1A8-613E15615358}" destId="{FA2BB680-9631-4E8A-B713-9B635CF4677E}" srcOrd="1" destOrd="0" presId="urn:microsoft.com/office/officeart/2005/8/layout/hierarchy4"/>
    <dgm:cxn modelId="{ABE432B2-4633-4A39-A723-D1F2DDF2E1B1}" type="presParOf" srcId="{2DD0EE21-67B0-4174-A1A8-613E15615358}" destId="{DE711655-0EE6-4DDB-99AF-29D710575481}" srcOrd="2" destOrd="0" presId="urn:microsoft.com/office/officeart/2005/8/layout/hierarchy4"/>
    <dgm:cxn modelId="{C3AD5509-C060-497C-B525-CB0857743FDD}" type="presParOf" srcId="{DE711655-0EE6-4DDB-99AF-29D710575481}" destId="{042A60F5-4600-45A7-B979-FFECC48B297C}" srcOrd="0" destOrd="0" presId="urn:microsoft.com/office/officeart/2005/8/layout/hierarchy4"/>
    <dgm:cxn modelId="{27595472-F4F0-475C-AC6D-A63907CA959C}" type="presParOf" srcId="{042A60F5-4600-45A7-B979-FFECC48B297C}" destId="{39B82E9B-09B0-4367-8698-31DFAEF3006A}" srcOrd="0" destOrd="0" presId="urn:microsoft.com/office/officeart/2005/8/layout/hierarchy4"/>
    <dgm:cxn modelId="{FD6627B3-683B-440F-A2EC-EC75003153ED}" type="presParOf" srcId="{042A60F5-4600-45A7-B979-FFECC48B297C}" destId="{F02B9DAE-BD92-4F93-A8F3-D07408DE30B7}" srcOrd="1" destOrd="0" presId="urn:microsoft.com/office/officeart/2005/8/layout/hierarchy4"/>
    <dgm:cxn modelId="{8EEABFA1-C371-4264-AD80-9548662C1D61}" type="presParOf" srcId="{042A60F5-4600-45A7-B979-FFECC48B297C}" destId="{0EE09FC3-0024-4951-9488-66C81A2226E9}" srcOrd="2" destOrd="0" presId="urn:microsoft.com/office/officeart/2005/8/layout/hierarchy4"/>
    <dgm:cxn modelId="{220D0BF2-7BE4-435A-8560-3ACD081DD804}" type="presParOf" srcId="{0EE09FC3-0024-4951-9488-66C81A2226E9}" destId="{C236634E-4ADD-4E91-B2B9-C6FE15E5D4AB}" srcOrd="0" destOrd="0" presId="urn:microsoft.com/office/officeart/2005/8/layout/hierarchy4"/>
    <dgm:cxn modelId="{5F0E51A2-348B-4799-BF37-227F2C89253B}" type="presParOf" srcId="{C236634E-4ADD-4E91-B2B9-C6FE15E5D4AB}" destId="{F3081167-960C-4ECF-92B1-396C2A2D79A2}" srcOrd="0" destOrd="0" presId="urn:microsoft.com/office/officeart/2005/8/layout/hierarchy4"/>
    <dgm:cxn modelId="{92975AAB-2867-415C-8540-0DAF7278714F}" type="presParOf" srcId="{C236634E-4ADD-4E91-B2B9-C6FE15E5D4AB}" destId="{70EB0DEF-5712-45AB-8858-976FAFA170DC}" srcOrd="1" destOrd="0" presId="urn:microsoft.com/office/officeart/2005/8/layout/hierarchy4"/>
    <dgm:cxn modelId="{F6A4B94F-8C4D-4FB9-95C3-230F6D243041}" type="presParOf" srcId="{DE711655-0EE6-4DDB-99AF-29D710575481}" destId="{4A7FAD7A-F006-4EA0-8D73-7C45FB53B864}" srcOrd="1" destOrd="0" presId="urn:microsoft.com/office/officeart/2005/8/layout/hierarchy4"/>
    <dgm:cxn modelId="{78CDA0E9-6F1A-4E1A-9E34-0EC94FE645E4}" type="presParOf" srcId="{DE711655-0EE6-4DDB-99AF-29D710575481}" destId="{9F65BACB-97AB-433A-B89F-D809C83DB403}" srcOrd="2" destOrd="0" presId="urn:microsoft.com/office/officeart/2005/8/layout/hierarchy4"/>
    <dgm:cxn modelId="{F293558C-76F4-4E52-9084-D881E56A18FD}" type="presParOf" srcId="{9F65BACB-97AB-433A-B89F-D809C83DB403}" destId="{A1A928B4-0CB0-40A5-A6D9-CC7FA39648BB}" srcOrd="0" destOrd="0" presId="urn:microsoft.com/office/officeart/2005/8/layout/hierarchy4"/>
    <dgm:cxn modelId="{AEAC9CAF-A451-409A-B1D1-5BB85F3F4E60}" type="presParOf" srcId="{9F65BACB-97AB-433A-B89F-D809C83DB403}" destId="{9A572D53-551B-4C7C-877C-A063D7A4F9B0}" srcOrd="1" destOrd="0" presId="urn:microsoft.com/office/officeart/2005/8/layout/hierarchy4"/>
    <dgm:cxn modelId="{45E18000-B078-4AC4-996C-AD698F1A4A7B}" type="presParOf" srcId="{9F65BACB-97AB-433A-B89F-D809C83DB403}" destId="{91557B17-C164-4FBF-A749-447AB033B241}" srcOrd="2" destOrd="0" presId="urn:microsoft.com/office/officeart/2005/8/layout/hierarchy4"/>
    <dgm:cxn modelId="{71C2CEC2-E0C1-4825-8CFE-1F43661FAB10}" type="presParOf" srcId="{91557B17-C164-4FBF-A749-447AB033B241}" destId="{AEBDF0DE-F0AF-4EDA-A74C-E612DE213C14}" srcOrd="0" destOrd="0" presId="urn:microsoft.com/office/officeart/2005/8/layout/hierarchy4"/>
    <dgm:cxn modelId="{FDC7DBC3-AA9E-45F3-ACA2-B3A62526CEA0}" type="presParOf" srcId="{AEBDF0DE-F0AF-4EDA-A74C-E612DE213C14}" destId="{DF4B1170-4351-436E-9495-DED05B57A07F}" srcOrd="0" destOrd="0" presId="urn:microsoft.com/office/officeart/2005/8/layout/hierarchy4"/>
    <dgm:cxn modelId="{5FD0C484-E168-4502-ACFD-D03CB1C0A746}" type="presParOf" srcId="{AEBDF0DE-F0AF-4EDA-A74C-E612DE213C14}" destId="{844BB903-4692-455F-AE9F-0564532DC85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EAB681-482E-41A1-84D0-392217EC5244}" type="doc">
      <dgm:prSet loTypeId="urn:microsoft.com/office/officeart/2005/8/layout/hierarchy4" loCatId="hierarchy" qsTypeId="urn:microsoft.com/office/officeart/2005/8/quickstyle/simple1" qsCatId="simple" csTypeId="urn:microsoft.com/office/officeart/2005/8/colors/colorful1#5" csCatId="colorful" phldr="1"/>
      <dgm:spPr/>
      <dgm:t>
        <a:bodyPr/>
        <a:lstStyle/>
        <a:p>
          <a:endParaRPr lang="fr-BE"/>
        </a:p>
      </dgm:t>
    </dgm:pt>
    <dgm:pt modelId="{5C69D236-DA09-40F2-8E16-16D381E12247}">
      <dgm:prSet phldrT="[Texte]"/>
      <dgm:spPr>
        <a:solidFill>
          <a:schemeClr val="accent2"/>
        </a:solidFill>
      </dgm:spPr>
      <dgm:t>
        <a:bodyPr/>
        <a:lstStyle/>
        <a:p>
          <a:r>
            <a:rPr lang="fr-BE" b="1" dirty="0" smtClean="0">
              <a:solidFill>
                <a:schemeClr val="tx2"/>
              </a:solidFill>
            </a:rPr>
            <a:t>Cairn Général </a:t>
          </a:r>
        </a:p>
        <a:p>
          <a:r>
            <a:rPr lang="fr-BE" b="1" dirty="0" smtClean="0">
              <a:solidFill>
                <a:schemeClr val="tx2"/>
              </a:solidFill>
            </a:rPr>
            <a:t>(</a:t>
          </a:r>
          <a:r>
            <a:rPr lang="fr-BE" b="1" dirty="0" err="1" smtClean="0">
              <a:solidFill>
                <a:schemeClr val="tx2"/>
              </a:solidFill>
            </a:rPr>
            <a:t>Electronic</a:t>
          </a:r>
          <a:r>
            <a:rPr lang="fr-BE" b="1" dirty="0" smtClean="0">
              <a:solidFill>
                <a:schemeClr val="tx2"/>
              </a:solidFill>
            </a:rPr>
            <a:t> collection)</a:t>
          </a:r>
        </a:p>
      </dgm:t>
    </dgm:pt>
    <dgm:pt modelId="{1B424289-4E5A-4466-90D6-E6BB767E538E}" type="parTrans" cxnId="{0787AA46-3AC4-40ED-8C59-6A31448B7D5E}">
      <dgm:prSet/>
      <dgm:spPr/>
      <dgm:t>
        <a:bodyPr/>
        <a:lstStyle/>
        <a:p>
          <a:endParaRPr lang="fr-BE"/>
        </a:p>
      </dgm:t>
    </dgm:pt>
    <dgm:pt modelId="{1A4B5FBC-0B3F-44C7-BA12-DB0504EF477C}" type="sibTrans" cxnId="{0787AA46-3AC4-40ED-8C59-6A31448B7D5E}">
      <dgm:prSet/>
      <dgm:spPr/>
      <dgm:t>
        <a:bodyPr/>
        <a:lstStyle/>
        <a:p>
          <a:endParaRPr lang="fr-BE"/>
        </a:p>
      </dgm:t>
    </dgm:pt>
    <dgm:pt modelId="{215E88C7-786E-4C42-97C1-415E644377B5}">
      <dgm:prSet phldrT="[Texte]"/>
      <dgm:spPr>
        <a:solidFill>
          <a:schemeClr val="accent5"/>
        </a:solidFill>
      </dgm:spPr>
      <dgm:t>
        <a:bodyPr/>
        <a:lstStyle/>
        <a:p>
          <a:r>
            <a:rPr lang="fr-BE" b="1" dirty="0" smtClean="0">
              <a:solidFill>
                <a:schemeClr val="tx2"/>
              </a:solidFill>
            </a:rPr>
            <a:t>Full </a:t>
          </a:r>
          <a:r>
            <a:rPr lang="fr-BE" b="1" dirty="0" err="1" smtClean="0">
              <a:solidFill>
                <a:schemeClr val="tx2"/>
              </a:solidFill>
            </a:rPr>
            <a:t>Text</a:t>
          </a:r>
          <a:endParaRPr lang="fr-BE" b="1" dirty="0" smtClean="0">
            <a:solidFill>
              <a:schemeClr val="tx2"/>
            </a:solidFill>
          </a:endParaRPr>
        </a:p>
        <a:p>
          <a:r>
            <a:rPr lang="fr-BE" i="1" dirty="0" smtClean="0">
              <a:solidFill>
                <a:schemeClr val="tx2"/>
              </a:solidFill>
            </a:rPr>
            <a:t>(Service)</a:t>
          </a:r>
          <a:endParaRPr lang="fr-BE" i="1" dirty="0">
            <a:solidFill>
              <a:schemeClr val="tx2"/>
            </a:solidFill>
          </a:endParaRPr>
        </a:p>
      </dgm:t>
    </dgm:pt>
    <dgm:pt modelId="{DB7A6F5D-F853-49D5-8D62-04E07CE700BA}" type="parTrans" cxnId="{3BADE808-FCC2-4A08-B359-480F34E17F5B}">
      <dgm:prSet/>
      <dgm:spPr/>
      <dgm:t>
        <a:bodyPr/>
        <a:lstStyle/>
        <a:p>
          <a:endParaRPr lang="fr-BE"/>
        </a:p>
      </dgm:t>
    </dgm:pt>
    <dgm:pt modelId="{F99D95D4-F191-4235-B112-19C24E6DA3A4}" type="sibTrans" cxnId="{3BADE808-FCC2-4A08-B359-480F34E17F5B}">
      <dgm:prSet/>
      <dgm:spPr/>
      <dgm:t>
        <a:bodyPr/>
        <a:lstStyle/>
        <a:p>
          <a:endParaRPr lang="fr-BE"/>
        </a:p>
      </dgm:t>
    </dgm:pt>
    <dgm:pt modelId="{76657EA1-026B-4534-92D6-900A99A8B486}">
      <dgm:prSet phldrT="[Texte]"/>
      <dgm:spPr/>
      <dgm:t>
        <a:bodyPr/>
        <a:lstStyle/>
        <a:p>
          <a:r>
            <a:rPr lang="fr-BE" b="1" dirty="0" smtClean="0">
              <a:solidFill>
                <a:schemeClr val="tx2"/>
              </a:solidFill>
            </a:rPr>
            <a:t>Réseaux (1983-2014)</a:t>
          </a:r>
        </a:p>
        <a:p>
          <a:r>
            <a:rPr lang="fr-BE" b="0" i="1" dirty="0" smtClean="0">
              <a:solidFill>
                <a:schemeClr val="tx2"/>
              </a:solidFill>
            </a:rPr>
            <a:t>(portfolio)</a:t>
          </a:r>
          <a:endParaRPr lang="fr-BE" b="0" i="1" dirty="0">
            <a:solidFill>
              <a:schemeClr val="tx2"/>
            </a:solidFill>
          </a:endParaRPr>
        </a:p>
      </dgm:t>
    </dgm:pt>
    <dgm:pt modelId="{07E54EEC-DEAF-4DFF-BA06-CD6E5DCD4A03}" type="parTrans" cxnId="{D1B1ED37-9847-471C-8372-0A7E6C52A2BD}">
      <dgm:prSet/>
      <dgm:spPr/>
      <dgm:t>
        <a:bodyPr/>
        <a:lstStyle/>
        <a:p>
          <a:endParaRPr lang="fr-BE"/>
        </a:p>
      </dgm:t>
    </dgm:pt>
    <dgm:pt modelId="{C36D735D-9B5A-4335-A681-633456DD8002}" type="sibTrans" cxnId="{D1B1ED37-9847-471C-8372-0A7E6C52A2BD}">
      <dgm:prSet/>
      <dgm:spPr/>
      <dgm:t>
        <a:bodyPr/>
        <a:lstStyle/>
        <a:p>
          <a:endParaRPr lang="fr-BE"/>
        </a:p>
      </dgm:t>
    </dgm:pt>
    <dgm:pt modelId="{F0305047-F40B-4E2B-B552-498FCBC54DF8}">
      <dgm:prSet phldrT="[Texte]"/>
      <dgm:spPr/>
      <dgm:t>
        <a:bodyPr/>
        <a:lstStyle/>
        <a:p>
          <a:r>
            <a:rPr lang="fr-BE" b="1" dirty="0" smtClean="0">
              <a:solidFill>
                <a:schemeClr val="tx2"/>
              </a:solidFill>
            </a:rPr>
            <a:t>Revue économique (1990-2014)</a:t>
          </a:r>
        </a:p>
        <a:p>
          <a:r>
            <a:rPr lang="fr-BE" b="0" i="1" dirty="0" smtClean="0">
              <a:solidFill>
                <a:schemeClr val="tx2"/>
              </a:solidFill>
            </a:rPr>
            <a:t>(portfolio)</a:t>
          </a:r>
          <a:endParaRPr lang="fr-BE" b="0" i="1" dirty="0">
            <a:solidFill>
              <a:schemeClr val="tx2"/>
            </a:solidFill>
          </a:endParaRPr>
        </a:p>
      </dgm:t>
    </dgm:pt>
    <dgm:pt modelId="{0C4262D0-A7C0-45BF-AF52-6F6908B364EC}" type="parTrans" cxnId="{707263BE-2736-42AF-B087-2E0C029E8FA8}">
      <dgm:prSet/>
      <dgm:spPr/>
      <dgm:t>
        <a:bodyPr/>
        <a:lstStyle/>
        <a:p>
          <a:endParaRPr lang="fr-BE"/>
        </a:p>
      </dgm:t>
    </dgm:pt>
    <dgm:pt modelId="{34E6A5C1-4900-4760-851E-920DCC81A88C}" type="sibTrans" cxnId="{707263BE-2736-42AF-B087-2E0C029E8FA8}">
      <dgm:prSet/>
      <dgm:spPr/>
      <dgm:t>
        <a:bodyPr/>
        <a:lstStyle/>
        <a:p>
          <a:endParaRPr lang="fr-BE"/>
        </a:p>
      </dgm:t>
    </dgm:pt>
    <dgm:pt modelId="{5C89961C-8C11-4D3C-A3D6-0BFA4EE12FD9}">
      <dgm:prSet custT="1"/>
      <dgm:spPr/>
      <dgm:t>
        <a:bodyPr/>
        <a:lstStyle/>
        <a:p>
          <a:r>
            <a:rPr lang="fr-BE" sz="2400" dirty="0" smtClean="0">
              <a:solidFill>
                <a:schemeClr val="tx2"/>
              </a:solidFill>
            </a:rPr>
            <a:t>Réseaux</a:t>
          </a:r>
        </a:p>
        <a:p>
          <a:r>
            <a:rPr lang="fr-BE" sz="1600" dirty="0" smtClean="0">
              <a:solidFill>
                <a:schemeClr val="tx2"/>
              </a:solidFill>
            </a:rPr>
            <a:t>ISSN : 0751-7971 </a:t>
          </a:r>
        </a:p>
        <a:p>
          <a:r>
            <a:rPr lang="fr-BE" sz="1600" dirty="0" smtClean="0">
              <a:solidFill>
                <a:schemeClr val="tx2"/>
              </a:solidFill>
            </a:rPr>
            <a:t>Paris : La Découverte, 1983-</a:t>
          </a:r>
          <a:endParaRPr lang="fr-BE" sz="1600" dirty="0">
            <a:solidFill>
              <a:schemeClr val="tx2"/>
            </a:solidFill>
          </a:endParaRPr>
        </a:p>
      </dgm:t>
    </dgm:pt>
    <dgm:pt modelId="{7FF17D5A-3A53-44B0-AE15-3BE70923015D}" type="parTrans" cxnId="{27020F5F-946B-47D9-92E2-AF0A8100A7CE}">
      <dgm:prSet/>
      <dgm:spPr/>
      <dgm:t>
        <a:bodyPr/>
        <a:lstStyle/>
        <a:p>
          <a:endParaRPr lang="fr-BE"/>
        </a:p>
      </dgm:t>
    </dgm:pt>
    <dgm:pt modelId="{BA81479A-40BB-4A44-8D3F-02132E50F425}" type="sibTrans" cxnId="{27020F5F-946B-47D9-92E2-AF0A8100A7CE}">
      <dgm:prSet/>
      <dgm:spPr/>
      <dgm:t>
        <a:bodyPr/>
        <a:lstStyle/>
        <a:p>
          <a:endParaRPr lang="fr-BE"/>
        </a:p>
      </dgm:t>
    </dgm:pt>
    <dgm:pt modelId="{B72770A6-0781-44A8-970D-78B84ACE12F9}">
      <dgm:prSet custT="1"/>
      <dgm:spPr/>
      <dgm:t>
        <a:bodyPr/>
        <a:lstStyle/>
        <a:p>
          <a:r>
            <a:rPr lang="fr-BE" sz="2400" dirty="0" smtClean="0">
              <a:solidFill>
                <a:schemeClr val="tx2"/>
              </a:solidFill>
            </a:rPr>
            <a:t>Revue économique</a:t>
          </a:r>
        </a:p>
        <a:p>
          <a:r>
            <a:rPr lang="fr-BE" sz="1600" b="0" dirty="0" smtClean="0">
              <a:solidFill>
                <a:schemeClr val="tx2"/>
              </a:solidFill>
            </a:rPr>
            <a:t>ISSN : 1950-6694</a:t>
          </a:r>
        </a:p>
        <a:p>
          <a:r>
            <a:rPr lang="fr-BE" sz="1600" b="0" dirty="0" smtClean="0">
              <a:solidFill>
                <a:schemeClr val="tx2"/>
              </a:solidFill>
            </a:rPr>
            <a:t> Paris : Presses de Science Po, 1950-</a:t>
          </a:r>
          <a:endParaRPr lang="fr-BE" sz="1600" b="0" dirty="0">
            <a:solidFill>
              <a:schemeClr val="tx2"/>
            </a:solidFill>
          </a:endParaRPr>
        </a:p>
      </dgm:t>
    </dgm:pt>
    <dgm:pt modelId="{F23D10EF-2E57-4B18-8539-9C5986E8812C}" type="parTrans" cxnId="{3F97C32B-E6BD-4B45-86C3-8D276C959941}">
      <dgm:prSet/>
      <dgm:spPr/>
      <dgm:t>
        <a:bodyPr/>
        <a:lstStyle/>
        <a:p>
          <a:endParaRPr lang="fr-BE"/>
        </a:p>
      </dgm:t>
    </dgm:pt>
    <dgm:pt modelId="{BE9B1231-62A7-41BF-BC58-DD9312585CA6}" type="sibTrans" cxnId="{3F97C32B-E6BD-4B45-86C3-8D276C959941}">
      <dgm:prSet/>
      <dgm:spPr/>
      <dgm:t>
        <a:bodyPr/>
        <a:lstStyle/>
        <a:p>
          <a:endParaRPr lang="fr-BE"/>
        </a:p>
      </dgm:t>
    </dgm:pt>
    <dgm:pt modelId="{F375439C-13E6-4A0C-9E79-AE5E3B1A594D}" type="pres">
      <dgm:prSet presAssocID="{45EAB681-482E-41A1-84D0-392217EC5244}" presName="Name0" presStyleCnt="0">
        <dgm:presLayoutVars>
          <dgm:chPref val="1"/>
          <dgm:dir/>
          <dgm:animOne val="branch"/>
          <dgm:animLvl val="lvl"/>
          <dgm:resizeHandles/>
        </dgm:presLayoutVars>
      </dgm:prSet>
      <dgm:spPr/>
      <dgm:t>
        <a:bodyPr/>
        <a:lstStyle/>
        <a:p>
          <a:endParaRPr lang="fr-BE"/>
        </a:p>
      </dgm:t>
    </dgm:pt>
    <dgm:pt modelId="{88F00B41-ED13-4F2A-B343-C31C5C1B4E93}" type="pres">
      <dgm:prSet presAssocID="{5C69D236-DA09-40F2-8E16-16D381E12247}" presName="vertOne" presStyleCnt="0"/>
      <dgm:spPr/>
    </dgm:pt>
    <dgm:pt modelId="{DD6268C7-7A71-45A6-9A1E-807158388FA1}" type="pres">
      <dgm:prSet presAssocID="{5C69D236-DA09-40F2-8E16-16D381E12247}" presName="txOne" presStyleLbl="node0" presStyleIdx="0" presStyleCnt="1" custScaleY="32783">
        <dgm:presLayoutVars>
          <dgm:chPref val="3"/>
        </dgm:presLayoutVars>
      </dgm:prSet>
      <dgm:spPr/>
      <dgm:t>
        <a:bodyPr/>
        <a:lstStyle/>
        <a:p>
          <a:endParaRPr lang="fr-BE"/>
        </a:p>
      </dgm:t>
    </dgm:pt>
    <dgm:pt modelId="{A66610F6-40CA-4F49-ABA0-0B1FDA3B5D07}" type="pres">
      <dgm:prSet presAssocID="{5C69D236-DA09-40F2-8E16-16D381E12247}" presName="parTransOne" presStyleCnt="0"/>
      <dgm:spPr/>
    </dgm:pt>
    <dgm:pt modelId="{C72F8576-56F4-4695-BE65-A4231067E248}" type="pres">
      <dgm:prSet presAssocID="{5C69D236-DA09-40F2-8E16-16D381E12247}" presName="horzOne" presStyleCnt="0"/>
      <dgm:spPr/>
    </dgm:pt>
    <dgm:pt modelId="{2DD0EE21-67B0-4174-A1A8-613E15615358}" type="pres">
      <dgm:prSet presAssocID="{215E88C7-786E-4C42-97C1-415E644377B5}" presName="vertTwo" presStyleCnt="0"/>
      <dgm:spPr/>
    </dgm:pt>
    <dgm:pt modelId="{406F9ACC-B920-4A2B-BE61-749D73674DDA}" type="pres">
      <dgm:prSet presAssocID="{215E88C7-786E-4C42-97C1-415E644377B5}" presName="txTwo" presStyleLbl="node2" presStyleIdx="0" presStyleCnt="1" custScaleX="99960" custScaleY="32783" custLinFactNeighborX="0" custLinFactNeighborY="-61745">
        <dgm:presLayoutVars>
          <dgm:chPref val="3"/>
        </dgm:presLayoutVars>
      </dgm:prSet>
      <dgm:spPr/>
      <dgm:t>
        <a:bodyPr/>
        <a:lstStyle/>
        <a:p>
          <a:endParaRPr lang="fr-BE"/>
        </a:p>
      </dgm:t>
    </dgm:pt>
    <dgm:pt modelId="{FA2BB680-9631-4E8A-B713-9B635CF4677E}" type="pres">
      <dgm:prSet presAssocID="{215E88C7-786E-4C42-97C1-415E644377B5}" presName="parTransTwo" presStyleCnt="0"/>
      <dgm:spPr/>
    </dgm:pt>
    <dgm:pt modelId="{DE711655-0EE6-4DDB-99AF-29D710575481}" type="pres">
      <dgm:prSet presAssocID="{215E88C7-786E-4C42-97C1-415E644377B5}" presName="horzTwo" presStyleCnt="0"/>
      <dgm:spPr/>
    </dgm:pt>
    <dgm:pt modelId="{042A60F5-4600-45A7-B979-FFECC48B297C}" type="pres">
      <dgm:prSet presAssocID="{76657EA1-026B-4534-92D6-900A99A8B486}" presName="vertThree" presStyleCnt="0"/>
      <dgm:spPr/>
    </dgm:pt>
    <dgm:pt modelId="{39B82E9B-09B0-4367-8698-31DFAEF3006A}" type="pres">
      <dgm:prSet presAssocID="{76657EA1-026B-4534-92D6-900A99A8B486}" presName="txThree" presStyleLbl="node3" presStyleIdx="0" presStyleCnt="2" custScaleX="85979" custScaleY="32783" custLinFactY="-2212" custLinFactNeighborX="66" custLinFactNeighborY="-100000">
        <dgm:presLayoutVars>
          <dgm:chPref val="3"/>
        </dgm:presLayoutVars>
      </dgm:prSet>
      <dgm:spPr/>
      <dgm:t>
        <a:bodyPr/>
        <a:lstStyle/>
        <a:p>
          <a:endParaRPr lang="fr-BE"/>
        </a:p>
      </dgm:t>
    </dgm:pt>
    <dgm:pt modelId="{F02B9DAE-BD92-4F93-A8F3-D07408DE30B7}" type="pres">
      <dgm:prSet presAssocID="{76657EA1-026B-4534-92D6-900A99A8B486}" presName="parTransThree" presStyleCnt="0"/>
      <dgm:spPr/>
    </dgm:pt>
    <dgm:pt modelId="{0EE09FC3-0024-4951-9488-66C81A2226E9}" type="pres">
      <dgm:prSet presAssocID="{76657EA1-026B-4534-92D6-900A99A8B486}" presName="horzThree" presStyleCnt="0"/>
      <dgm:spPr/>
    </dgm:pt>
    <dgm:pt modelId="{C236634E-4ADD-4E91-B2B9-C6FE15E5D4AB}" type="pres">
      <dgm:prSet presAssocID="{5C89961C-8C11-4D3C-A3D6-0BFA4EE12FD9}" presName="vertFour" presStyleCnt="0">
        <dgm:presLayoutVars>
          <dgm:chPref val="3"/>
        </dgm:presLayoutVars>
      </dgm:prSet>
      <dgm:spPr/>
    </dgm:pt>
    <dgm:pt modelId="{F3081167-960C-4ECF-92B1-396C2A2D79A2}" type="pres">
      <dgm:prSet presAssocID="{5C89961C-8C11-4D3C-A3D6-0BFA4EE12FD9}" presName="txFour" presStyleLbl="node4" presStyleIdx="0" presStyleCnt="2" custScaleX="85847" custScaleY="74197" custLinFactNeighborX="-633" custLinFactNeighborY="9876">
        <dgm:presLayoutVars>
          <dgm:chPref val="3"/>
        </dgm:presLayoutVars>
      </dgm:prSet>
      <dgm:spPr/>
      <dgm:t>
        <a:bodyPr/>
        <a:lstStyle/>
        <a:p>
          <a:endParaRPr lang="fr-BE"/>
        </a:p>
      </dgm:t>
    </dgm:pt>
    <dgm:pt modelId="{70EB0DEF-5712-45AB-8858-976FAFA170DC}" type="pres">
      <dgm:prSet presAssocID="{5C89961C-8C11-4D3C-A3D6-0BFA4EE12FD9}" presName="horzFour" presStyleCnt="0"/>
      <dgm:spPr/>
    </dgm:pt>
    <dgm:pt modelId="{4A7FAD7A-F006-4EA0-8D73-7C45FB53B864}" type="pres">
      <dgm:prSet presAssocID="{C36D735D-9B5A-4335-A681-633456DD8002}" presName="sibSpaceThree" presStyleCnt="0"/>
      <dgm:spPr/>
    </dgm:pt>
    <dgm:pt modelId="{9F65BACB-97AB-433A-B89F-D809C83DB403}" type="pres">
      <dgm:prSet presAssocID="{F0305047-F40B-4E2B-B552-498FCBC54DF8}" presName="vertThree" presStyleCnt="0"/>
      <dgm:spPr/>
    </dgm:pt>
    <dgm:pt modelId="{A1A928B4-0CB0-40A5-A6D9-CC7FA39648BB}" type="pres">
      <dgm:prSet presAssocID="{F0305047-F40B-4E2B-B552-498FCBC54DF8}" presName="txThree" presStyleLbl="node3" presStyleIdx="1" presStyleCnt="2" custScaleX="86277" custScaleY="32783" custLinFactY="-2212" custLinFactNeighborX="66" custLinFactNeighborY="-100000">
        <dgm:presLayoutVars>
          <dgm:chPref val="3"/>
        </dgm:presLayoutVars>
      </dgm:prSet>
      <dgm:spPr/>
      <dgm:t>
        <a:bodyPr/>
        <a:lstStyle/>
        <a:p>
          <a:endParaRPr lang="fr-BE"/>
        </a:p>
      </dgm:t>
    </dgm:pt>
    <dgm:pt modelId="{9A572D53-551B-4C7C-877C-A063D7A4F9B0}" type="pres">
      <dgm:prSet presAssocID="{F0305047-F40B-4E2B-B552-498FCBC54DF8}" presName="parTransThree" presStyleCnt="0"/>
      <dgm:spPr/>
    </dgm:pt>
    <dgm:pt modelId="{91557B17-C164-4FBF-A749-447AB033B241}" type="pres">
      <dgm:prSet presAssocID="{F0305047-F40B-4E2B-B552-498FCBC54DF8}" presName="horzThree" presStyleCnt="0"/>
      <dgm:spPr/>
    </dgm:pt>
    <dgm:pt modelId="{AEBDF0DE-F0AF-4EDA-A74C-E612DE213C14}" type="pres">
      <dgm:prSet presAssocID="{B72770A6-0781-44A8-970D-78B84ACE12F9}" presName="vertFour" presStyleCnt="0">
        <dgm:presLayoutVars>
          <dgm:chPref val="3"/>
        </dgm:presLayoutVars>
      </dgm:prSet>
      <dgm:spPr/>
    </dgm:pt>
    <dgm:pt modelId="{DF4B1170-4351-436E-9495-DED05B57A07F}" type="pres">
      <dgm:prSet presAssocID="{B72770A6-0781-44A8-970D-78B84ACE12F9}" presName="txFour" presStyleLbl="node4" presStyleIdx="1" presStyleCnt="2" custScaleX="84916" custScaleY="74197">
        <dgm:presLayoutVars>
          <dgm:chPref val="3"/>
        </dgm:presLayoutVars>
      </dgm:prSet>
      <dgm:spPr/>
      <dgm:t>
        <a:bodyPr/>
        <a:lstStyle/>
        <a:p>
          <a:endParaRPr lang="fr-BE"/>
        </a:p>
      </dgm:t>
    </dgm:pt>
    <dgm:pt modelId="{844BB903-4692-455F-AE9F-0564532DC857}" type="pres">
      <dgm:prSet presAssocID="{B72770A6-0781-44A8-970D-78B84ACE12F9}" presName="horzFour" presStyleCnt="0"/>
      <dgm:spPr/>
    </dgm:pt>
  </dgm:ptLst>
  <dgm:cxnLst>
    <dgm:cxn modelId="{3F97C32B-E6BD-4B45-86C3-8D276C959941}" srcId="{F0305047-F40B-4E2B-B552-498FCBC54DF8}" destId="{B72770A6-0781-44A8-970D-78B84ACE12F9}" srcOrd="0" destOrd="0" parTransId="{F23D10EF-2E57-4B18-8539-9C5986E8812C}" sibTransId="{BE9B1231-62A7-41BF-BC58-DD9312585CA6}"/>
    <dgm:cxn modelId="{8210BA1D-0361-4C50-8B15-7AF6CCC96330}" type="presOf" srcId="{5C89961C-8C11-4D3C-A3D6-0BFA4EE12FD9}" destId="{F3081167-960C-4ECF-92B1-396C2A2D79A2}" srcOrd="0" destOrd="0" presId="urn:microsoft.com/office/officeart/2005/8/layout/hierarchy4"/>
    <dgm:cxn modelId="{EEAFC368-6284-4194-BC5D-CF851EFFB028}" type="presOf" srcId="{215E88C7-786E-4C42-97C1-415E644377B5}" destId="{406F9ACC-B920-4A2B-BE61-749D73674DDA}" srcOrd="0" destOrd="0" presId="urn:microsoft.com/office/officeart/2005/8/layout/hierarchy4"/>
    <dgm:cxn modelId="{27020F5F-946B-47D9-92E2-AF0A8100A7CE}" srcId="{76657EA1-026B-4534-92D6-900A99A8B486}" destId="{5C89961C-8C11-4D3C-A3D6-0BFA4EE12FD9}" srcOrd="0" destOrd="0" parTransId="{7FF17D5A-3A53-44B0-AE15-3BE70923015D}" sibTransId="{BA81479A-40BB-4A44-8D3F-02132E50F425}"/>
    <dgm:cxn modelId="{BC196B2F-3BA7-4FEC-BCF2-86C36041CF3B}" type="presOf" srcId="{B72770A6-0781-44A8-970D-78B84ACE12F9}" destId="{DF4B1170-4351-436E-9495-DED05B57A07F}" srcOrd="0" destOrd="0" presId="urn:microsoft.com/office/officeart/2005/8/layout/hierarchy4"/>
    <dgm:cxn modelId="{3BADE808-FCC2-4A08-B359-480F34E17F5B}" srcId="{5C69D236-DA09-40F2-8E16-16D381E12247}" destId="{215E88C7-786E-4C42-97C1-415E644377B5}" srcOrd="0" destOrd="0" parTransId="{DB7A6F5D-F853-49D5-8D62-04E07CE700BA}" sibTransId="{F99D95D4-F191-4235-B112-19C24E6DA3A4}"/>
    <dgm:cxn modelId="{707263BE-2736-42AF-B087-2E0C029E8FA8}" srcId="{215E88C7-786E-4C42-97C1-415E644377B5}" destId="{F0305047-F40B-4E2B-B552-498FCBC54DF8}" srcOrd="1" destOrd="0" parTransId="{0C4262D0-A7C0-45BF-AF52-6F6908B364EC}" sibTransId="{34E6A5C1-4900-4760-851E-920DCC81A88C}"/>
    <dgm:cxn modelId="{FFFE4F59-8E87-4059-9F5A-4156B3754F52}" type="presOf" srcId="{5C69D236-DA09-40F2-8E16-16D381E12247}" destId="{DD6268C7-7A71-45A6-9A1E-807158388FA1}" srcOrd="0" destOrd="0" presId="urn:microsoft.com/office/officeart/2005/8/layout/hierarchy4"/>
    <dgm:cxn modelId="{3C7FADAD-03EB-42C3-84B9-066CB9D8BA28}" type="presOf" srcId="{F0305047-F40B-4E2B-B552-498FCBC54DF8}" destId="{A1A928B4-0CB0-40A5-A6D9-CC7FA39648BB}" srcOrd="0" destOrd="0" presId="urn:microsoft.com/office/officeart/2005/8/layout/hierarchy4"/>
    <dgm:cxn modelId="{7EFBAEFB-EA5B-4ED0-A766-B59E5E535534}" type="presOf" srcId="{45EAB681-482E-41A1-84D0-392217EC5244}" destId="{F375439C-13E6-4A0C-9E79-AE5E3B1A594D}" srcOrd="0" destOrd="0" presId="urn:microsoft.com/office/officeart/2005/8/layout/hierarchy4"/>
    <dgm:cxn modelId="{D1B1ED37-9847-471C-8372-0A7E6C52A2BD}" srcId="{215E88C7-786E-4C42-97C1-415E644377B5}" destId="{76657EA1-026B-4534-92D6-900A99A8B486}" srcOrd="0" destOrd="0" parTransId="{07E54EEC-DEAF-4DFF-BA06-CD6E5DCD4A03}" sibTransId="{C36D735D-9B5A-4335-A681-633456DD8002}"/>
    <dgm:cxn modelId="{9D99529F-B16A-47E2-89CA-D73E5D78BC49}" type="presOf" srcId="{76657EA1-026B-4534-92D6-900A99A8B486}" destId="{39B82E9B-09B0-4367-8698-31DFAEF3006A}" srcOrd="0" destOrd="0" presId="urn:microsoft.com/office/officeart/2005/8/layout/hierarchy4"/>
    <dgm:cxn modelId="{0787AA46-3AC4-40ED-8C59-6A31448B7D5E}" srcId="{45EAB681-482E-41A1-84D0-392217EC5244}" destId="{5C69D236-DA09-40F2-8E16-16D381E12247}" srcOrd="0" destOrd="0" parTransId="{1B424289-4E5A-4466-90D6-E6BB767E538E}" sibTransId="{1A4B5FBC-0B3F-44C7-BA12-DB0504EF477C}"/>
    <dgm:cxn modelId="{FCCA7375-DDAC-4834-A925-99AAAED70383}" type="presParOf" srcId="{F375439C-13E6-4A0C-9E79-AE5E3B1A594D}" destId="{88F00B41-ED13-4F2A-B343-C31C5C1B4E93}" srcOrd="0" destOrd="0" presId="urn:microsoft.com/office/officeart/2005/8/layout/hierarchy4"/>
    <dgm:cxn modelId="{58E08F39-6D90-489D-9CEB-5F9D07F0312A}" type="presParOf" srcId="{88F00B41-ED13-4F2A-B343-C31C5C1B4E93}" destId="{DD6268C7-7A71-45A6-9A1E-807158388FA1}" srcOrd="0" destOrd="0" presId="urn:microsoft.com/office/officeart/2005/8/layout/hierarchy4"/>
    <dgm:cxn modelId="{29A5FFF4-1203-42F2-8555-F86F81C75C36}" type="presParOf" srcId="{88F00B41-ED13-4F2A-B343-C31C5C1B4E93}" destId="{A66610F6-40CA-4F49-ABA0-0B1FDA3B5D07}" srcOrd="1" destOrd="0" presId="urn:microsoft.com/office/officeart/2005/8/layout/hierarchy4"/>
    <dgm:cxn modelId="{70E70F6F-B74D-43F4-A73C-243403D2F3B3}" type="presParOf" srcId="{88F00B41-ED13-4F2A-B343-C31C5C1B4E93}" destId="{C72F8576-56F4-4695-BE65-A4231067E248}" srcOrd="2" destOrd="0" presId="urn:microsoft.com/office/officeart/2005/8/layout/hierarchy4"/>
    <dgm:cxn modelId="{A70CF2AC-7A85-4F4E-960B-0954BCD3B7BB}" type="presParOf" srcId="{C72F8576-56F4-4695-BE65-A4231067E248}" destId="{2DD0EE21-67B0-4174-A1A8-613E15615358}" srcOrd="0" destOrd="0" presId="urn:microsoft.com/office/officeart/2005/8/layout/hierarchy4"/>
    <dgm:cxn modelId="{8CAF362F-B68F-4A0C-97C4-756900B33EEA}" type="presParOf" srcId="{2DD0EE21-67B0-4174-A1A8-613E15615358}" destId="{406F9ACC-B920-4A2B-BE61-749D73674DDA}" srcOrd="0" destOrd="0" presId="urn:microsoft.com/office/officeart/2005/8/layout/hierarchy4"/>
    <dgm:cxn modelId="{24D81A03-1AB3-4774-82C4-220EB704F4DB}" type="presParOf" srcId="{2DD0EE21-67B0-4174-A1A8-613E15615358}" destId="{FA2BB680-9631-4E8A-B713-9B635CF4677E}" srcOrd="1" destOrd="0" presId="urn:microsoft.com/office/officeart/2005/8/layout/hierarchy4"/>
    <dgm:cxn modelId="{DF9C32CD-68AD-4E15-B383-7C427DCB12C2}" type="presParOf" srcId="{2DD0EE21-67B0-4174-A1A8-613E15615358}" destId="{DE711655-0EE6-4DDB-99AF-29D710575481}" srcOrd="2" destOrd="0" presId="urn:microsoft.com/office/officeart/2005/8/layout/hierarchy4"/>
    <dgm:cxn modelId="{5FA2825A-4D58-4F62-BCF3-64701F2B4AA5}" type="presParOf" srcId="{DE711655-0EE6-4DDB-99AF-29D710575481}" destId="{042A60F5-4600-45A7-B979-FFECC48B297C}" srcOrd="0" destOrd="0" presId="urn:microsoft.com/office/officeart/2005/8/layout/hierarchy4"/>
    <dgm:cxn modelId="{57904E3E-2A59-4D97-94AC-299F5C35B337}" type="presParOf" srcId="{042A60F5-4600-45A7-B979-FFECC48B297C}" destId="{39B82E9B-09B0-4367-8698-31DFAEF3006A}" srcOrd="0" destOrd="0" presId="urn:microsoft.com/office/officeart/2005/8/layout/hierarchy4"/>
    <dgm:cxn modelId="{9A55770D-93DC-4DFC-9CC8-D7ED4FB4EDB4}" type="presParOf" srcId="{042A60F5-4600-45A7-B979-FFECC48B297C}" destId="{F02B9DAE-BD92-4F93-A8F3-D07408DE30B7}" srcOrd="1" destOrd="0" presId="urn:microsoft.com/office/officeart/2005/8/layout/hierarchy4"/>
    <dgm:cxn modelId="{036B8421-179C-4C64-AF9A-B54AE3FEBBE7}" type="presParOf" srcId="{042A60F5-4600-45A7-B979-FFECC48B297C}" destId="{0EE09FC3-0024-4951-9488-66C81A2226E9}" srcOrd="2" destOrd="0" presId="urn:microsoft.com/office/officeart/2005/8/layout/hierarchy4"/>
    <dgm:cxn modelId="{D452E768-902A-434C-AADE-8279A75AC663}" type="presParOf" srcId="{0EE09FC3-0024-4951-9488-66C81A2226E9}" destId="{C236634E-4ADD-4E91-B2B9-C6FE15E5D4AB}" srcOrd="0" destOrd="0" presId="urn:microsoft.com/office/officeart/2005/8/layout/hierarchy4"/>
    <dgm:cxn modelId="{8EA30193-3FDB-44ED-BBBA-0337D375A3FE}" type="presParOf" srcId="{C236634E-4ADD-4E91-B2B9-C6FE15E5D4AB}" destId="{F3081167-960C-4ECF-92B1-396C2A2D79A2}" srcOrd="0" destOrd="0" presId="urn:microsoft.com/office/officeart/2005/8/layout/hierarchy4"/>
    <dgm:cxn modelId="{B163A73F-4FDE-4DE9-AE8A-9C83EB53498E}" type="presParOf" srcId="{C236634E-4ADD-4E91-B2B9-C6FE15E5D4AB}" destId="{70EB0DEF-5712-45AB-8858-976FAFA170DC}" srcOrd="1" destOrd="0" presId="urn:microsoft.com/office/officeart/2005/8/layout/hierarchy4"/>
    <dgm:cxn modelId="{C89A402E-39F9-497D-B0C1-85C06C4A38C6}" type="presParOf" srcId="{DE711655-0EE6-4DDB-99AF-29D710575481}" destId="{4A7FAD7A-F006-4EA0-8D73-7C45FB53B864}" srcOrd="1" destOrd="0" presId="urn:microsoft.com/office/officeart/2005/8/layout/hierarchy4"/>
    <dgm:cxn modelId="{94F4AFF9-DFE5-47C5-A8B1-ACF83DB9D547}" type="presParOf" srcId="{DE711655-0EE6-4DDB-99AF-29D710575481}" destId="{9F65BACB-97AB-433A-B89F-D809C83DB403}" srcOrd="2" destOrd="0" presId="urn:microsoft.com/office/officeart/2005/8/layout/hierarchy4"/>
    <dgm:cxn modelId="{56FD95FE-7B31-4626-89AE-CF94C62DB52C}" type="presParOf" srcId="{9F65BACB-97AB-433A-B89F-D809C83DB403}" destId="{A1A928B4-0CB0-40A5-A6D9-CC7FA39648BB}" srcOrd="0" destOrd="0" presId="urn:microsoft.com/office/officeart/2005/8/layout/hierarchy4"/>
    <dgm:cxn modelId="{58512E43-B78A-4EBD-B239-09ADA99FD338}" type="presParOf" srcId="{9F65BACB-97AB-433A-B89F-D809C83DB403}" destId="{9A572D53-551B-4C7C-877C-A063D7A4F9B0}" srcOrd="1" destOrd="0" presId="urn:microsoft.com/office/officeart/2005/8/layout/hierarchy4"/>
    <dgm:cxn modelId="{3C976846-5C36-42E9-B0CD-19D430AE7BE4}" type="presParOf" srcId="{9F65BACB-97AB-433A-B89F-D809C83DB403}" destId="{91557B17-C164-4FBF-A749-447AB033B241}" srcOrd="2" destOrd="0" presId="urn:microsoft.com/office/officeart/2005/8/layout/hierarchy4"/>
    <dgm:cxn modelId="{3648E2D1-6AB5-4D73-A50A-4ECFB41E91DF}" type="presParOf" srcId="{91557B17-C164-4FBF-A749-447AB033B241}" destId="{AEBDF0DE-F0AF-4EDA-A74C-E612DE213C14}" srcOrd="0" destOrd="0" presId="urn:microsoft.com/office/officeart/2005/8/layout/hierarchy4"/>
    <dgm:cxn modelId="{4203790C-0071-491E-8596-E649E9C11526}" type="presParOf" srcId="{AEBDF0DE-F0AF-4EDA-A74C-E612DE213C14}" destId="{DF4B1170-4351-436E-9495-DED05B57A07F}" srcOrd="0" destOrd="0" presId="urn:microsoft.com/office/officeart/2005/8/layout/hierarchy4"/>
    <dgm:cxn modelId="{8E4DC134-D29A-434C-B994-762758020205}" type="presParOf" srcId="{AEBDF0DE-F0AF-4EDA-A74C-E612DE213C14}" destId="{844BB903-4692-455F-AE9F-0564532DC85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dgm:spPr/>
      <dgm:t>
        <a:bodyPr/>
        <a:lstStyle/>
        <a:p>
          <a:r>
            <a:rPr lang="fr-BE" smtClean="0"/>
            <a:t>Gestionnaires eResources</a:t>
          </a:r>
          <a:endParaRPr lang="fr-BE"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4315A5ED-AE9E-4E57-9C80-5A16E5AA22BF}">
      <dgm:prSet phldrT="[Texte]"/>
      <dgm:spPr>
        <a:solidFill>
          <a:schemeClr val="accent2">
            <a:hueOff val="-7341125"/>
            <a:satOff val="32393"/>
            <a:lumOff val="-5490"/>
            <a:alpha val="99000"/>
          </a:schemeClr>
        </a:solidFill>
      </dgm:spPr>
      <dgm:t>
        <a:bodyPr anchor="ctr"/>
        <a:lstStyle/>
        <a:p>
          <a:r>
            <a:rPr lang="fr-BE" smtClean="0"/>
            <a:t>Scientifiques</a:t>
          </a:r>
          <a:endParaRPr lang="fr-BE" dirty="0"/>
        </a:p>
      </dgm:t>
    </dgm:pt>
    <dgm:pt modelId="{1C33B93B-861C-49AD-83D0-F3F4D2816FC0}" type="parTrans" cxnId="{6B06ACC3-E733-4113-99DA-9E11ABC58D82}">
      <dgm:prSet/>
      <dgm:spPr/>
      <dgm:t>
        <a:bodyPr/>
        <a:lstStyle/>
        <a:p>
          <a:endParaRPr lang="fr-BE"/>
        </a:p>
      </dgm:t>
    </dgm:pt>
    <dgm:pt modelId="{48A34EFA-AD5B-4F2D-B9E2-A1C499D0D6FF}" type="sibTrans" cxnId="{6B06ACC3-E733-4113-99DA-9E11ABC58D82}">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AD20CA1B-CEAF-4CE9-820F-1DAFE41EB8DA}" type="presOf" srcId="{EB8FCC0A-89A7-4D68-9E92-1DB3EBEB4193}" destId="{F43528EC-5596-48E0-A477-BB4FF9AF7F0A}" srcOrd="0" destOrd="0" presId="urn:microsoft.com/office/officeart/2005/8/layout/rings+Icon"/>
    <dgm:cxn modelId="{6B06ACC3-E733-4113-99DA-9E11ABC58D82}" srcId="{0357EFC1-A70A-4606-B109-7787DD7D2540}" destId="{4315A5ED-AE9E-4E57-9C80-5A16E5AA22BF}" srcOrd="2" destOrd="0" parTransId="{1C33B93B-861C-49AD-83D0-F3F4D2816FC0}" sibTransId="{48A34EFA-AD5B-4F2D-B9E2-A1C499D0D6FF}"/>
    <dgm:cxn modelId="{0D02015D-811D-4BC0-934A-4B96AD98F373}" srcId="{0357EFC1-A70A-4606-B109-7787DD7D2540}" destId="{2282B68C-251D-4715-A9A0-3E65A7D51A4D}" srcOrd="0" destOrd="0" parTransId="{18C6863C-8538-4036-8D80-6B51F942A9A9}" sibTransId="{C0F1996C-CF36-48EA-98A9-9433AB58AE4A}"/>
    <dgm:cxn modelId="{FB931DE9-9485-4CE0-9DAA-30319D8ABE98}" type="presOf" srcId="{4315A5ED-AE9E-4E57-9C80-5A16E5AA22BF}" destId="{DB2FAC3F-350B-4362-87DA-321C0D05B45E}" srcOrd="0" destOrd="0" presId="urn:microsoft.com/office/officeart/2005/8/layout/rings+Icon"/>
    <dgm:cxn modelId="{2446435D-6D7E-476F-BBDD-A8A393C28704}" type="presOf" srcId="{0357EFC1-A70A-4606-B109-7787DD7D2540}" destId="{AB7B68CE-78B1-458E-BB85-3204B68DCC8A}" srcOrd="0" destOrd="0" presId="urn:microsoft.com/office/officeart/2005/8/layout/rings+Icon"/>
    <dgm:cxn modelId="{F65039EF-C15A-40DD-ADAE-63776C368EBA}" type="presOf" srcId="{2282B68C-251D-4715-A9A0-3E65A7D51A4D}" destId="{68BF87F0-9F87-473E-9C39-44099CF7EB83}"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AA828F45-3E30-418D-AAF7-A8E86DA65C92}" type="presParOf" srcId="{AB7B68CE-78B1-458E-BB85-3204B68DCC8A}" destId="{68BF87F0-9F87-473E-9C39-44099CF7EB83}" srcOrd="0" destOrd="0" presId="urn:microsoft.com/office/officeart/2005/8/layout/rings+Icon"/>
    <dgm:cxn modelId="{E992F8F8-99C8-4D06-9B95-ECB0F749AC21}" type="presParOf" srcId="{AB7B68CE-78B1-458E-BB85-3204B68DCC8A}" destId="{F43528EC-5596-48E0-A477-BB4FF9AF7F0A}" srcOrd="1" destOrd="0" presId="urn:microsoft.com/office/officeart/2005/8/layout/rings+Icon"/>
    <dgm:cxn modelId="{CCC3720D-94E8-4AE5-84D0-1888AB67983F}"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dgm:spPr/>
      <dgm:t>
        <a:bodyPr/>
        <a:lstStyle/>
        <a:p>
          <a:r>
            <a:rPr lang="fr-BE" smtClean="0"/>
            <a:t>Gestionnaires eResources</a:t>
          </a:r>
          <a:endParaRPr lang="fr-BE"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4315A5ED-AE9E-4E57-9C80-5A16E5AA22BF}">
      <dgm:prSet phldrT="[Texte]"/>
      <dgm:spPr>
        <a:solidFill>
          <a:schemeClr val="accent2">
            <a:hueOff val="-7341125"/>
            <a:satOff val="32393"/>
            <a:lumOff val="-5490"/>
            <a:alpha val="99000"/>
          </a:schemeClr>
        </a:solidFill>
      </dgm:spPr>
      <dgm:t>
        <a:bodyPr anchor="ctr"/>
        <a:lstStyle/>
        <a:p>
          <a:r>
            <a:rPr lang="fr-BE" smtClean="0"/>
            <a:t>Scientifiques</a:t>
          </a:r>
          <a:endParaRPr lang="fr-BE" dirty="0"/>
        </a:p>
      </dgm:t>
    </dgm:pt>
    <dgm:pt modelId="{1C33B93B-861C-49AD-83D0-F3F4D2816FC0}" type="parTrans" cxnId="{6B06ACC3-E733-4113-99DA-9E11ABC58D82}">
      <dgm:prSet/>
      <dgm:spPr/>
      <dgm:t>
        <a:bodyPr/>
        <a:lstStyle/>
        <a:p>
          <a:endParaRPr lang="fr-BE"/>
        </a:p>
      </dgm:t>
    </dgm:pt>
    <dgm:pt modelId="{48A34EFA-AD5B-4F2D-B9E2-A1C499D0D6FF}" type="sibTrans" cxnId="{6B06ACC3-E733-4113-99DA-9E11ABC58D82}">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5837E1D4-3E24-4F14-AC7C-3B74D543E2D9}" type="presOf" srcId="{4315A5ED-AE9E-4E57-9C80-5A16E5AA22BF}" destId="{DB2FAC3F-350B-4362-87DA-321C0D05B45E}" srcOrd="0" destOrd="0" presId="urn:microsoft.com/office/officeart/2005/8/layout/rings+Icon"/>
    <dgm:cxn modelId="{6B06ACC3-E733-4113-99DA-9E11ABC58D82}" srcId="{0357EFC1-A70A-4606-B109-7787DD7D2540}" destId="{4315A5ED-AE9E-4E57-9C80-5A16E5AA22BF}" srcOrd="2" destOrd="0" parTransId="{1C33B93B-861C-49AD-83D0-F3F4D2816FC0}" sibTransId="{48A34EFA-AD5B-4F2D-B9E2-A1C499D0D6FF}"/>
    <dgm:cxn modelId="{0D02015D-811D-4BC0-934A-4B96AD98F373}" srcId="{0357EFC1-A70A-4606-B109-7787DD7D2540}" destId="{2282B68C-251D-4715-A9A0-3E65A7D51A4D}" srcOrd="0" destOrd="0" parTransId="{18C6863C-8538-4036-8D80-6B51F942A9A9}" sibTransId="{C0F1996C-CF36-48EA-98A9-9433AB58AE4A}"/>
    <dgm:cxn modelId="{E72B1960-6784-485D-9350-1D577EF68120}" type="presOf" srcId="{2282B68C-251D-4715-A9A0-3E65A7D51A4D}" destId="{68BF87F0-9F87-473E-9C39-44099CF7EB83}" srcOrd="0" destOrd="0" presId="urn:microsoft.com/office/officeart/2005/8/layout/rings+Icon"/>
    <dgm:cxn modelId="{075FADBA-74E2-4EA7-9A7E-99CFD87D79B2}" type="presOf" srcId="{0357EFC1-A70A-4606-B109-7787DD7D2540}" destId="{AB7B68CE-78B1-458E-BB85-3204B68DCC8A}" srcOrd="0" destOrd="0" presId="urn:microsoft.com/office/officeart/2005/8/layout/rings+Icon"/>
    <dgm:cxn modelId="{90123B08-C5B6-4298-B72A-F713C6797C65}" type="presOf" srcId="{EB8FCC0A-89A7-4D68-9E92-1DB3EBEB4193}" destId="{F43528EC-5596-48E0-A477-BB4FF9AF7F0A}"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3D129732-900B-4F65-9272-780CC47E931A}" type="presParOf" srcId="{AB7B68CE-78B1-458E-BB85-3204B68DCC8A}" destId="{68BF87F0-9F87-473E-9C39-44099CF7EB83}" srcOrd="0" destOrd="0" presId="urn:microsoft.com/office/officeart/2005/8/layout/rings+Icon"/>
    <dgm:cxn modelId="{B61688B6-C3BA-41EC-9340-0351DE219569}" type="presParOf" srcId="{AB7B68CE-78B1-458E-BB85-3204B68DCC8A}" destId="{F43528EC-5596-48E0-A477-BB4FF9AF7F0A}" srcOrd="1" destOrd="0" presId="urn:microsoft.com/office/officeart/2005/8/layout/rings+Icon"/>
    <dgm:cxn modelId="{E1A6274F-A858-465F-81A5-B54B3B001354}"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custT="1"/>
      <dgm:spPr/>
      <dgm:t>
        <a:bodyPr anchor="ctr"/>
        <a:lstStyle/>
        <a:p>
          <a:pPr algn="l"/>
          <a:r>
            <a:rPr lang="fr-BE" sz="2000" smtClean="0"/>
            <a:t>Gestionnaires eResources</a:t>
          </a:r>
          <a:endParaRPr lang="fr-BE" sz="2000"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718F4A66-7CB6-4EE6-ABF2-27B90AA62B9A}">
      <dgm:prSet phldrT="[Texte]"/>
      <dgm:spPr>
        <a:solidFill>
          <a:schemeClr val="accent2">
            <a:hueOff val="-7341125"/>
            <a:satOff val="32393"/>
            <a:lumOff val="-5490"/>
            <a:alpha val="99000"/>
          </a:schemeClr>
        </a:solidFill>
      </dgm:spPr>
      <dgm:t>
        <a:bodyPr anchor="ctr"/>
        <a:lstStyle/>
        <a:p>
          <a:pPr algn="ctr"/>
          <a:r>
            <a:rPr lang="fr-BE" dirty="0" smtClean="0"/>
            <a:t>Scientifiques</a:t>
          </a:r>
          <a:endParaRPr lang="fr-BE" dirty="0"/>
        </a:p>
      </dgm:t>
    </dgm:pt>
    <dgm:pt modelId="{FDDF21A1-5207-488A-9E20-66C0EA7A1EA8}" type="parTrans" cxnId="{93356D92-26AB-436A-9FE4-C7F905BFDA6F}">
      <dgm:prSet/>
      <dgm:spPr/>
      <dgm:t>
        <a:bodyPr/>
        <a:lstStyle/>
        <a:p>
          <a:endParaRPr lang="fr-BE"/>
        </a:p>
      </dgm:t>
    </dgm:pt>
    <dgm:pt modelId="{1FDB9579-2DC5-4347-8EB6-614F3FD4F6C5}" type="sibTrans" cxnId="{93356D92-26AB-436A-9FE4-C7F905BFDA6F}">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A4D29DE0-8F67-4F8B-A94B-553F6276FC1B}" type="presOf" srcId="{718F4A66-7CB6-4EE6-ABF2-27B90AA62B9A}" destId="{DB2FAC3F-350B-4362-87DA-321C0D05B45E}" srcOrd="0" destOrd="0" presId="urn:microsoft.com/office/officeart/2005/8/layout/rings+Icon"/>
    <dgm:cxn modelId="{0D02015D-811D-4BC0-934A-4B96AD98F373}" srcId="{0357EFC1-A70A-4606-B109-7787DD7D2540}" destId="{2282B68C-251D-4715-A9A0-3E65A7D51A4D}" srcOrd="0" destOrd="0" parTransId="{18C6863C-8538-4036-8D80-6B51F942A9A9}" sibTransId="{C0F1996C-CF36-48EA-98A9-9433AB58AE4A}"/>
    <dgm:cxn modelId="{93356D92-26AB-436A-9FE4-C7F905BFDA6F}" srcId="{0357EFC1-A70A-4606-B109-7787DD7D2540}" destId="{718F4A66-7CB6-4EE6-ABF2-27B90AA62B9A}" srcOrd="2" destOrd="0" parTransId="{FDDF21A1-5207-488A-9E20-66C0EA7A1EA8}" sibTransId="{1FDB9579-2DC5-4347-8EB6-614F3FD4F6C5}"/>
    <dgm:cxn modelId="{9EB61132-1CBB-4435-8B3B-B3C3145C5580}" type="presOf" srcId="{2282B68C-251D-4715-A9A0-3E65A7D51A4D}" destId="{68BF87F0-9F87-473E-9C39-44099CF7EB83}" srcOrd="0" destOrd="0" presId="urn:microsoft.com/office/officeart/2005/8/layout/rings+Icon"/>
    <dgm:cxn modelId="{84B47790-2573-4B98-9D10-543D7AB3BC48}" type="presOf" srcId="{0357EFC1-A70A-4606-B109-7787DD7D2540}" destId="{AB7B68CE-78B1-458E-BB85-3204B68DCC8A}"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21299C80-C44A-4E20-8A18-00877DEECD25}" type="presOf" srcId="{EB8FCC0A-89A7-4D68-9E92-1DB3EBEB4193}" destId="{F43528EC-5596-48E0-A477-BB4FF9AF7F0A}" srcOrd="0" destOrd="0" presId="urn:microsoft.com/office/officeart/2005/8/layout/rings+Icon"/>
    <dgm:cxn modelId="{076B3D06-739C-4475-884B-00A0007A95FC}" type="presParOf" srcId="{AB7B68CE-78B1-458E-BB85-3204B68DCC8A}" destId="{68BF87F0-9F87-473E-9C39-44099CF7EB83}" srcOrd="0" destOrd="0" presId="urn:microsoft.com/office/officeart/2005/8/layout/rings+Icon"/>
    <dgm:cxn modelId="{73639374-64AB-43E7-8E72-8D557EB717A1}" type="presParOf" srcId="{AB7B68CE-78B1-458E-BB85-3204B68DCC8A}" destId="{F43528EC-5596-48E0-A477-BB4FF9AF7F0A}" srcOrd="1" destOrd="0" presId="urn:microsoft.com/office/officeart/2005/8/layout/rings+Icon"/>
    <dgm:cxn modelId="{97B4B484-2E46-40B6-81AE-B010A80FB797}"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custT="1"/>
      <dgm:spPr/>
      <dgm:t>
        <a:bodyPr anchor="ctr"/>
        <a:lstStyle/>
        <a:p>
          <a:pPr algn="l"/>
          <a:r>
            <a:rPr lang="fr-BE" sz="2000" smtClean="0"/>
            <a:t>Gestionnaires eResources</a:t>
          </a:r>
          <a:endParaRPr lang="fr-BE" sz="2000"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718F4A66-7CB6-4EE6-ABF2-27B90AA62B9A}">
      <dgm:prSet phldrT="[Texte]"/>
      <dgm:spPr>
        <a:solidFill>
          <a:schemeClr val="accent2">
            <a:hueOff val="-7341125"/>
            <a:satOff val="32393"/>
            <a:lumOff val="-5490"/>
            <a:alpha val="99000"/>
          </a:schemeClr>
        </a:solidFill>
      </dgm:spPr>
      <dgm:t>
        <a:bodyPr anchor="ctr"/>
        <a:lstStyle/>
        <a:p>
          <a:pPr algn="ctr"/>
          <a:r>
            <a:rPr lang="fr-BE" dirty="0" smtClean="0"/>
            <a:t>Scientifiques</a:t>
          </a:r>
          <a:endParaRPr lang="fr-BE" dirty="0"/>
        </a:p>
      </dgm:t>
    </dgm:pt>
    <dgm:pt modelId="{FDDF21A1-5207-488A-9E20-66C0EA7A1EA8}" type="parTrans" cxnId="{93356D92-26AB-436A-9FE4-C7F905BFDA6F}">
      <dgm:prSet/>
      <dgm:spPr/>
      <dgm:t>
        <a:bodyPr/>
        <a:lstStyle/>
        <a:p>
          <a:endParaRPr lang="fr-BE"/>
        </a:p>
      </dgm:t>
    </dgm:pt>
    <dgm:pt modelId="{1FDB9579-2DC5-4347-8EB6-614F3FD4F6C5}" type="sibTrans" cxnId="{93356D92-26AB-436A-9FE4-C7F905BFDA6F}">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8DE770E6-D970-4D61-AF73-06343F500C0E}" type="presOf" srcId="{2282B68C-251D-4715-A9A0-3E65A7D51A4D}" destId="{68BF87F0-9F87-473E-9C39-44099CF7EB83}" srcOrd="0" destOrd="0" presId="urn:microsoft.com/office/officeart/2005/8/layout/rings+Icon"/>
    <dgm:cxn modelId="{FB0C93BC-AC2E-4493-9FD7-BF519981196D}" type="presOf" srcId="{EB8FCC0A-89A7-4D68-9E92-1DB3EBEB4193}" destId="{F43528EC-5596-48E0-A477-BB4FF9AF7F0A}" srcOrd="0" destOrd="0" presId="urn:microsoft.com/office/officeart/2005/8/layout/rings+Icon"/>
    <dgm:cxn modelId="{0D02015D-811D-4BC0-934A-4B96AD98F373}" srcId="{0357EFC1-A70A-4606-B109-7787DD7D2540}" destId="{2282B68C-251D-4715-A9A0-3E65A7D51A4D}" srcOrd="0" destOrd="0" parTransId="{18C6863C-8538-4036-8D80-6B51F942A9A9}" sibTransId="{C0F1996C-CF36-48EA-98A9-9433AB58AE4A}"/>
    <dgm:cxn modelId="{93356D92-26AB-436A-9FE4-C7F905BFDA6F}" srcId="{0357EFC1-A70A-4606-B109-7787DD7D2540}" destId="{718F4A66-7CB6-4EE6-ABF2-27B90AA62B9A}" srcOrd="2" destOrd="0" parTransId="{FDDF21A1-5207-488A-9E20-66C0EA7A1EA8}" sibTransId="{1FDB9579-2DC5-4347-8EB6-614F3FD4F6C5}"/>
    <dgm:cxn modelId="{6BADA439-C341-463E-BDA1-6EBA5F7A6C2D}" type="presOf" srcId="{0357EFC1-A70A-4606-B109-7787DD7D2540}" destId="{AB7B68CE-78B1-458E-BB85-3204B68DCC8A}" srcOrd="0" destOrd="0" presId="urn:microsoft.com/office/officeart/2005/8/layout/rings+Icon"/>
    <dgm:cxn modelId="{D9C1BECA-FC78-4C8E-BE99-E5366C45BAED}" type="presOf" srcId="{718F4A66-7CB6-4EE6-ABF2-27B90AA62B9A}" destId="{DB2FAC3F-350B-4362-87DA-321C0D05B45E}"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BEF5430F-17B1-48E3-821A-ECA780E289C5}" type="presParOf" srcId="{AB7B68CE-78B1-458E-BB85-3204B68DCC8A}" destId="{68BF87F0-9F87-473E-9C39-44099CF7EB83}" srcOrd="0" destOrd="0" presId="urn:microsoft.com/office/officeart/2005/8/layout/rings+Icon"/>
    <dgm:cxn modelId="{473502FB-6DD6-4FEE-9D44-42F5A16CE8A4}" type="presParOf" srcId="{AB7B68CE-78B1-458E-BB85-3204B68DCC8A}" destId="{F43528EC-5596-48E0-A477-BB4FF9AF7F0A}" srcOrd="1" destOrd="0" presId="urn:microsoft.com/office/officeart/2005/8/layout/rings+Icon"/>
    <dgm:cxn modelId="{DF1269C8-6DF5-4D14-8DC2-7044A180305A}"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custT="1"/>
      <dgm:spPr/>
      <dgm:t>
        <a:bodyPr anchor="ctr"/>
        <a:lstStyle/>
        <a:p>
          <a:pPr algn="l"/>
          <a:r>
            <a:rPr lang="fr-BE" sz="2000" smtClean="0"/>
            <a:t>Gestionnaires eResources</a:t>
          </a:r>
          <a:endParaRPr lang="fr-BE" sz="2000"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718F4A66-7CB6-4EE6-ABF2-27B90AA62B9A}">
      <dgm:prSet phldrT="[Texte]"/>
      <dgm:spPr>
        <a:solidFill>
          <a:schemeClr val="accent2">
            <a:hueOff val="-7341125"/>
            <a:satOff val="32393"/>
            <a:lumOff val="-5490"/>
            <a:alpha val="99000"/>
          </a:schemeClr>
        </a:solidFill>
      </dgm:spPr>
      <dgm:t>
        <a:bodyPr anchor="ctr"/>
        <a:lstStyle/>
        <a:p>
          <a:pPr algn="ctr"/>
          <a:r>
            <a:rPr lang="fr-BE" dirty="0" smtClean="0"/>
            <a:t>Scientifiques</a:t>
          </a:r>
          <a:endParaRPr lang="fr-BE" dirty="0"/>
        </a:p>
      </dgm:t>
    </dgm:pt>
    <dgm:pt modelId="{FDDF21A1-5207-488A-9E20-66C0EA7A1EA8}" type="parTrans" cxnId="{93356D92-26AB-436A-9FE4-C7F905BFDA6F}">
      <dgm:prSet/>
      <dgm:spPr/>
      <dgm:t>
        <a:bodyPr/>
        <a:lstStyle/>
        <a:p>
          <a:endParaRPr lang="fr-BE"/>
        </a:p>
      </dgm:t>
    </dgm:pt>
    <dgm:pt modelId="{1FDB9579-2DC5-4347-8EB6-614F3FD4F6C5}" type="sibTrans" cxnId="{93356D92-26AB-436A-9FE4-C7F905BFDA6F}">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51B2823B-180C-4701-A6C4-3774771BADEC}" type="presOf" srcId="{718F4A66-7CB6-4EE6-ABF2-27B90AA62B9A}" destId="{DB2FAC3F-350B-4362-87DA-321C0D05B45E}" srcOrd="0" destOrd="0" presId="urn:microsoft.com/office/officeart/2005/8/layout/rings+Icon"/>
    <dgm:cxn modelId="{93356D92-26AB-436A-9FE4-C7F905BFDA6F}" srcId="{0357EFC1-A70A-4606-B109-7787DD7D2540}" destId="{718F4A66-7CB6-4EE6-ABF2-27B90AA62B9A}" srcOrd="2" destOrd="0" parTransId="{FDDF21A1-5207-488A-9E20-66C0EA7A1EA8}" sibTransId="{1FDB9579-2DC5-4347-8EB6-614F3FD4F6C5}"/>
    <dgm:cxn modelId="{0D02015D-811D-4BC0-934A-4B96AD98F373}" srcId="{0357EFC1-A70A-4606-B109-7787DD7D2540}" destId="{2282B68C-251D-4715-A9A0-3E65A7D51A4D}" srcOrd="0" destOrd="0" parTransId="{18C6863C-8538-4036-8D80-6B51F942A9A9}" sibTransId="{C0F1996C-CF36-48EA-98A9-9433AB58AE4A}"/>
    <dgm:cxn modelId="{D98FF899-5385-45A9-8450-8335348B585B}" type="presOf" srcId="{2282B68C-251D-4715-A9A0-3E65A7D51A4D}" destId="{68BF87F0-9F87-473E-9C39-44099CF7EB83}" srcOrd="0" destOrd="0" presId="urn:microsoft.com/office/officeart/2005/8/layout/rings+Icon"/>
    <dgm:cxn modelId="{BA34CD77-2CAE-4B26-8DD7-FAFAB8D83EE3}" type="presOf" srcId="{EB8FCC0A-89A7-4D68-9E92-1DB3EBEB4193}" destId="{F43528EC-5596-48E0-A477-BB4FF9AF7F0A}" srcOrd="0" destOrd="0" presId="urn:microsoft.com/office/officeart/2005/8/layout/rings+Icon"/>
    <dgm:cxn modelId="{F51CCF26-6573-4689-905E-2205F48AC8CC}" type="presOf" srcId="{0357EFC1-A70A-4606-B109-7787DD7D2540}" destId="{AB7B68CE-78B1-458E-BB85-3204B68DCC8A}"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9D7C15F6-2E70-4364-8E64-1D1E0FDF5D88}" type="presParOf" srcId="{AB7B68CE-78B1-458E-BB85-3204B68DCC8A}" destId="{68BF87F0-9F87-473E-9C39-44099CF7EB83}" srcOrd="0" destOrd="0" presId="urn:microsoft.com/office/officeart/2005/8/layout/rings+Icon"/>
    <dgm:cxn modelId="{2DC464C5-9FE0-4DE7-B10A-C32DBE315B6C}" type="presParOf" srcId="{AB7B68CE-78B1-458E-BB85-3204B68DCC8A}" destId="{F43528EC-5596-48E0-A477-BB4FF9AF7F0A}" srcOrd="1" destOrd="0" presId="urn:microsoft.com/office/officeart/2005/8/layout/rings+Icon"/>
    <dgm:cxn modelId="{D3952581-4FD6-4BEC-A922-E8A6E9867BF6}"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custT="1"/>
      <dgm:spPr/>
      <dgm:t>
        <a:bodyPr anchor="ctr"/>
        <a:lstStyle/>
        <a:p>
          <a:pPr algn="l"/>
          <a:r>
            <a:rPr lang="fr-BE" sz="2000" smtClean="0"/>
            <a:t>Gestionnaires eResources</a:t>
          </a:r>
          <a:endParaRPr lang="fr-BE" sz="2000"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718F4A66-7CB6-4EE6-ABF2-27B90AA62B9A}">
      <dgm:prSet phldrT="[Texte]"/>
      <dgm:spPr>
        <a:solidFill>
          <a:schemeClr val="accent2">
            <a:hueOff val="-7341125"/>
            <a:satOff val="32393"/>
            <a:lumOff val="-5490"/>
            <a:alpha val="99000"/>
          </a:schemeClr>
        </a:solidFill>
      </dgm:spPr>
      <dgm:t>
        <a:bodyPr anchor="ctr"/>
        <a:lstStyle/>
        <a:p>
          <a:pPr algn="ctr"/>
          <a:r>
            <a:rPr lang="fr-BE" dirty="0" smtClean="0"/>
            <a:t>Scientifiques</a:t>
          </a:r>
          <a:endParaRPr lang="fr-BE" dirty="0"/>
        </a:p>
      </dgm:t>
    </dgm:pt>
    <dgm:pt modelId="{FDDF21A1-5207-488A-9E20-66C0EA7A1EA8}" type="parTrans" cxnId="{93356D92-26AB-436A-9FE4-C7F905BFDA6F}">
      <dgm:prSet/>
      <dgm:spPr/>
      <dgm:t>
        <a:bodyPr/>
        <a:lstStyle/>
        <a:p>
          <a:endParaRPr lang="fr-BE"/>
        </a:p>
      </dgm:t>
    </dgm:pt>
    <dgm:pt modelId="{1FDB9579-2DC5-4347-8EB6-614F3FD4F6C5}" type="sibTrans" cxnId="{93356D92-26AB-436A-9FE4-C7F905BFDA6F}">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3E649D37-B985-4D40-ACF4-4EF79EA2CAAD}" type="presOf" srcId="{2282B68C-251D-4715-A9A0-3E65A7D51A4D}" destId="{68BF87F0-9F87-473E-9C39-44099CF7EB83}" srcOrd="0" destOrd="0" presId="urn:microsoft.com/office/officeart/2005/8/layout/rings+Icon"/>
    <dgm:cxn modelId="{B9F0B988-C1A4-4B4C-9E6D-751148A9FC3E}" type="presOf" srcId="{EB8FCC0A-89A7-4D68-9E92-1DB3EBEB4193}" destId="{F43528EC-5596-48E0-A477-BB4FF9AF7F0A}" srcOrd="0" destOrd="0" presId="urn:microsoft.com/office/officeart/2005/8/layout/rings+Icon"/>
    <dgm:cxn modelId="{0D02015D-811D-4BC0-934A-4B96AD98F373}" srcId="{0357EFC1-A70A-4606-B109-7787DD7D2540}" destId="{2282B68C-251D-4715-A9A0-3E65A7D51A4D}" srcOrd="0" destOrd="0" parTransId="{18C6863C-8538-4036-8D80-6B51F942A9A9}" sibTransId="{C0F1996C-CF36-48EA-98A9-9433AB58AE4A}"/>
    <dgm:cxn modelId="{93356D92-26AB-436A-9FE4-C7F905BFDA6F}" srcId="{0357EFC1-A70A-4606-B109-7787DD7D2540}" destId="{718F4A66-7CB6-4EE6-ABF2-27B90AA62B9A}" srcOrd="2" destOrd="0" parTransId="{FDDF21A1-5207-488A-9E20-66C0EA7A1EA8}" sibTransId="{1FDB9579-2DC5-4347-8EB6-614F3FD4F6C5}"/>
    <dgm:cxn modelId="{99DDFB87-4C96-4756-8E98-595CE7BF45F4}" type="presOf" srcId="{718F4A66-7CB6-4EE6-ABF2-27B90AA62B9A}" destId="{DB2FAC3F-350B-4362-87DA-321C0D05B45E}"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D7F9528D-9317-417D-B244-6112BD252310}" type="presOf" srcId="{0357EFC1-A70A-4606-B109-7787DD7D2540}" destId="{AB7B68CE-78B1-458E-BB85-3204B68DCC8A}" srcOrd="0" destOrd="0" presId="urn:microsoft.com/office/officeart/2005/8/layout/rings+Icon"/>
    <dgm:cxn modelId="{25FC2AB8-73EA-4ADF-8264-BF90C3C03BA4}" type="presParOf" srcId="{AB7B68CE-78B1-458E-BB85-3204B68DCC8A}" destId="{68BF87F0-9F87-473E-9C39-44099CF7EB83}" srcOrd="0" destOrd="0" presId="urn:microsoft.com/office/officeart/2005/8/layout/rings+Icon"/>
    <dgm:cxn modelId="{E7D9F894-2471-4AF3-9EC2-9E83BB2D9C80}" type="presParOf" srcId="{AB7B68CE-78B1-458E-BB85-3204B68DCC8A}" destId="{F43528EC-5596-48E0-A477-BB4FF9AF7F0A}" srcOrd="1" destOrd="0" presId="urn:microsoft.com/office/officeart/2005/8/layout/rings+Icon"/>
    <dgm:cxn modelId="{2615D218-352C-4A1F-A527-2420BE7C9120}"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57EFC1-A70A-4606-B109-7787DD7D254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82B68C-251D-4715-A9A0-3E65A7D51A4D}">
      <dgm:prSet phldrT="[Texte]" custT="1"/>
      <dgm:spPr/>
      <dgm:t>
        <a:bodyPr anchor="ctr"/>
        <a:lstStyle/>
        <a:p>
          <a:pPr algn="l"/>
          <a:r>
            <a:rPr lang="fr-BE" sz="2000" smtClean="0"/>
            <a:t>Gestionnaires eResources</a:t>
          </a:r>
          <a:endParaRPr lang="fr-BE" sz="2000" dirty="0"/>
        </a:p>
      </dgm:t>
    </dgm:pt>
    <dgm:pt modelId="{18C6863C-8538-4036-8D80-6B51F942A9A9}" type="parTrans" cxnId="{0D02015D-811D-4BC0-934A-4B96AD98F373}">
      <dgm:prSet/>
      <dgm:spPr/>
      <dgm:t>
        <a:bodyPr/>
        <a:lstStyle/>
        <a:p>
          <a:endParaRPr lang="fr-BE"/>
        </a:p>
      </dgm:t>
    </dgm:pt>
    <dgm:pt modelId="{C0F1996C-CF36-48EA-98A9-9433AB58AE4A}" type="sibTrans" cxnId="{0D02015D-811D-4BC0-934A-4B96AD98F373}">
      <dgm:prSet/>
      <dgm:spPr/>
      <dgm:t>
        <a:bodyPr/>
        <a:lstStyle/>
        <a:p>
          <a:endParaRPr lang="fr-BE"/>
        </a:p>
      </dgm:t>
    </dgm:pt>
    <dgm:pt modelId="{EB8FCC0A-89A7-4D68-9E92-1DB3EBEB4193}">
      <dgm:prSet phldrT="[Texte]"/>
      <dgm:spPr>
        <a:solidFill>
          <a:srgbClr val="D0E9CF"/>
        </a:solidFill>
      </dgm:spPr>
      <dgm:t>
        <a:bodyPr/>
        <a:lstStyle/>
        <a:p>
          <a:r>
            <a:rPr lang="fr-BE" smtClean="0"/>
            <a:t>Managers eResources</a:t>
          </a:r>
          <a:endParaRPr lang="fr-BE" dirty="0"/>
        </a:p>
      </dgm:t>
    </dgm:pt>
    <dgm:pt modelId="{111B61EB-6035-4BA6-AB58-11D323A9F8E9}" type="parTrans" cxnId="{6597AC69-DC60-46D1-9B44-430C89021F23}">
      <dgm:prSet/>
      <dgm:spPr/>
      <dgm:t>
        <a:bodyPr/>
        <a:lstStyle/>
        <a:p>
          <a:endParaRPr lang="fr-BE"/>
        </a:p>
      </dgm:t>
    </dgm:pt>
    <dgm:pt modelId="{E095E7DB-4671-464C-8A3E-4A1A9DE438CE}" type="sibTrans" cxnId="{6597AC69-DC60-46D1-9B44-430C89021F23}">
      <dgm:prSet/>
      <dgm:spPr/>
      <dgm:t>
        <a:bodyPr/>
        <a:lstStyle/>
        <a:p>
          <a:endParaRPr lang="fr-BE"/>
        </a:p>
      </dgm:t>
    </dgm:pt>
    <dgm:pt modelId="{718F4A66-7CB6-4EE6-ABF2-27B90AA62B9A}">
      <dgm:prSet phldrT="[Texte]"/>
      <dgm:spPr>
        <a:solidFill>
          <a:schemeClr val="accent2">
            <a:hueOff val="-7341125"/>
            <a:satOff val="32393"/>
            <a:lumOff val="-5490"/>
            <a:alpha val="99000"/>
          </a:schemeClr>
        </a:solidFill>
      </dgm:spPr>
      <dgm:t>
        <a:bodyPr anchor="ctr"/>
        <a:lstStyle/>
        <a:p>
          <a:pPr algn="ctr"/>
          <a:r>
            <a:rPr lang="fr-BE" dirty="0" smtClean="0"/>
            <a:t>Scientifiques</a:t>
          </a:r>
          <a:endParaRPr lang="fr-BE" dirty="0"/>
        </a:p>
      </dgm:t>
    </dgm:pt>
    <dgm:pt modelId="{FDDF21A1-5207-488A-9E20-66C0EA7A1EA8}" type="parTrans" cxnId="{93356D92-26AB-436A-9FE4-C7F905BFDA6F}">
      <dgm:prSet/>
      <dgm:spPr/>
      <dgm:t>
        <a:bodyPr/>
        <a:lstStyle/>
        <a:p>
          <a:endParaRPr lang="fr-BE"/>
        </a:p>
      </dgm:t>
    </dgm:pt>
    <dgm:pt modelId="{1FDB9579-2DC5-4347-8EB6-614F3FD4F6C5}" type="sibTrans" cxnId="{93356D92-26AB-436A-9FE4-C7F905BFDA6F}">
      <dgm:prSet/>
      <dgm:spPr/>
      <dgm:t>
        <a:bodyPr/>
        <a:lstStyle/>
        <a:p>
          <a:endParaRPr lang="fr-BE"/>
        </a:p>
      </dgm:t>
    </dgm:pt>
    <dgm:pt modelId="{AB7B68CE-78B1-458E-BB85-3204B68DCC8A}" type="pres">
      <dgm:prSet presAssocID="{0357EFC1-A70A-4606-B109-7787DD7D2540}" presName="Name0" presStyleCnt="0">
        <dgm:presLayoutVars>
          <dgm:chMax val="7"/>
          <dgm:dir/>
          <dgm:resizeHandles val="exact"/>
        </dgm:presLayoutVars>
      </dgm:prSet>
      <dgm:spPr/>
    </dgm:pt>
    <dgm:pt modelId="{68BF87F0-9F87-473E-9C39-44099CF7EB83}" type="pres">
      <dgm:prSet presAssocID="{0357EFC1-A70A-4606-B109-7787DD7D2540}" presName="ellipse1" presStyleLbl="vennNode1" presStyleIdx="0" presStyleCnt="3" custScaleX="105872" custScaleY="105873" custLinFactNeighborX="-24878" custLinFactNeighborY="2403">
        <dgm:presLayoutVars>
          <dgm:bulletEnabled val="1"/>
        </dgm:presLayoutVars>
      </dgm:prSet>
      <dgm:spPr/>
      <dgm:t>
        <a:bodyPr/>
        <a:lstStyle/>
        <a:p>
          <a:endParaRPr lang="fr-BE"/>
        </a:p>
      </dgm:t>
    </dgm:pt>
    <dgm:pt modelId="{F43528EC-5596-48E0-A477-BB4FF9AF7F0A}" type="pres">
      <dgm:prSet presAssocID="{0357EFC1-A70A-4606-B109-7787DD7D2540}" presName="ellipse2" presStyleLbl="vennNode1" presStyleIdx="1" presStyleCnt="3" custScaleX="72185" custScaleY="72186" custLinFactNeighborX="-24878" custLinFactNeighborY="2403">
        <dgm:presLayoutVars>
          <dgm:bulletEnabled val="1"/>
        </dgm:presLayoutVars>
      </dgm:prSet>
      <dgm:spPr/>
      <dgm:t>
        <a:bodyPr/>
        <a:lstStyle/>
        <a:p>
          <a:endParaRPr lang="fr-BE"/>
        </a:p>
      </dgm:t>
    </dgm:pt>
    <dgm:pt modelId="{DB2FAC3F-350B-4362-87DA-321C0D05B45E}" type="pres">
      <dgm:prSet presAssocID="{0357EFC1-A70A-4606-B109-7787DD7D2540}" presName="ellipse3" presStyleLbl="vennNode1" presStyleIdx="2" presStyleCnt="3" custScaleX="92638" custScaleY="92639" custLinFactNeighborX="30130" custLinFactNeighborY="-1679">
        <dgm:presLayoutVars>
          <dgm:bulletEnabled val="1"/>
        </dgm:presLayoutVars>
      </dgm:prSet>
      <dgm:spPr/>
      <dgm:t>
        <a:bodyPr/>
        <a:lstStyle/>
        <a:p>
          <a:endParaRPr lang="fr-BE"/>
        </a:p>
      </dgm:t>
    </dgm:pt>
  </dgm:ptLst>
  <dgm:cxnLst>
    <dgm:cxn modelId="{0D02015D-811D-4BC0-934A-4B96AD98F373}" srcId="{0357EFC1-A70A-4606-B109-7787DD7D2540}" destId="{2282B68C-251D-4715-A9A0-3E65A7D51A4D}" srcOrd="0" destOrd="0" parTransId="{18C6863C-8538-4036-8D80-6B51F942A9A9}" sibTransId="{C0F1996C-CF36-48EA-98A9-9433AB58AE4A}"/>
    <dgm:cxn modelId="{F6679B63-92DE-4372-B418-D5E18453049B}" type="presOf" srcId="{0357EFC1-A70A-4606-B109-7787DD7D2540}" destId="{AB7B68CE-78B1-458E-BB85-3204B68DCC8A}" srcOrd="0" destOrd="0" presId="urn:microsoft.com/office/officeart/2005/8/layout/rings+Icon"/>
    <dgm:cxn modelId="{93356D92-26AB-436A-9FE4-C7F905BFDA6F}" srcId="{0357EFC1-A70A-4606-B109-7787DD7D2540}" destId="{718F4A66-7CB6-4EE6-ABF2-27B90AA62B9A}" srcOrd="2" destOrd="0" parTransId="{FDDF21A1-5207-488A-9E20-66C0EA7A1EA8}" sibTransId="{1FDB9579-2DC5-4347-8EB6-614F3FD4F6C5}"/>
    <dgm:cxn modelId="{BEEE2676-AD78-4470-9370-E71E1E5D0195}" type="presOf" srcId="{EB8FCC0A-89A7-4D68-9E92-1DB3EBEB4193}" destId="{F43528EC-5596-48E0-A477-BB4FF9AF7F0A}" srcOrd="0" destOrd="0" presId="urn:microsoft.com/office/officeart/2005/8/layout/rings+Icon"/>
    <dgm:cxn modelId="{6572F464-B874-46AA-B6E3-27FFD91DF779}" type="presOf" srcId="{718F4A66-7CB6-4EE6-ABF2-27B90AA62B9A}" destId="{DB2FAC3F-350B-4362-87DA-321C0D05B45E}" srcOrd="0" destOrd="0" presId="urn:microsoft.com/office/officeart/2005/8/layout/rings+Icon"/>
    <dgm:cxn modelId="{95C22DDC-B12F-4210-B42D-8D43B4BA3818}" type="presOf" srcId="{2282B68C-251D-4715-A9A0-3E65A7D51A4D}" destId="{68BF87F0-9F87-473E-9C39-44099CF7EB83}" srcOrd="0" destOrd="0" presId="urn:microsoft.com/office/officeart/2005/8/layout/rings+Icon"/>
    <dgm:cxn modelId="{6597AC69-DC60-46D1-9B44-430C89021F23}" srcId="{0357EFC1-A70A-4606-B109-7787DD7D2540}" destId="{EB8FCC0A-89A7-4D68-9E92-1DB3EBEB4193}" srcOrd="1" destOrd="0" parTransId="{111B61EB-6035-4BA6-AB58-11D323A9F8E9}" sibTransId="{E095E7DB-4671-464C-8A3E-4A1A9DE438CE}"/>
    <dgm:cxn modelId="{E5A6B455-09B7-47CC-A53F-0CA7CF705B68}" type="presParOf" srcId="{AB7B68CE-78B1-458E-BB85-3204B68DCC8A}" destId="{68BF87F0-9F87-473E-9C39-44099CF7EB83}" srcOrd="0" destOrd="0" presId="urn:microsoft.com/office/officeart/2005/8/layout/rings+Icon"/>
    <dgm:cxn modelId="{029E404A-B51D-4714-A0B8-764318C4AFA7}" type="presParOf" srcId="{AB7B68CE-78B1-458E-BB85-3204B68DCC8A}" destId="{F43528EC-5596-48E0-A477-BB4FF9AF7F0A}" srcOrd="1" destOrd="0" presId="urn:microsoft.com/office/officeart/2005/8/layout/rings+Icon"/>
    <dgm:cxn modelId="{58B595D1-FC99-474C-8788-9CD04B9F6C55}" type="presParOf" srcId="{AB7B68CE-78B1-458E-BB85-3204B68DCC8A}" destId="{DB2FAC3F-350B-4362-87DA-321C0D05B45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2" custScaleX="107355" custScaleY="107355"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2"/>
      <dgm:spPr/>
      <dgm:t>
        <a:bodyPr/>
        <a:lstStyle/>
        <a:p>
          <a:endParaRPr lang="fr-BE"/>
        </a:p>
      </dgm:t>
    </dgm:pt>
    <dgm:pt modelId="{779C599B-2528-44C5-B5FB-E633FFCFDC4D}" type="pres">
      <dgm:prSet presAssocID="{D749713C-B30A-458F-80A1-F1CC2343127A}" presName="node" presStyleLbl="node1" presStyleIdx="1" presStyleCnt="2" custScaleX="107355" custScaleY="107355">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2"/>
      <dgm:spPr/>
      <dgm:t>
        <a:bodyPr/>
        <a:lstStyle/>
        <a:p>
          <a:endParaRPr lang="fr-BE"/>
        </a:p>
      </dgm:t>
    </dgm:pt>
  </dgm:ptLst>
  <dgm:cxnLst>
    <dgm:cxn modelId="{31B08960-F91F-43E6-A58C-E5F293464509}" srcId="{4DFF2DC9-374C-417B-9A78-9AAB5E2C7661}" destId="{D749713C-B30A-458F-80A1-F1CC2343127A}" srcOrd="1" destOrd="0" parTransId="{CE3F33AC-A33C-4802-B9E6-8368993E8447}" sibTransId="{6C330327-05B1-4B9E-9DA7-17A3B7A87D42}"/>
    <dgm:cxn modelId="{65270FBE-4227-405B-AD50-B356AC3583AF}" type="presOf" srcId="{6C330327-05B1-4B9E-9DA7-17A3B7A87D42}" destId="{3AECC917-FF0E-46BB-8C81-F169120A2C7E}" srcOrd="0" destOrd="0" presId="urn:microsoft.com/office/officeart/2005/8/layout/radial6"/>
    <dgm:cxn modelId="{F024A9A9-CFCD-4847-9676-BEBAFEEE66DC}" type="presOf" srcId="{7747E05A-D3B6-4FAA-9CC3-15BDE6000001}" destId="{175F7D69-7491-4AB4-9317-D5074EFD1386}" srcOrd="0" destOrd="0" presId="urn:microsoft.com/office/officeart/2005/8/layout/radial6"/>
    <dgm:cxn modelId="{3C92D5E4-150F-48F1-83AC-03B81F127870}" type="presOf" srcId="{4DFF2DC9-374C-417B-9A78-9AAB5E2C7661}" destId="{3D1C5ABE-EB28-4285-A537-AB39747A6D89}"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96D7502D-F6B7-448E-9955-C5301F632C8A}" type="presOf" srcId="{8B44DB20-49FE-490D-BF30-7A85BB8E3FF6}" destId="{AE607F78-F4C5-494F-9B38-ACD4BD0851C8}" srcOrd="0" destOrd="0" presId="urn:microsoft.com/office/officeart/2005/8/layout/radial6"/>
    <dgm:cxn modelId="{58BB490B-9BB2-4FDB-BF70-C5FA37DA3880}" type="presOf" srcId="{D749713C-B30A-458F-80A1-F1CC2343127A}" destId="{779C599B-2528-44C5-B5FB-E633FFCFDC4D}" srcOrd="0" destOrd="0" presId="urn:microsoft.com/office/officeart/2005/8/layout/radial6"/>
    <dgm:cxn modelId="{CE971FC8-82BB-4E24-B1CC-83822B84B1FE}" type="presOf" srcId="{D0C7173F-6BA8-4024-A96A-EED264BBF3B7}" destId="{0041A55A-E510-40C9-9F93-9391387ED618}"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BB131C7B-F254-4C18-8013-96DA1AA378F4}" type="presParOf" srcId="{AE607F78-F4C5-494F-9B38-ACD4BD0851C8}" destId="{3D1C5ABE-EB28-4285-A537-AB39747A6D89}" srcOrd="0" destOrd="0" presId="urn:microsoft.com/office/officeart/2005/8/layout/radial6"/>
    <dgm:cxn modelId="{0F19B92C-51DF-437B-A542-6E56F2C914AF}" type="presParOf" srcId="{AE607F78-F4C5-494F-9B38-ACD4BD0851C8}" destId="{0041A55A-E510-40C9-9F93-9391387ED618}" srcOrd="1" destOrd="0" presId="urn:microsoft.com/office/officeart/2005/8/layout/radial6"/>
    <dgm:cxn modelId="{7CE73D8A-AA0A-4AC8-BC48-FC76EBA2E0B1}" type="presParOf" srcId="{AE607F78-F4C5-494F-9B38-ACD4BD0851C8}" destId="{EE13B51F-FFD7-40AA-BF86-1054A072906B}" srcOrd="2" destOrd="0" presId="urn:microsoft.com/office/officeart/2005/8/layout/radial6"/>
    <dgm:cxn modelId="{C9F7EC5D-764D-4575-9174-A3B0DBAFA991}" type="presParOf" srcId="{AE607F78-F4C5-494F-9B38-ACD4BD0851C8}" destId="{175F7D69-7491-4AB4-9317-D5074EFD1386}" srcOrd="3" destOrd="0" presId="urn:microsoft.com/office/officeart/2005/8/layout/radial6"/>
    <dgm:cxn modelId="{49864E20-4AFE-4260-8460-BCA721BE930E}" type="presParOf" srcId="{AE607F78-F4C5-494F-9B38-ACD4BD0851C8}" destId="{779C599B-2528-44C5-B5FB-E633FFCFDC4D}" srcOrd="4" destOrd="0" presId="urn:microsoft.com/office/officeart/2005/8/layout/radial6"/>
    <dgm:cxn modelId="{D774FA31-6784-40CC-AB2A-B945340DF4F2}" type="presParOf" srcId="{AE607F78-F4C5-494F-9B38-ACD4BD0851C8}" destId="{8432AA1F-4D27-4260-B46E-D5350119D1C1}" srcOrd="5" destOrd="0" presId="urn:microsoft.com/office/officeart/2005/8/layout/radial6"/>
    <dgm:cxn modelId="{210DD45D-387A-4551-A0B6-F70722A47C71}" type="presParOf" srcId="{AE607F78-F4C5-494F-9B38-ACD4BD0851C8}" destId="{3AECC917-FF0E-46BB-8C81-F169120A2C7E}"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3" custScaleX="109228" custScaleY="104759"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3"/>
      <dgm:spPr/>
      <dgm:t>
        <a:bodyPr/>
        <a:lstStyle/>
        <a:p>
          <a:endParaRPr lang="fr-BE"/>
        </a:p>
      </dgm:t>
    </dgm:pt>
    <dgm:pt modelId="{779C599B-2528-44C5-B5FB-E633FFCFDC4D}" type="pres">
      <dgm:prSet presAssocID="{D749713C-B30A-458F-80A1-F1CC2343127A}" presName="node" presStyleLbl="node1" presStyleIdx="1" presStyleCnt="3">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3"/>
      <dgm:spPr/>
      <dgm:t>
        <a:bodyPr/>
        <a:lstStyle/>
        <a:p>
          <a:endParaRPr lang="fr-BE"/>
        </a:p>
      </dgm:t>
    </dgm:pt>
    <dgm:pt modelId="{667F4CEF-4C52-47A3-9EA4-64815BD6DFD8}" type="pres">
      <dgm:prSet presAssocID="{93046F77-53FA-473E-8CF7-B6490D98F90D}" presName="node" presStyleLbl="node1" presStyleIdx="2" presStyleCnt="3">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3"/>
      <dgm:spPr/>
      <dgm:t>
        <a:bodyPr/>
        <a:lstStyle/>
        <a:p>
          <a:endParaRPr lang="fr-BE"/>
        </a:p>
      </dgm:t>
    </dgm:pt>
  </dgm:ptLst>
  <dgm:cxnLst>
    <dgm:cxn modelId="{9BCB572C-5102-4959-A474-6A4DCEE6DEB6}" type="presOf" srcId="{7747E05A-D3B6-4FAA-9CC3-15BDE6000001}" destId="{175F7D69-7491-4AB4-9317-D5074EFD1386}" srcOrd="0" destOrd="0" presId="urn:microsoft.com/office/officeart/2005/8/layout/radial6"/>
    <dgm:cxn modelId="{34E6AB36-5813-418F-879B-2AAA85817357}" type="presOf" srcId="{93046F77-53FA-473E-8CF7-B6490D98F90D}" destId="{667F4CEF-4C52-47A3-9EA4-64815BD6DFD8}" srcOrd="0" destOrd="0" presId="urn:microsoft.com/office/officeart/2005/8/layout/radial6"/>
    <dgm:cxn modelId="{8CB4F725-FD07-4F10-AC7C-585C2A1D23AA}" srcId="{4DFF2DC9-374C-417B-9A78-9AAB5E2C7661}" destId="{93046F77-53FA-473E-8CF7-B6490D98F90D}" srcOrd="2" destOrd="0" parTransId="{31833FDB-CD8D-41CF-8F69-F06DFDDA184F}" sibTransId="{2A13828D-C80C-49FC-AB54-3B29F1F85E49}"/>
    <dgm:cxn modelId="{31B08960-F91F-43E6-A58C-E5F293464509}" srcId="{4DFF2DC9-374C-417B-9A78-9AAB5E2C7661}" destId="{D749713C-B30A-458F-80A1-F1CC2343127A}" srcOrd="1" destOrd="0" parTransId="{CE3F33AC-A33C-4802-B9E6-8368993E8447}" sibTransId="{6C330327-05B1-4B9E-9DA7-17A3B7A87D42}"/>
    <dgm:cxn modelId="{AB932D17-7E04-4039-9CFE-80B8F3163EF2}" type="presOf" srcId="{8B44DB20-49FE-490D-BF30-7A85BB8E3FF6}" destId="{AE607F78-F4C5-494F-9B38-ACD4BD0851C8}" srcOrd="0" destOrd="0" presId="urn:microsoft.com/office/officeart/2005/8/layout/radial6"/>
    <dgm:cxn modelId="{5952B54B-F211-462B-81BC-FD5CDD453877}" type="presOf" srcId="{2A13828D-C80C-49FC-AB54-3B29F1F85E49}" destId="{DD5E207D-2001-4224-B851-5C82A5182F96}" srcOrd="0" destOrd="0" presId="urn:microsoft.com/office/officeart/2005/8/layout/radial6"/>
    <dgm:cxn modelId="{83734690-A4FA-472B-8569-92EAB21BF30C}" type="presOf" srcId="{4DFF2DC9-374C-417B-9A78-9AAB5E2C7661}" destId="{3D1C5ABE-EB28-4285-A537-AB39747A6D89}" srcOrd="0" destOrd="0" presId="urn:microsoft.com/office/officeart/2005/8/layout/radial6"/>
    <dgm:cxn modelId="{5BD20ABD-8B55-494B-977A-077A043F2B94}" type="presOf" srcId="{D0C7173F-6BA8-4024-A96A-EED264BBF3B7}" destId="{0041A55A-E510-40C9-9F93-9391387ED618}"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D5B0A7CA-ECB7-46F2-9561-E5974A1AA7BE}" type="presOf" srcId="{D749713C-B30A-458F-80A1-F1CC2343127A}" destId="{779C599B-2528-44C5-B5FB-E633FFCFDC4D}" srcOrd="0" destOrd="0" presId="urn:microsoft.com/office/officeart/2005/8/layout/radial6"/>
    <dgm:cxn modelId="{1F68C8B9-9421-4E26-BC3C-E58629CE658E}" type="presOf" srcId="{6C330327-05B1-4B9E-9DA7-17A3B7A87D42}" destId="{3AECC917-FF0E-46BB-8C81-F169120A2C7E}"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4C9B37F1-1798-419F-82F9-8D9307009A17}" type="presParOf" srcId="{AE607F78-F4C5-494F-9B38-ACD4BD0851C8}" destId="{3D1C5ABE-EB28-4285-A537-AB39747A6D89}" srcOrd="0" destOrd="0" presId="urn:microsoft.com/office/officeart/2005/8/layout/radial6"/>
    <dgm:cxn modelId="{486DDB69-2EB6-4523-91A1-CBABCA34F080}" type="presParOf" srcId="{AE607F78-F4C5-494F-9B38-ACD4BD0851C8}" destId="{0041A55A-E510-40C9-9F93-9391387ED618}" srcOrd="1" destOrd="0" presId="urn:microsoft.com/office/officeart/2005/8/layout/radial6"/>
    <dgm:cxn modelId="{C9A198AE-5953-4A80-BD8A-E24C8158FE69}" type="presParOf" srcId="{AE607F78-F4C5-494F-9B38-ACD4BD0851C8}" destId="{EE13B51F-FFD7-40AA-BF86-1054A072906B}" srcOrd="2" destOrd="0" presId="urn:microsoft.com/office/officeart/2005/8/layout/radial6"/>
    <dgm:cxn modelId="{FB0E6E44-56DF-4B29-94EF-BE977DDA259D}" type="presParOf" srcId="{AE607F78-F4C5-494F-9B38-ACD4BD0851C8}" destId="{175F7D69-7491-4AB4-9317-D5074EFD1386}" srcOrd="3" destOrd="0" presId="urn:microsoft.com/office/officeart/2005/8/layout/radial6"/>
    <dgm:cxn modelId="{A2BF5758-45F1-4B01-83D0-D130DDC705C0}" type="presParOf" srcId="{AE607F78-F4C5-494F-9B38-ACD4BD0851C8}" destId="{779C599B-2528-44C5-B5FB-E633FFCFDC4D}" srcOrd="4" destOrd="0" presId="urn:microsoft.com/office/officeart/2005/8/layout/radial6"/>
    <dgm:cxn modelId="{7A36ED23-4C91-474B-B153-4985BF741F85}" type="presParOf" srcId="{AE607F78-F4C5-494F-9B38-ACD4BD0851C8}" destId="{8432AA1F-4D27-4260-B46E-D5350119D1C1}" srcOrd="5" destOrd="0" presId="urn:microsoft.com/office/officeart/2005/8/layout/radial6"/>
    <dgm:cxn modelId="{88CCB9ED-7203-4FA2-9535-A5620F9877D0}" type="presParOf" srcId="{AE607F78-F4C5-494F-9B38-ACD4BD0851C8}" destId="{3AECC917-FF0E-46BB-8C81-F169120A2C7E}" srcOrd="6" destOrd="0" presId="urn:microsoft.com/office/officeart/2005/8/layout/radial6"/>
    <dgm:cxn modelId="{5676DF9F-74F2-49F2-B8EA-DDDC555CC9EA}" type="presParOf" srcId="{AE607F78-F4C5-494F-9B38-ACD4BD0851C8}" destId="{667F4CEF-4C52-47A3-9EA4-64815BD6DFD8}" srcOrd="7" destOrd="0" presId="urn:microsoft.com/office/officeart/2005/8/layout/radial6"/>
    <dgm:cxn modelId="{C124DE7A-6E78-4878-85B9-03A118EA18E3}" type="presParOf" srcId="{AE607F78-F4C5-494F-9B38-ACD4BD0851C8}" destId="{49B86F2B-ED38-4B11-9F7A-30F25EC13833}" srcOrd="8" destOrd="0" presId="urn:microsoft.com/office/officeart/2005/8/layout/radial6"/>
    <dgm:cxn modelId="{AC6318E7-F634-43CA-A797-650BD8EA17F3}" type="presParOf" srcId="{AE607F78-F4C5-494F-9B38-ACD4BD0851C8}" destId="{DD5E207D-2001-4224-B851-5C82A5182F96}"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24BB4CC2-8CDA-4F0D-9578-3F040841F5FE}">
      <dgm:prSet phldrT="[Texte]" custT="1"/>
      <dgm:spPr/>
      <dgm:t>
        <a:bodyPr/>
        <a:lstStyle/>
        <a:p>
          <a:r>
            <a:rPr lang="fr-BE" sz="1600" b="1" dirty="0" smtClean="0">
              <a:solidFill>
                <a:schemeClr val="tx2"/>
              </a:solidFill>
            </a:rPr>
            <a:t>Widgets</a:t>
          </a:r>
          <a:endParaRPr lang="fr-BE" sz="1600" b="1" dirty="0">
            <a:solidFill>
              <a:schemeClr val="tx2"/>
            </a:solidFill>
          </a:endParaRPr>
        </a:p>
      </dgm:t>
    </dgm:pt>
    <dgm:pt modelId="{62DA9C25-75E8-420F-AB29-A76C34801773}" type="parTrans" cxnId="{618720AE-FC04-42A3-9B25-355203F7F7A7}">
      <dgm:prSet/>
      <dgm:spPr/>
      <dgm:t>
        <a:bodyPr/>
        <a:lstStyle/>
        <a:p>
          <a:endParaRPr lang="fr-BE"/>
        </a:p>
      </dgm:t>
    </dgm:pt>
    <dgm:pt modelId="{475538E8-FFB6-4073-A5DA-EBFE5D66B598}" type="sibTrans" cxnId="{618720AE-FC04-42A3-9B25-355203F7F7A7}">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4" custScaleX="109228" custScaleY="104759"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4"/>
      <dgm:spPr/>
      <dgm:t>
        <a:bodyPr/>
        <a:lstStyle/>
        <a:p>
          <a:endParaRPr lang="fr-BE"/>
        </a:p>
      </dgm:t>
    </dgm:pt>
    <dgm:pt modelId="{779C599B-2528-44C5-B5FB-E633FFCFDC4D}" type="pres">
      <dgm:prSet presAssocID="{D749713C-B30A-458F-80A1-F1CC2343127A}" presName="node" presStyleLbl="node1" presStyleIdx="1" presStyleCnt="4">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4"/>
      <dgm:spPr/>
      <dgm:t>
        <a:bodyPr/>
        <a:lstStyle/>
        <a:p>
          <a:endParaRPr lang="fr-BE"/>
        </a:p>
      </dgm:t>
    </dgm:pt>
    <dgm:pt modelId="{667F4CEF-4C52-47A3-9EA4-64815BD6DFD8}" type="pres">
      <dgm:prSet presAssocID="{93046F77-53FA-473E-8CF7-B6490D98F90D}" presName="node" presStyleLbl="node1" presStyleIdx="2" presStyleCnt="4" custScaleX="102118" custScaleY="102118">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4"/>
      <dgm:spPr/>
      <dgm:t>
        <a:bodyPr/>
        <a:lstStyle/>
        <a:p>
          <a:endParaRPr lang="fr-BE"/>
        </a:p>
      </dgm:t>
    </dgm:pt>
    <dgm:pt modelId="{BC368056-4054-486F-B1FE-1EB952C07A72}" type="pres">
      <dgm:prSet presAssocID="{24BB4CC2-8CDA-4F0D-9578-3F040841F5FE}" presName="node" presStyleLbl="node1" presStyleIdx="3" presStyleCnt="4">
        <dgm:presLayoutVars>
          <dgm:bulletEnabled val="1"/>
        </dgm:presLayoutVars>
      </dgm:prSet>
      <dgm:spPr/>
      <dgm:t>
        <a:bodyPr/>
        <a:lstStyle/>
        <a:p>
          <a:endParaRPr lang="fr-BE"/>
        </a:p>
      </dgm:t>
    </dgm:pt>
    <dgm:pt modelId="{D85E7B27-BABD-4DE2-940F-1FBFF075133E}" type="pres">
      <dgm:prSet presAssocID="{24BB4CC2-8CDA-4F0D-9578-3F040841F5FE}" presName="dummy" presStyleCnt="0"/>
      <dgm:spPr/>
    </dgm:pt>
    <dgm:pt modelId="{C1D6C0B8-ACD4-4CB3-B92A-F709C55AD9D2}" type="pres">
      <dgm:prSet presAssocID="{475538E8-FFB6-4073-A5DA-EBFE5D66B598}" presName="sibTrans" presStyleLbl="sibTrans2D1" presStyleIdx="3" presStyleCnt="4"/>
      <dgm:spPr/>
      <dgm:t>
        <a:bodyPr/>
        <a:lstStyle/>
        <a:p>
          <a:endParaRPr lang="fr-BE"/>
        </a:p>
      </dgm:t>
    </dgm:pt>
  </dgm:ptLst>
  <dgm:cxnLst>
    <dgm:cxn modelId="{85A077EB-248B-4BFE-9503-CB7A75C51CE2}" type="presOf" srcId="{93046F77-53FA-473E-8CF7-B6490D98F90D}" destId="{667F4CEF-4C52-47A3-9EA4-64815BD6DFD8}" srcOrd="0" destOrd="0" presId="urn:microsoft.com/office/officeart/2005/8/layout/radial6"/>
    <dgm:cxn modelId="{618720AE-FC04-42A3-9B25-355203F7F7A7}" srcId="{4DFF2DC9-374C-417B-9A78-9AAB5E2C7661}" destId="{24BB4CC2-8CDA-4F0D-9578-3F040841F5FE}" srcOrd="3" destOrd="0" parTransId="{62DA9C25-75E8-420F-AB29-A76C34801773}" sibTransId="{475538E8-FFB6-4073-A5DA-EBFE5D66B598}"/>
    <dgm:cxn modelId="{8CB4F725-FD07-4F10-AC7C-585C2A1D23AA}" srcId="{4DFF2DC9-374C-417B-9A78-9AAB5E2C7661}" destId="{93046F77-53FA-473E-8CF7-B6490D98F90D}" srcOrd="2" destOrd="0" parTransId="{31833FDB-CD8D-41CF-8F69-F06DFDDA184F}" sibTransId="{2A13828D-C80C-49FC-AB54-3B29F1F85E49}"/>
    <dgm:cxn modelId="{31B08960-F91F-43E6-A58C-E5F293464509}" srcId="{4DFF2DC9-374C-417B-9A78-9AAB5E2C7661}" destId="{D749713C-B30A-458F-80A1-F1CC2343127A}" srcOrd="1" destOrd="0" parTransId="{CE3F33AC-A33C-4802-B9E6-8368993E8447}" sibTransId="{6C330327-05B1-4B9E-9DA7-17A3B7A87D42}"/>
    <dgm:cxn modelId="{CA6BACF7-7BC8-48F6-A51D-98328C2284EE}" type="presOf" srcId="{24BB4CC2-8CDA-4F0D-9578-3F040841F5FE}" destId="{BC368056-4054-486F-B1FE-1EB952C07A72}"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4D731004-AA2B-473F-8A42-5104EE36FA8D}" type="presOf" srcId="{4DFF2DC9-374C-417B-9A78-9AAB5E2C7661}" destId="{3D1C5ABE-EB28-4285-A537-AB39747A6D89}" srcOrd="0" destOrd="0" presId="urn:microsoft.com/office/officeart/2005/8/layout/radial6"/>
    <dgm:cxn modelId="{2FE45FF6-B068-4C4B-8366-B949CA3B8D0E}" type="presOf" srcId="{475538E8-FFB6-4073-A5DA-EBFE5D66B598}" destId="{C1D6C0B8-ACD4-4CB3-B92A-F709C55AD9D2}" srcOrd="0" destOrd="0" presId="urn:microsoft.com/office/officeart/2005/8/layout/radial6"/>
    <dgm:cxn modelId="{345646F5-2EC1-4F85-9198-5B654BC6EA90}" type="presOf" srcId="{8B44DB20-49FE-490D-BF30-7A85BB8E3FF6}" destId="{AE607F78-F4C5-494F-9B38-ACD4BD0851C8}" srcOrd="0" destOrd="0" presId="urn:microsoft.com/office/officeart/2005/8/layout/radial6"/>
    <dgm:cxn modelId="{E08E4641-BB35-4C10-BD62-32A1960078D9}" type="presOf" srcId="{D0C7173F-6BA8-4024-A96A-EED264BBF3B7}" destId="{0041A55A-E510-40C9-9F93-9391387ED618}" srcOrd="0" destOrd="0" presId="urn:microsoft.com/office/officeart/2005/8/layout/radial6"/>
    <dgm:cxn modelId="{0E766B12-D251-44B0-884E-0BA7EE9206FC}" type="presOf" srcId="{6C330327-05B1-4B9E-9DA7-17A3B7A87D42}" destId="{3AECC917-FF0E-46BB-8C81-F169120A2C7E}" srcOrd="0" destOrd="0" presId="urn:microsoft.com/office/officeart/2005/8/layout/radial6"/>
    <dgm:cxn modelId="{1515804B-3E55-4050-BA4A-C32C3ED08425}" type="presOf" srcId="{7747E05A-D3B6-4FAA-9CC3-15BDE6000001}" destId="{175F7D69-7491-4AB4-9317-D5074EFD1386}" srcOrd="0" destOrd="0" presId="urn:microsoft.com/office/officeart/2005/8/layout/radial6"/>
    <dgm:cxn modelId="{BB118408-3AFE-4D52-8417-76B937D88FD5}" type="presOf" srcId="{2A13828D-C80C-49FC-AB54-3B29F1F85E49}" destId="{DD5E207D-2001-4224-B851-5C82A5182F96}" srcOrd="0" destOrd="0" presId="urn:microsoft.com/office/officeart/2005/8/layout/radial6"/>
    <dgm:cxn modelId="{687461AA-36F7-43B7-954A-F8F56E824543}" type="presOf" srcId="{D749713C-B30A-458F-80A1-F1CC2343127A}" destId="{779C599B-2528-44C5-B5FB-E633FFCFDC4D}"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9E1825F6-BB29-43F2-9E42-D46C334B5F42}" type="presParOf" srcId="{AE607F78-F4C5-494F-9B38-ACD4BD0851C8}" destId="{3D1C5ABE-EB28-4285-A537-AB39747A6D89}" srcOrd="0" destOrd="0" presId="urn:microsoft.com/office/officeart/2005/8/layout/radial6"/>
    <dgm:cxn modelId="{27168A5A-C175-4143-A5B1-0EC172C629EA}" type="presParOf" srcId="{AE607F78-F4C5-494F-9B38-ACD4BD0851C8}" destId="{0041A55A-E510-40C9-9F93-9391387ED618}" srcOrd="1" destOrd="0" presId="urn:microsoft.com/office/officeart/2005/8/layout/radial6"/>
    <dgm:cxn modelId="{50731413-813C-45BB-BB90-F864A061F39F}" type="presParOf" srcId="{AE607F78-F4C5-494F-9B38-ACD4BD0851C8}" destId="{EE13B51F-FFD7-40AA-BF86-1054A072906B}" srcOrd="2" destOrd="0" presId="urn:microsoft.com/office/officeart/2005/8/layout/radial6"/>
    <dgm:cxn modelId="{B9A0E0BC-B172-49DA-B264-C8F8B3ED851F}" type="presParOf" srcId="{AE607F78-F4C5-494F-9B38-ACD4BD0851C8}" destId="{175F7D69-7491-4AB4-9317-D5074EFD1386}" srcOrd="3" destOrd="0" presId="urn:microsoft.com/office/officeart/2005/8/layout/radial6"/>
    <dgm:cxn modelId="{B59EF57C-EEE7-446B-9273-E7AF5E740E17}" type="presParOf" srcId="{AE607F78-F4C5-494F-9B38-ACD4BD0851C8}" destId="{779C599B-2528-44C5-B5FB-E633FFCFDC4D}" srcOrd="4" destOrd="0" presId="urn:microsoft.com/office/officeart/2005/8/layout/radial6"/>
    <dgm:cxn modelId="{86C86ED0-7093-4C28-A87C-BC07DA23BE3D}" type="presParOf" srcId="{AE607F78-F4C5-494F-9B38-ACD4BD0851C8}" destId="{8432AA1F-4D27-4260-B46E-D5350119D1C1}" srcOrd="5" destOrd="0" presId="urn:microsoft.com/office/officeart/2005/8/layout/radial6"/>
    <dgm:cxn modelId="{CF4F9F33-DDEC-4D0D-B502-401BEE6DEAF2}" type="presParOf" srcId="{AE607F78-F4C5-494F-9B38-ACD4BD0851C8}" destId="{3AECC917-FF0E-46BB-8C81-F169120A2C7E}" srcOrd="6" destOrd="0" presId="urn:microsoft.com/office/officeart/2005/8/layout/radial6"/>
    <dgm:cxn modelId="{122EA299-CC01-4E57-9477-AB65A6906C57}" type="presParOf" srcId="{AE607F78-F4C5-494F-9B38-ACD4BD0851C8}" destId="{667F4CEF-4C52-47A3-9EA4-64815BD6DFD8}" srcOrd="7" destOrd="0" presId="urn:microsoft.com/office/officeart/2005/8/layout/radial6"/>
    <dgm:cxn modelId="{97128DE9-19F3-4CA5-BA42-0773F8FA342E}" type="presParOf" srcId="{AE607F78-F4C5-494F-9B38-ACD4BD0851C8}" destId="{49B86F2B-ED38-4B11-9F7A-30F25EC13833}" srcOrd="8" destOrd="0" presId="urn:microsoft.com/office/officeart/2005/8/layout/radial6"/>
    <dgm:cxn modelId="{99F0321B-662D-4CE2-BF27-C5C958044839}" type="presParOf" srcId="{AE607F78-F4C5-494F-9B38-ACD4BD0851C8}" destId="{DD5E207D-2001-4224-B851-5C82A5182F96}" srcOrd="9" destOrd="0" presId="urn:microsoft.com/office/officeart/2005/8/layout/radial6"/>
    <dgm:cxn modelId="{294B5C44-0894-49D8-9657-D65EDF436DC8}" type="presParOf" srcId="{AE607F78-F4C5-494F-9B38-ACD4BD0851C8}" destId="{BC368056-4054-486F-B1FE-1EB952C07A72}" srcOrd="10" destOrd="0" presId="urn:microsoft.com/office/officeart/2005/8/layout/radial6"/>
    <dgm:cxn modelId="{FD0DEEE9-2916-4E84-A3E2-9C04AD79EF56}" type="presParOf" srcId="{AE607F78-F4C5-494F-9B38-ACD4BD0851C8}" destId="{D85E7B27-BABD-4DE2-940F-1FBFF075133E}" srcOrd="11" destOrd="0" presId="urn:microsoft.com/office/officeart/2005/8/layout/radial6"/>
    <dgm:cxn modelId="{9E99940E-5F8A-4A86-932D-25FFF63C1C26}" type="presParOf" srcId="{AE607F78-F4C5-494F-9B38-ACD4BD0851C8}" destId="{C1D6C0B8-ACD4-4CB3-B92A-F709C55AD9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24BB4CC2-8CDA-4F0D-9578-3F040841F5FE}">
      <dgm:prSet phldrT="[Texte]" custT="1"/>
      <dgm:spPr/>
      <dgm:t>
        <a:bodyPr/>
        <a:lstStyle/>
        <a:p>
          <a:r>
            <a:rPr lang="fr-BE" sz="1600" b="1" dirty="0" smtClean="0">
              <a:solidFill>
                <a:schemeClr val="tx2"/>
              </a:solidFill>
            </a:rPr>
            <a:t>Widgets</a:t>
          </a:r>
          <a:endParaRPr lang="fr-BE" sz="1600" b="1" dirty="0">
            <a:solidFill>
              <a:schemeClr val="tx2"/>
            </a:solidFill>
          </a:endParaRPr>
        </a:p>
      </dgm:t>
    </dgm:pt>
    <dgm:pt modelId="{62DA9C25-75E8-420F-AB29-A76C34801773}" type="parTrans" cxnId="{618720AE-FC04-42A3-9B25-355203F7F7A7}">
      <dgm:prSet/>
      <dgm:spPr/>
      <dgm:t>
        <a:bodyPr/>
        <a:lstStyle/>
        <a:p>
          <a:endParaRPr lang="fr-BE"/>
        </a:p>
      </dgm:t>
    </dgm:pt>
    <dgm:pt modelId="{475538E8-FFB6-4073-A5DA-EBFE5D66B598}" type="sibTrans" cxnId="{618720AE-FC04-42A3-9B25-355203F7F7A7}">
      <dgm:prSet/>
      <dgm:spPr/>
      <dgm:t>
        <a:bodyPr/>
        <a:lstStyle/>
        <a:p>
          <a:endParaRPr lang="fr-BE"/>
        </a:p>
      </dgm:t>
    </dgm:pt>
    <dgm:pt modelId="{7484845E-B243-4220-8923-782D8662B796}">
      <dgm:prSet phldrT="[Texte]" custT="1"/>
      <dgm:spPr/>
      <dgm:t>
        <a:bodyPr/>
        <a:lstStyle/>
        <a:p>
          <a:r>
            <a:rPr lang="fr-BE" sz="1600" b="1" dirty="0" smtClean="0">
              <a:solidFill>
                <a:schemeClr val="tx2"/>
              </a:solidFill>
            </a:rPr>
            <a:t>Licences</a:t>
          </a:r>
          <a:endParaRPr lang="fr-BE" sz="1600" b="1" dirty="0">
            <a:solidFill>
              <a:schemeClr val="tx2"/>
            </a:solidFill>
          </a:endParaRPr>
        </a:p>
      </dgm:t>
    </dgm:pt>
    <dgm:pt modelId="{99BF4627-1B5A-40CE-8B3B-FF2AB85853E4}" type="parTrans" cxnId="{BCC453B9-2C6E-418D-BF64-AD10447F01B3}">
      <dgm:prSet/>
      <dgm:spPr/>
      <dgm:t>
        <a:bodyPr/>
        <a:lstStyle/>
        <a:p>
          <a:endParaRPr lang="fr-BE"/>
        </a:p>
      </dgm:t>
    </dgm:pt>
    <dgm:pt modelId="{AFBFEA2A-15B3-4DCC-9B7A-B77D40C4EB75}" type="sibTrans" cxnId="{BCC453B9-2C6E-418D-BF64-AD10447F01B3}">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5" custScaleX="109228" custScaleY="104759"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5"/>
      <dgm:spPr/>
      <dgm:t>
        <a:bodyPr/>
        <a:lstStyle/>
        <a:p>
          <a:endParaRPr lang="fr-BE"/>
        </a:p>
      </dgm:t>
    </dgm:pt>
    <dgm:pt modelId="{779C599B-2528-44C5-B5FB-E633FFCFDC4D}" type="pres">
      <dgm:prSet presAssocID="{D749713C-B30A-458F-80A1-F1CC2343127A}" presName="node" presStyleLbl="node1" presStyleIdx="1" presStyleCnt="5">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5"/>
      <dgm:spPr/>
      <dgm:t>
        <a:bodyPr/>
        <a:lstStyle/>
        <a:p>
          <a:endParaRPr lang="fr-BE"/>
        </a:p>
      </dgm:t>
    </dgm:pt>
    <dgm:pt modelId="{667F4CEF-4C52-47A3-9EA4-64815BD6DFD8}" type="pres">
      <dgm:prSet presAssocID="{93046F77-53FA-473E-8CF7-B6490D98F90D}" presName="node" presStyleLbl="node1" presStyleIdx="2" presStyleCnt="5">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5"/>
      <dgm:spPr/>
      <dgm:t>
        <a:bodyPr/>
        <a:lstStyle/>
        <a:p>
          <a:endParaRPr lang="fr-BE"/>
        </a:p>
      </dgm:t>
    </dgm:pt>
    <dgm:pt modelId="{BC368056-4054-486F-B1FE-1EB952C07A72}" type="pres">
      <dgm:prSet presAssocID="{24BB4CC2-8CDA-4F0D-9578-3F040841F5FE}" presName="node" presStyleLbl="node1" presStyleIdx="3" presStyleCnt="5">
        <dgm:presLayoutVars>
          <dgm:bulletEnabled val="1"/>
        </dgm:presLayoutVars>
      </dgm:prSet>
      <dgm:spPr/>
      <dgm:t>
        <a:bodyPr/>
        <a:lstStyle/>
        <a:p>
          <a:endParaRPr lang="fr-BE"/>
        </a:p>
      </dgm:t>
    </dgm:pt>
    <dgm:pt modelId="{D85E7B27-BABD-4DE2-940F-1FBFF075133E}" type="pres">
      <dgm:prSet presAssocID="{24BB4CC2-8CDA-4F0D-9578-3F040841F5FE}" presName="dummy" presStyleCnt="0"/>
      <dgm:spPr/>
    </dgm:pt>
    <dgm:pt modelId="{C1D6C0B8-ACD4-4CB3-B92A-F709C55AD9D2}" type="pres">
      <dgm:prSet presAssocID="{475538E8-FFB6-4073-A5DA-EBFE5D66B598}" presName="sibTrans" presStyleLbl="sibTrans2D1" presStyleIdx="3" presStyleCnt="5"/>
      <dgm:spPr/>
      <dgm:t>
        <a:bodyPr/>
        <a:lstStyle/>
        <a:p>
          <a:endParaRPr lang="fr-BE"/>
        </a:p>
      </dgm:t>
    </dgm:pt>
    <dgm:pt modelId="{EBE6AD27-07BF-415A-A15C-B60288D3B1F5}" type="pres">
      <dgm:prSet presAssocID="{7484845E-B243-4220-8923-782D8662B796}" presName="node" presStyleLbl="node1" presStyleIdx="4" presStyleCnt="5">
        <dgm:presLayoutVars>
          <dgm:bulletEnabled val="1"/>
        </dgm:presLayoutVars>
      </dgm:prSet>
      <dgm:spPr/>
      <dgm:t>
        <a:bodyPr/>
        <a:lstStyle/>
        <a:p>
          <a:endParaRPr lang="fr-BE"/>
        </a:p>
      </dgm:t>
    </dgm:pt>
    <dgm:pt modelId="{1285A12E-2A1A-48AE-B1A6-7746E05D97C7}" type="pres">
      <dgm:prSet presAssocID="{7484845E-B243-4220-8923-782D8662B796}" presName="dummy" presStyleCnt="0"/>
      <dgm:spPr/>
    </dgm:pt>
    <dgm:pt modelId="{B3F4CBBB-6E5A-4529-86E4-8429EF79517A}" type="pres">
      <dgm:prSet presAssocID="{AFBFEA2A-15B3-4DCC-9B7A-B77D40C4EB75}" presName="sibTrans" presStyleLbl="sibTrans2D1" presStyleIdx="4" presStyleCnt="5"/>
      <dgm:spPr/>
      <dgm:t>
        <a:bodyPr/>
        <a:lstStyle/>
        <a:p>
          <a:endParaRPr lang="fr-BE"/>
        </a:p>
      </dgm:t>
    </dgm:pt>
  </dgm:ptLst>
  <dgm:cxnLst>
    <dgm:cxn modelId="{DEF713B6-46FC-4F98-A165-8650A72F2A35}" type="presOf" srcId="{D0C7173F-6BA8-4024-A96A-EED264BBF3B7}" destId="{0041A55A-E510-40C9-9F93-9391387ED618}" srcOrd="0" destOrd="0" presId="urn:microsoft.com/office/officeart/2005/8/layout/radial6"/>
    <dgm:cxn modelId="{8CB4F725-FD07-4F10-AC7C-585C2A1D23AA}" srcId="{4DFF2DC9-374C-417B-9A78-9AAB5E2C7661}" destId="{93046F77-53FA-473E-8CF7-B6490D98F90D}" srcOrd="2" destOrd="0" parTransId="{31833FDB-CD8D-41CF-8F69-F06DFDDA184F}" sibTransId="{2A13828D-C80C-49FC-AB54-3B29F1F85E49}"/>
    <dgm:cxn modelId="{618720AE-FC04-42A3-9B25-355203F7F7A7}" srcId="{4DFF2DC9-374C-417B-9A78-9AAB5E2C7661}" destId="{24BB4CC2-8CDA-4F0D-9578-3F040841F5FE}" srcOrd="3" destOrd="0" parTransId="{62DA9C25-75E8-420F-AB29-A76C34801773}" sibTransId="{475538E8-FFB6-4073-A5DA-EBFE5D66B598}"/>
    <dgm:cxn modelId="{31B08960-F91F-43E6-A58C-E5F293464509}" srcId="{4DFF2DC9-374C-417B-9A78-9AAB5E2C7661}" destId="{D749713C-B30A-458F-80A1-F1CC2343127A}" srcOrd="1" destOrd="0" parTransId="{CE3F33AC-A33C-4802-B9E6-8368993E8447}" sibTransId="{6C330327-05B1-4B9E-9DA7-17A3B7A87D42}"/>
    <dgm:cxn modelId="{12445C9C-89ED-46D4-A8C0-D437B231FBE1}" type="presOf" srcId="{7484845E-B243-4220-8923-782D8662B796}" destId="{EBE6AD27-07BF-415A-A15C-B60288D3B1F5}" srcOrd="0" destOrd="0" presId="urn:microsoft.com/office/officeart/2005/8/layout/radial6"/>
    <dgm:cxn modelId="{5C1A4057-F485-4541-8062-482567AA0475}" type="presOf" srcId="{93046F77-53FA-473E-8CF7-B6490D98F90D}" destId="{667F4CEF-4C52-47A3-9EA4-64815BD6DFD8}" srcOrd="0" destOrd="0" presId="urn:microsoft.com/office/officeart/2005/8/layout/radial6"/>
    <dgm:cxn modelId="{6FA20664-4578-4993-83B3-8C75FCBDE2EC}" type="presOf" srcId="{8B44DB20-49FE-490D-BF30-7A85BB8E3FF6}" destId="{AE607F78-F4C5-494F-9B38-ACD4BD0851C8}" srcOrd="0" destOrd="0" presId="urn:microsoft.com/office/officeart/2005/8/layout/radial6"/>
    <dgm:cxn modelId="{34B5C3BD-92B6-41EF-811E-40DA7FEE0E9F}" type="presOf" srcId="{AFBFEA2A-15B3-4DCC-9B7A-B77D40C4EB75}" destId="{B3F4CBBB-6E5A-4529-86E4-8429EF79517A}" srcOrd="0" destOrd="0" presId="urn:microsoft.com/office/officeart/2005/8/layout/radial6"/>
    <dgm:cxn modelId="{66B9AD38-B4B1-41DA-95C5-001727F8FF95}" type="presOf" srcId="{24BB4CC2-8CDA-4F0D-9578-3F040841F5FE}" destId="{BC368056-4054-486F-B1FE-1EB952C07A72}"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D421F668-2FEA-402C-872A-7ECA5516EF75}" type="presOf" srcId="{2A13828D-C80C-49FC-AB54-3B29F1F85E49}" destId="{DD5E207D-2001-4224-B851-5C82A5182F96}" srcOrd="0" destOrd="0" presId="urn:microsoft.com/office/officeart/2005/8/layout/radial6"/>
    <dgm:cxn modelId="{6B3C8302-9749-4A54-9FA7-05777ED8BC5D}" type="presOf" srcId="{4DFF2DC9-374C-417B-9A78-9AAB5E2C7661}" destId="{3D1C5ABE-EB28-4285-A537-AB39747A6D89}" srcOrd="0" destOrd="0" presId="urn:microsoft.com/office/officeart/2005/8/layout/radial6"/>
    <dgm:cxn modelId="{7D754158-F424-4FF1-8837-4FB348A2B6BC}" type="presOf" srcId="{7747E05A-D3B6-4FAA-9CC3-15BDE6000001}" destId="{175F7D69-7491-4AB4-9317-D5074EFD1386}" srcOrd="0" destOrd="0" presId="urn:microsoft.com/office/officeart/2005/8/layout/radial6"/>
    <dgm:cxn modelId="{BCC453B9-2C6E-418D-BF64-AD10447F01B3}" srcId="{4DFF2DC9-374C-417B-9A78-9AAB5E2C7661}" destId="{7484845E-B243-4220-8923-782D8662B796}" srcOrd="4" destOrd="0" parTransId="{99BF4627-1B5A-40CE-8B3B-FF2AB85853E4}" sibTransId="{AFBFEA2A-15B3-4DCC-9B7A-B77D40C4EB75}"/>
    <dgm:cxn modelId="{6A0CD184-5162-4D9E-8014-C196DF4708D8}" type="presOf" srcId="{D749713C-B30A-458F-80A1-F1CC2343127A}" destId="{779C599B-2528-44C5-B5FB-E633FFCFDC4D}" srcOrd="0" destOrd="0" presId="urn:microsoft.com/office/officeart/2005/8/layout/radial6"/>
    <dgm:cxn modelId="{FB4FE045-9764-49F3-BD34-BC114B407222}" type="presOf" srcId="{6C330327-05B1-4B9E-9DA7-17A3B7A87D42}" destId="{3AECC917-FF0E-46BB-8C81-F169120A2C7E}" srcOrd="0" destOrd="0" presId="urn:microsoft.com/office/officeart/2005/8/layout/radial6"/>
    <dgm:cxn modelId="{F0252956-EEB7-4AEA-B4D4-EFA7558D41EF}" type="presOf" srcId="{475538E8-FFB6-4073-A5DA-EBFE5D66B598}" destId="{C1D6C0B8-ACD4-4CB3-B92A-F709C55AD9D2}"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696BB4C4-1033-4905-9E5F-87E7F1AE96B0}" type="presParOf" srcId="{AE607F78-F4C5-494F-9B38-ACD4BD0851C8}" destId="{3D1C5ABE-EB28-4285-A537-AB39747A6D89}" srcOrd="0" destOrd="0" presId="urn:microsoft.com/office/officeart/2005/8/layout/radial6"/>
    <dgm:cxn modelId="{CA7C0873-2017-4BBA-BCAD-E2CA2FFDD370}" type="presParOf" srcId="{AE607F78-F4C5-494F-9B38-ACD4BD0851C8}" destId="{0041A55A-E510-40C9-9F93-9391387ED618}" srcOrd="1" destOrd="0" presId="urn:microsoft.com/office/officeart/2005/8/layout/radial6"/>
    <dgm:cxn modelId="{4194F11A-855B-404E-89BE-B4EB68CD58D7}" type="presParOf" srcId="{AE607F78-F4C5-494F-9B38-ACD4BD0851C8}" destId="{EE13B51F-FFD7-40AA-BF86-1054A072906B}" srcOrd="2" destOrd="0" presId="urn:microsoft.com/office/officeart/2005/8/layout/radial6"/>
    <dgm:cxn modelId="{5F252D3C-E568-4765-B38C-9F88E159DF01}" type="presParOf" srcId="{AE607F78-F4C5-494F-9B38-ACD4BD0851C8}" destId="{175F7D69-7491-4AB4-9317-D5074EFD1386}" srcOrd="3" destOrd="0" presId="urn:microsoft.com/office/officeart/2005/8/layout/radial6"/>
    <dgm:cxn modelId="{D2A936F9-DEBD-407C-A957-635ABA2E8E95}" type="presParOf" srcId="{AE607F78-F4C5-494F-9B38-ACD4BD0851C8}" destId="{779C599B-2528-44C5-B5FB-E633FFCFDC4D}" srcOrd="4" destOrd="0" presId="urn:microsoft.com/office/officeart/2005/8/layout/radial6"/>
    <dgm:cxn modelId="{F8003E4C-EFD1-4E12-8F05-3C21AE06F309}" type="presParOf" srcId="{AE607F78-F4C5-494F-9B38-ACD4BD0851C8}" destId="{8432AA1F-4D27-4260-B46E-D5350119D1C1}" srcOrd="5" destOrd="0" presId="urn:microsoft.com/office/officeart/2005/8/layout/radial6"/>
    <dgm:cxn modelId="{D9CF702B-70E0-4D65-9379-822A9A45E3FB}" type="presParOf" srcId="{AE607F78-F4C5-494F-9B38-ACD4BD0851C8}" destId="{3AECC917-FF0E-46BB-8C81-F169120A2C7E}" srcOrd="6" destOrd="0" presId="urn:microsoft.com/office/officeart/2005/8/layout/radial6"/>
    <dgm:cxn modelId="{4BE5006F-3F31-46C6-AE23-9098584D5599}" type="presParOf" srcId="{AE607F78-F4C5-494F-9B38-ACD4BD0851C8}" destId="{667F4CEF-4C52-47A3-9EA4-64815BD6DFD8}" srcOrd="7" destOrd="0" presId="urn:microsoft.com/office/officeart/2005/8/layout/radial6"/>
    <dgm:cxn modelId="{6A3DC5AA-3899-455A-8929-E2D315512DD4}" type="presParOf" srcId="{AE607F78-F4C5-494F-9B38-ACD4BD0851C8}" destId="{49B86F2B-ED38-4B11-9F7A-30F25EC13833}" srcOrd="8" destOrd="0" presId="urn:microsoft.com/office/officeart/2005/8/layout/radial6"/>
    <dgm:cxn modelId="{E1C3BA81-3940-4337-9D4F-15CF633233AB}" type="presParOf" srcId="{AE607F78-F4C5-494F-9B38-ACD4BD0851C8}" destId="{DD5E207D-2001-4224-B851-5C82A5182F96}" srcOrd="9" destOrd="0" presId="urn:microsoft.com/office/officeart/2005/8/layout/radial6"/>
    <dgm:cxn modelId="{A8140ADD-B950-4ABD-BB58-6351AE4F8C42}" type="presParOf" srcId="{AE607F78-F4C5-494F-9B38-ACD4BD0851C8}" destId="{BC368056-4054-486F-B1FE-1EB952C07A72}" srcOrd="10" destOrd="0" presId="urn:microsoft.com/office/officeart/2005/8/layout/radial6"/>
    <dgm:cxn modelId="{409E10B4-F127-469D-BA60-5C94CBFF001F}" type="presParOf" srcId="{AE607F78-F4C5-494F-9B38-ACD4BD0851C8}" destId="{D85E7B27-BABD-4DE2-940F-1FBFF075133E}" srcOrd="11" destOrd="0" presId="urn:microsoft.com/office/officeart/2005/8/layout/radial6"/>
    <dgm:cxn modelId="{5CA436AF-5C8B-4FC5-A8C9-025423F12762}" type="presParOf" srcId="{AE607F78-F4C5-494F-9B38-ACD4BD0851C8}" destId="{C1D6C0B8-ACD4-4CB3-B92A-F709C55AD9D2}" srcOrd="12" destOrd="0" presId="urn:microsoft.com/office/officeart/2005/8/layout/radial6"/>
    <dgm:cxn modelId="{351E475A-0DC8-4B14-AB08-94C6C237F070}" type="presParOf" srcId="{AE607F78-F4C5-494F-9B38-ACD4BD0851C8}" destId="{EBE6AD27-07BF-415A-A15C-B60288D3B1F5}" srcOrd="13" destOrd="0" presId="urn:microsoft.com/office/officeart/2005/8/layout/radial6"/>
    <dgm:cxn modelId="{E3D07AD3-4A73-48B3-8B07-91CE4126D570}" type="presParOf" srcId="{AE607F78-F4C5-494F-9B38-ACD4BD0851C8}" destId="{1285A12E-2A1A-48AE-B1A6-7746E05D97C7}" srcOrd="14" destOrd="0" presId="urn:microsoft.com/office/officeart/2005/8/layout/radial6"/>
    <dgm:cxn modelId="{993D7530-E374-4230-8B2A-D29A4137E03D}" type="presParOf" srcId="{AE607F78-F4C5-494F-9B38-ACD4BD0851C8}" destId="{B3F4CBBB-6E5A-4529-86E4-8429EF7951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24BB4CC2-8CDA-4F0D-9578-3F040841F5FE}">
      <dgm:prSet phldrT="[Texte]" custT="1"/>
      <dgm:spPr/>
      <dgm:t>
        <a:bodyPr/>
        <a:lstStyle/>
        <a:p>
          <a:r>
            <a:rPr lang="fr-BE" sz="1600" b="1" dirty="0" smtClean="0">
              <a:solidFill>
                <a:schemeClr val="tx2"/>
              </a:solidFill>
            </a:rPr>
            <a:t>Widgets</a:t>
          </a:r>
          <a:endParaRPr lang="fr-BE" sz="1600" b="1" dirty="0">
            <a:solidFill>
              <a:schemeClr val="tx2"/>
            </a:solidFill>
          </a:endParaRPr>
        </a:p>
      </dgm:t>
    </dgm:pt>
    <dgm:pt modelId="{62DA9C25-75E8-420F-AB29-A76C34801773}" type="parTrans" cxnId="{618720AE-FC04-42A3-9B25-355203F7F7A7}">
      <dgm:prSet/>
      <dgm:spPr/>
      <dgm:t>
        <a:bodyPr/>
        <a:lstStyle/>
        <a:p>
          <a:endParaRPr lang="fr-BE"/>
        </a:p>
      </dgm:t>
    </dgm:pt>
    <dgm:pt modelId="{475538E8-FFB6-4073-A5DA-EBFE5D66B598}" type="sibTrans" cxnId="{618720AE-FC04-42A3-9B25-355203F7F7A7}">
      <dgm:prSet/>
      <dgm:spPr/>
      <dgm:t>
        <a:bodyPr/>
        <a:lstStyle/>
        <a:p>
          <a:endParaRPr lang="fr-BE"/>
        </a:p>
      </dgm:t>
    </dgm:pt>
    <dgm:pt modelId="{7484845E-B243-4220-8923-782D8662B796}">
      <dgm:prSet phldrT="[Texte]" custT="1"/>
      <dgm:spPr/>
      <dgm:t>
        <a:bodyPr/>
        <a:lstStyle/>
        <a:p>
          <a:r>
            <a:rPr lang="fr-BE" sz="1600" b="1" dirty="0" smtClean="0">
              <a:solidFill>
                <a:schemeClr val="tx2"/>
              </a:solidFill>
            </a:rPr>
            <a:t>Licences</a:t>
          </a:r>
          <a:endParaRPr lang="fr-BE" sz="1600" b="1" dirty="0">
            <a:solidFill>
              <a:schemeClr val="tx2"/>
            </a:solidFill>
          </a:endParaRPr>
        </a:p>
      </dgm:t>
    </dgm:pt>
    <dgm:pt modelId="{99BF4627-1B5A-40CE-8B3B-FF2AB85853E4}" type="parTrans" cxnId="{BCC453B9-2C6E-418D-BF64-AD10447F01B3}">
      <dgm:prSet/>
      <dgm:spPr/>
      <dgm:t>
        <a:bodyPr/>
        <a:lstStyle/>
        <a:p>
          <a:endParaRPr lang="fr-BE"/>
        </a:p>
      </dgm:t>
    </dgm:pt>
    <dgm:pt modelId="{AFBFEA2A-15B3-4DCC-9B7A-B77D40C4EB75}" type="sibTrans" cxnId="{BCC453B9-2C6E-418D-BF64-AD10447F01B3}">
      <dgm:prSet/>
      <dgm:spPr/>
      <dgm:t>
        <a:bodyPr/>
        <a:lstStyle/>
        <a:p>
          <a:endParaRPr lang="fr-BE"/>
        </a:p>
      </dgm:t>
    </dgm:pt>
    <dgm:pt modelId="{D09C93A0-CBCC-4F25-93A3-18983B31159B}">
      <dgm:prSet phldrT="[Texte]" custT="1"/>
      <dgm:spPr/>
      <dgm:t>
        <a:bodyPr/>
        <a:lstStyle/>
        <a:p>
          <a:r>
            <a:rPr lang="fr-BE" sz="1600" b="1" dirty="0" smtClean="0">
              <a:solidFill>
                <a:schemeClr val="tx2"/>
              </a:solidFill>
            </a:rPr>
            <a:t>Historique</a:t>
          </a:r>
          <a:endParaRPr lang="fr-BE" sz="1600" b="1" dirty="0">
            <a:solidFill>
              <a:schemeClr val="tx2"/>
            </a:solidFill>
          </a:endParaRPr>
        </a:p>
      </dgm:t>
    </dgm:pt>
    <dgm:pt modelId="{7303126C-E1BF-4C17-B52C-D00C47A9088B}" type="parTrans" cxnId="{81D1822D-4E6F-4E13-84E2-2370C4EBF71B}">
      <dgm:prSet/>
      <dgm:spPr/>
      <dgm:t>
        <a:bodyPr/>
        <a:lstStyle/>
        <a:p>
          <a:endParaRPr lang="fr-BE"/>
        </a:p>
      </dgm:t>
    </dgm:pt>
    <dgm:pt modelId="{5F13853C-3A33-4462-8804-06AB464E4D37}" type="sibTrans" cxnId="{81D1822D-4E6F-4E13-84E2-2370C4EBF71B}">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6" custScaleX="109228" custScaleY="104759"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6"/>
      <dgm:spPr/>
      <dgm:t>
        <a:bodyPr/>
        <a:lstStyle/>
        <a:p>
          <a:endParaRPr lang="fr-BE"/>
        </a:p>
      </dgm:t>
    </dgm:pt>
    <dgm:pt modelId="{779C599B-2528-44C5-B5FB-E633FFCFDC4D}" type="pres">
      <dgm:prSet presAssocID="{D749713C-B30A-458F-80A1-F1CC2343127A}" presName="node" presStyleLbl="node1" presStyleIdx="1" presStyleCnt="6">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6"/>
      <dgm:spPr/>
      <dgm:t>
        <a:bodyPr/>
        <a:lstStyle/>
        <a:p>
          <a:endParaRPr lang="fr-BE"/>
        </a:p>
      </dgm:t>
    </dgm:pt>
    <dgm:pt modelId="{667F4CEF-4C52-47A3-9EA4-64815BD6DFD8}" type="pres">
      <dgm:prSet presAssocID="{93046F77-53FA-473E-8CF7-B6490D98F90D}" presName="node" presStyleLbl="node1" presStyleIdx="2" presStyleCnt="6" custScaleX="104295" custScaleY="104295">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6"/>
      <dgm:spPr/>
      <dgm:t>
        <a:bodyPr/>
        <a:lstStyle/>
        <a:p>
          <a:endParaRPr lang="fr-BE"/>
        </a:p>
      </dgm:t>
    </dgm:pt>
    <dgm:pt modelId="{BC368056-4054-486F-B1FE-1EB952C07A72}" type="pres">
      <dgm:prSet presAssocID="{24BB4CC2-8CDA-4F0D-9578-3F040841F5FE}" presName="node" presStyleLbl="node1" presStyleIdx="3" presStyleCnt="6">
        <dgm:presLayoutVars>
          <dgm:bulletEnabled val="1"/>
        </dgm:presLayoutVars>
      </dgm:prSet>
      <dgm:spPr/>
      <dgm:t>
        <a:bodyPr/>
        <a:lstStyle/>
        <a:p>
          <a:endParaRPr lang="fr-BE"/>
        </a:p>
      </dgm:t>
    </dgm:pt>
    <dgm:pt modelId="{D85E7B27-BABD-4DE2-940F-1FBFF075133E}" type="pres">
      <dgm:prSet presAssocID="{24BB4CC2-8CDA-4F0D-9578-3F040841F5FE}" presName="dummy" presStyleCnt="0"/>
      <dgm:spPr/>
    </dgm:pt>
    <dgm:pt modelId="{C1D6C0B8-ACD4-4CB3-B92A-F709C55AD9D2}" type="pres">
      <dgm:prSet presAssocID="{475538E8-FFB6-4073-A5DA-EBFE5D66B598}" presName="sibTrans" presStyleLbl="sibTrans2D1" presStyleIdx="3" presStyleCnt="6"/>
      <dgm:spPr/>
      <dgm:t>
        <a:bodyPr/>
        <a:lstStyle/>
        <a:p>
          <a:endParaRPr lang="fr-BE"/>
        </a:p>
      </dgm:t>
    </dgm:pt>
    <dgm:pt modelId="{EBE6AD27-07BF-415A-A15C-B60288D3B1F5}" type="pres">
      <dgm:prSet presAssocID="{7484845E-B243-4220-8923-782D8662B796}" presName="node" presStyleLbl="node1" presStyleIdx="4" presStyleCnt="6">
        <dgm:presLayoutVars>
          <dgm:bulletEnabled val="1"/>
        </dgm:presLayoutVars>
      </dgm:prSet>
      <dgm:spPr/>
      <dgm:t>
        <a:bodyPr/>
        <a:lstStyle/>
        <a:p>
          <a:endParaRPr lang="fr-BE"/>
        </a:p>
      </dgm:t>
    </dgm:pt>
    <dgm:pt modelId="{1285A12E-2A1A-48AE-B1A6-7746E05D97C7}" type="pres">
      <dgm:prSet presAssocID="{7484845E-B243-4220-8923-782D8662B796}" presName="dummy" presStyleCnt="0"/>
      <dgm:spPr/>
    </dgm:pt>
    <dgm:pt modelId="{B3F4CBBB-6E5A-4529-86E4-8429EF79517A}" type="pres">
      <dgm:prSet presAssocID="{AFBFEA2A-15B3-4DCC-9B7A-B77D40C4EB75}" presName="sibTrans" presStyleLbl="sibTrans2D1" presStyleIdx="4" presStyleCnt="6"/>
      <dgm:spPr/>
      <dgm:t>
        <a:bodyPr/>
        <a:lstStyle/>
        <a:p>
          <a:endParaRPr lang="fr-BE"/>
        </a:p>
      </dgm:t>
    </dgm:pt>
    <dgm:pt modelId="{B5D21688-3207-43B6-8F49-42767951CE6F}" type="pres">
      <dgm:prSet presAssocID="{D09C93A0-CBCC-4F25-93A3-18983B31159B}" presName="node" presStyleLbl="node1" presStyleIdx="5" presStyleCnt="6">
        <dgm:presLayoutVars>
          <dgm:bulletEnabled val="1"/>
        </dgm:presLayoutVars>
      </dgm:prSet>
      <dgm:spPr/>
      <dgm:t>
        <a:bodyPr/>
        <a:lstStyle/>
        <a:p>
          <a:endParaRPr lang="fr-BE"/>
        </a:p>
      </dgm:t>
    </dgm:pt>
    <dgm:pt modelId="{67B07FB4-2C37-4AC7-8B93-3A1F7C5F022C}" type="pres">
      <dgm:prSet presAssocID="{D09C93A0-CBCC-4F25-93A3-18983B31159B}" presName="dummy" presStyleCnt="0"/>
      <dgm:spPr/>
    </dgm:pt>
    <dgm:pt modelId="{0C3E450C-DFB0-417A-B1EE-D57B856A3C5F}" type="pres">
      <dgm:prSet presAssocID="{5F13853C-3A33-4462-8804-06AB464E4D37}" presName="sibTrans" presStyleLbl="sibTrans2D1" presStyleIdx="5" presStyleCnt="6"/>
      <dgm:spPr/>
      <dgm:t>
        <a:bodyPr/>
        <a:lstStyle/>
        <a:p>
          <a:endParaRPr lang="fr-BE"/>
        </a:p>
      </dgm:t>
    </dgm:pt>
  </dgm:ptLst>
  <dgm:cxnLst>
    <dgm:cxn modelId="{8CB4F725-FD07-4F10-AC7C-585C2A1D23AA}" srcId="{4DFF2DC9-374C-417B-9A78-9AAB5E2C7661}" destId="{93046F77-53FA-473E-8CF7-B6490D98F90D}" srcOrd="2" destOrd="0" parTransId="{31833FDB-CD8D-41CF-8F69-F06DFDDA184F}" sibTransId="{2A13828D-C80C-49FC-AB54-3B29F1F85E49}"/>
    <dgm:cxn modelId="{B661E543-75F4-43C0-8C97-1F957B09BB85}" type="presOf" srcId="{7484845E-B243-4220-8923-782D8662B796}" destId="{EBE6AD27-07BF-415A-A15C-B60288D3B1F5}" srcOrd="0" destOrd="0" presId="urn:microsoft.com/office/officeart/2005/8/layout/radial6"/>
    <dgm:cxn modelId="{618720AE-FC04-42A3-9B25-355203F7F7A7}" srcId="{4DFF2DC9-374C-417B-9A78-9AAB5E2C7661}" destId="{24BB4CC2-8CDA-4F0D-9578-3F040841F5FE}" srcOrd="3" destOrd="0" parTransId="{62DA9C25-75E8-420F-AB29-A76C34801773}" sibTransId="{475538E8-FFB6-4073-A5DA-EBFE5D66B598}"/>
    <dgm:cxn modelId="{7B59BD6A-ED61-4237-8085-0BC9A29F2C35}" type="presOf" srcId="{D09C93A0-CBCC-4F25-93A3-18983B31159B}" destId="{B5D21688-3207-43B6-8F49-42767951CE6F}" srcOrd="0" destOrd="0" presId="urn:microsoft.com/office/officeart/2005/8/layout/radial6"/>
    <dgm:cxn modelId="{31B08960-F91F-43E6-A58C-E5F293464509}" srcId="{4DFF2DC9-374C-417B-9A78-9AAB5E2C7661}" destId="{D749713C-B30A-458F-80A1-F1CC2343127A}" srcOrd="1" destOrd="0" parTransId="{CE3F33AC-A33C-4802-B9E6-8368993E8447}" sibTransId="{6C330327-05B1-4B9E-9DA7-17A3B7A87D42}"/>
    <dgm:cxn modelId="{623BDBAF-42EE-422D-8BB6-D310F7DB7B7C}" type="presOf" srcId="{AFBFEA2A-15B3-4DCC-9B7A-B77D40C4EB75}" destId="{B3F4CBBB-6E5A-4529-86E4-8429EF79517A}" srcOrd="0" destOrd="0" presId="urn:microsoft.com/office/officeart/2005/8/layout/radial6"/>
    <dgm:cxn modelId="{7984FC06-74CE-4415-B4DB-471B284069BB}" type="presOf" srcId="{6C330327-05B1-4B9E-9DA7-17A3B7A87D42}" destId="{3AECC917-FF0E-46BB-8C81-F169120A2C7E}" srcOrd="0" destOrd="0" presId="urn:microsoft.com/office/officeart/2005/8/layout/radial6"/>
    <dgm:cxn modelId="{88F5E696-007E-4C13-A4CF-189C6F73E5D4}" type="presOf" srcId="{D749713C-B30A-458F-80A1-F1CC2343127A}" destId="{779C599B-2528-44C5-B5FB-E633FFCFDC4D}" srcOrd="0" destOrd="0" presId="urn:microsoft.com/office/officeart/2005/8/layout/radial6"/>
    <dgm:cxn modelId="{33442DF1-44B1-4C7B-841E-63D1508D1372}" type="presOf" srcId="{7747E05A-D3B6-4FAA-9CC3-15BDE6000001}" destId="{175F7D69-7491-4AB4-9317-D5074EFD1386}" srcOrd="0" destOrd="0" presId="urn:microsoft.com/office/officeart/2005/8/layout/radial6"/>
    <dgm:cxn modelId="{81D1822D-4E6F-4E13-84E2-2370C4EBF71B}" srcId="{4DFF2DC9-374C-417B-9A78-9AAB5E2C7661}" destId="{D09C93A0-CBCC-4F25-93A3-18983B31159B}" srcOrd="5" destOrd="0" parTransId="{7303126C-E1BF-4C17-B52C-D00C47A9088B}" sibTransId="{5F13853C-3A33-4462-8804-06AB464E4D37}"/>
    <dgm:cxn modelId="{626D3685-1C02-4956-BE56-81D6F18009C9}" type="presOf" srcId="{4DFF2DC9-374C-417B-9A78-9AAB5E2C7661}" destId="{3D1C5ABE-EB28-4285-A537-AB39747A6D89}" srcOrd="0" destOrd="0" presId="urn:microsoft.com/office/officeart/2005/8/layout/radial6"/>
    <dgm:cxn modelId="{5CD489B7-2DF6-4A37-8F0A-5F07A17B9F1D}" type="presOf" srcId="{8B44DB20-49FE-490D-BF30-7A85BB8E3FF6}" destId="{AE607F78-F4C5-494F-9B38-ACD4BD0851C8}"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FAD109B3-98F8-4D56-9336-B2761DD94420}" type="presOf" srcId="{24BB4CC2-8CDA-4F0D-9578-3F040841F5FE}" destId="{BC368056-4054-486F-B1FE-1EB952C07A72}" srcOrd="0" destOrd="0" presId="urn:microsoft.com/office/officeart/2005/8/layout/radial6"/>
    <dgm:cxn modelId="{51AFBC5F-E18C-4ABF-BE41-9EC29770FDA1}" type="presOf" srcId="{5F13853C-3A33-4462-8804-06AB464E4D37}" destId="{0C3E450C-DFB0-417A-B1EE-D57B856A3C5F}" srcOrd="0" destOrd="0" presId="urn:microsoft.com/office/officeart/2005/8/layout/radial6"/>
    <dgm:cxn modelId="{BCC453B9-2C6E-418D-BF64-AD10447F01B3}" srcId="{4DFF2DC9-374C-417B-9A78-9AAB5E2C7661}" destId="{7484845E-B243-4220-8923-782D8662B796}" srcOrd="4" destOrd="0" parTransId="{99BF4627-1B5A-40CE-8B3B-FF2AB85853E4}" sibTransId="{AFBFEA2A-15B3-4DCC-9B7A-B77D40C4EB75}"/>
    <dgm:cxn modelId="{70944F3F-8122-4001-83E1-E886C420EAC2}" type="presOf" srcId="{93046F77-53FA-473E-8CF7-B6490D98F90D}" destId="{667F4CEF-4C52-47A3-9EA4-64815BD6DFD8}" srcOrd="0" destOrd="0" presId="urn:microsoft.com/office/officeart/2005/8/layout/radial6"/>
    <dgm:cxn modelId="{09921525-7A15-4245-B48E-AC752059A979}" type="presOf" srcId="{475538E8-FFB6-4073-A5DA-EBFE5D66B598}" destId="{C1D6C0B8-ACD4-4CB3-B92A-F709C55AD9D2}" srcOrd="0" destOrd="0" presId="urn:microsoft.com/office/officeart/2005/8/layout/radial6"/>
    <dgm:cxn modelId="{16332A88-DF67-440A-8895-34050BC93AC8}" type="presOf" srcId="{2A13828D-C80C-49FC-AB54-3B29F1F85E49}" destId="{DD5E207D-2001-4224-B851-5C82A5182F96}"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94C439D4-7233-479D-A61D-56461292BE50}" type="presOf" srcId="{D0C7173F-6BA8-4024-A96A-EED264BBF3B7}" destId="{0041A55A-E510-40C9-9F93-9391387ED618}" srcOrd="0" destOrd="0" presId="urn:microsoft.com/office/officeart/2005/8/layout/radial6"/>
    <dgm:cxn modelId="{0AFA2F0F-4CCE-4DE8-99FB-0883CFC44E7C}" type="presParOf" srcId="{AE607F78-F4C5-494F-9B38-ACD4BD0851C8}" destId="{3D1C5ABE-EB28-4285-A537-AB39747A6D89}" srcOrd="0" destOrd="0" presId="urn:microsoft.com/office/officeart/2005/8/layout/radial6"/>
    <dgm:cxn modelId="{D02059B5-D946-4FEF-8EE4-C59A3561EA77}" type="presParOf" srcId="{AE607F78-F4C5-494F-9B38-ACD4BD0851C8}" destId="{0041A55A-E510-40C9-9F93-9391387ED618}" srcOrd="1" destOrd="0" presId="urn:microsoft.com/office/officeart/2005/8/layout/radial6"/>
    <dgm:cxn modelId="{472BC341-9343-40E6-B467-46A1B519D7A1}" type="presParOf" srcId="{AE607F78-F4C5-494F-9B38-ACD4BD0851C8}" destId="{EE13B51F-FFD7-40AA-BF86-1054A072906B}" srcOrd="2" destOrd="0" presId="urn:microsoft.com/office/officeart/2005/8/layout/radial6"/>
    <dgm:cxn modelId="{18E5F0D6-500A-49C0-86DF-9A55493F9BB2}" type="presParOf" srcId="{AE607F78-F4C5-494F-9B38-ACD4BD0851C8}" destId="{175F7D69-7491-4AB4-9317-D5074EFD1386}" srcOrd="3" destOrd="0" presId="urn:microsoft.com/office/officeart/2005/8/layout/radial6"/>
    <dgm:cxn modelId="{2B014EAF-E560-4B46-BAA6-2EBA51FB8483}" type="presParOf" srcId="{AE607F78-F4C5-494F-9B38-ACD4BD0851C8}" destId="{779C599B-2528-44C5-B5FB-E633FFCFDC4D}" srcOrd="4" destOrd="0" presId="urn:microsoft.com/office/officeart/2005/8/layout/radial6"/>
    <dgm:cxn modelId="{C60626C0-7C8D-4D15-8B88-FB13DE28BCBE}" type="presParOf" srcId="{AE607F78-F4C5-494F-9B38-ACD4BD0851C8}" destId="{8432AA1F-4D27-4260-B46E-D5350119D1C1}" srcOrd="5" destOrd="0" presId="urn:microsoft.com/office/officeart/2005/8/layout/radial6"/>
    <dgm:cxn modelId="{AEC01C23-91B5-43EB-A096-D3C874D2BA7F}" type="presParOf" srcId="{AE607F78-F4C5-494F-9B38-ACD4BD0851C8}" destId="{3AECC917-FF0E-46BB-8C81-F169120A2C7E}" srcOrd="6" destOrd="0" presId="urn:microsoft.com/office/officeart/2005/8/layout/radial6"/>
    <dgm:cxn modelId="{DC64FBA2-AC78-4633-9936-36331D24BDF0}" type="presParOf" srcId="{AE607F78-F4C5-494F-9B38-ACD4BD0851C8}" destId="{667F4CEF-4C52-47A3-9EA4-64815BD6DFD8}" srcOrd="7" destOrd="0" presId="urn:microsoft.com/office/officeart/2005/8/layout/radial6"/>
    <dgm:cxn modelId="{85849DF4-B48E-4B24-8C8B-4BDC05FDD2AE}" type="presParOf" srcId="{AE607F78-F4C5-494F-9B38-ACD4BD0851C8}" destId="{49B86F2B-ED38-4B11-9F7A-30F25EC13833}" srcOrd="8" destOrd="0" presId="urn:microsoft.com/office/officeart/2005/8/layout/radial6"/>
    <dgm:cxn modelId="{550BF6BE-C895-4712-B077-251DF180D1B2}" type="presParOf" srcId="{AE607F78-F4C5-494F-9B38-ACD4BD0851C8}" destId="{DD5E207D-2001-4224-B851-5C82A5182F96}" srcOrd="9" destOrd="0" presId="urn:microsoft.com/office/officeart/2005/8/layout/radial6"/>
    <dgm:cxn modelId="{1BC1E175-4AB2-466B-8269-4619140C3E52}" type="presParOf" srcId="{AE607F78-F4C5-494F-9B38-ACD4BD0851C8}" destId="{BC368056-4054-486F-B1FE-1EB952C07A72}" srcOrd="10" destOrd="0" presId="urn:microsoft.com/office/officeart/2005/8/layout/radial6"/>
    <dgm:cxn modelId="{91557FE6-6E2D-4086-ACDA-6598E491B102}" type="presParOf" srcId="{AE607F78-F4C5-494F-9B38-ACD4BD0851C8}" destId="{D85E7B27-BABD-4DE2-940F-1FBFF075133E}" srcOrd="11" destOrd="0" presId="urn:microsoft.com/office/officeart/2005/8/layout/radial6"/>
    <dgm:cxn modelId="{29072079-91AE-4DFC-B0DD-80BFF344BD88}" type="presParOf" srcId="{AE607F78-F4C5-494F-9B38-ACD4BD0851C8}" destId="{C1D6C0B8-ACD4-4CB3-B92A-F709C55AD9D2}" srcOrd="12" destOrd="0" presId="urn:microsoft.com/office/officeart/2005/8/layout/radial6"/>
    <dgm:cxn modelId="{1DC4C644-4087-4436-BF9D-D0D006100877}" type="presParOf" srcId="{AE607F78-F4C5-494F-9B38-ACD4BD0851C8}" destId="{EBE6AD27-07BF-415A-A15C-B60288D3B1F5}" srcOrd="13" destOrd="0" presId="urn:microsoft.com/office/officeart/2005/8/layout/radial6"/>
    <dgm:cxn modelId="{A574632A-9277-4863-89E8-994338BE6586}" type="presParOf" srcId="{AE607F78-F4C5-494F-9B38-ACD4BD0851C8}" destId="{1285A12E-2A1A-48AE-B1A6-7746E05D97C7}" srcOrd="14" destOrd="0" presId="urn:microsoft.com/office/officeart/2005/8/layout/radial6"/>
    <dgm:cxn modelId="{E6F6F201-015C-4669-B9DB-185CD56C9795}" type="presParOf" srcId="{AE607F78-F4C5-494F-9B38-ACD4BD0851C8}" destId="{B3F4CBBB-6E5A-4529-86E4-8429EF79517A}" srcOrd="15" destOrd="0" presId="urn:microsoft.com/office/officeart/2005/8/layout/radial6"/>
    <dgm:cxn modelId="{78828B47-14D1-4602-8DC1-2D50E3CAF599}" type="presParOf" srcId="{AE607F78-F4C5-494F-9B38-ACD4BD0851C8}" destId="{B5D21688-3207-43B6-8F49-42767951CE6F}" srcOrd="16" destOrd="0" presId="urn:microsoft.com/office/officeart/2005/8/layout/radial6"/>
    <dgm:cxn modelId="{45D9FCE7-BD06-410E-81A7-4CC2871EFBBE}" type="presParOf" srcId="{AE607F78-F4C5-494F-9B38-ACD4BD0851C8}" destId="{67B07FB4-2C37-4AC7-8B93-3A1F7C5F022C}" srcOrd="17" destOrd="0" presId="urn:microsoft.com/office/officeart/2005/8/layout/radial6"/>
    <dgm:cxn modelId="{455D1335-BC3F-4DAD-A4F7-FAE54DF7AC0B}" type="presParOf" srcId="{AE607F78-F4C5-494F-9B38-ACD4BD0851C8}" destId="{0C3E450C-DFB0-417A-B1EE-D57B856A3C5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200" b="1" dirty="0" err="1" smtClean="0">
              <a:solidFill>
                <a:schemeClr val="tx2"/>
              </a:solidFill>
            </a:rPr>
            <a:t>eResources</a:t>
          </a:r>
          <a:endParaRPr lang="fr-BE" sz="22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24BB4CC2-8CDA-4F0D-9578-3F040841F5FE}">
      <dgm:prSet phldrT="[Texte]" custT="1"/>
      <dgm:spPr/>
      <dgm:t>
        <a:bodyPr/>
        <a:lstStyle/>
        <a:p>
          <a:r>
            <a:rPr lang="fr-BE" sz="1600" b="1" dirty="0" smtClean="0">
              <a:solidFill>
                <a:schemeClr val="tx2"/>
              </a:solidFill>
            </a:rPr>
            <a:t>Widgets</a:t>
          </a:r>
          <a:endParaRPr lang="fr-BE" sz="1600" b="1" dirty="0">
            <a:solidFill>
              <a:schemeClr val="tx2"/>
            </a:solidFill>
          </a:endParaRPr>
        </a:p>
      </dgm:t>
    </dgm:pt>
    <dgm:pt modelId="{62DA9C25-75E8-420F-AB29-A76C34801773}" type="parTrans" cxnId="{618720AE-FC04-42A3-9B25-355203F7F7A7}">
      <dgm:prSet/>
      <dgm:spPr/>
      <dgm:t>
        <a:bodyPr/>
        <a:lstStyle/>
        <a:p>
          <a:endParaRPr lang="fr-BE"/>
        </a:p>
      </dgm:t>
    </dgm:pt>
    <dgm:pt modelId="{475538E8-FFB6-4073-A5DA-EBFE5D66B598}" type="sibTrans" cxnId="{618720AE-FC04-42A3-9B25-355203F7F7A7}">
      <dgm:prSet/>
      <dgm:spPr/>
      <dgm:t>
        <a:bodyPr/>
        <a:lstStyle/>
        <a:p>
          <a:endParaRPr lang="fr-BE"/>
        </a:p>
      </dgm:t>
    </dgm:pt>
    <dgm:pt modelId="{7484845E-B243-4220-8923-782D8662B796}">
      <dgm:prSet phldrT="[Texte]" custT="1"/>
      <dgm:spPr/>
      <dgm:t>
        <a:bodyPr/>
        <a:lstStyle/>
        <a:p>
          <a:r>
            <a:rPr lang="fr-BE" sz="1600" b="1" dirty="0" smtClean="0">
              <a:solidFill>
                <a:schemeClr val="tx2"/>
              </a:solidFill>
            </a:rPr>
            <a:t>Licences</a:t>
          </a:r>
          <a:endParaRPr lang="fr-BE" sz="1600" b="1" dirty="0">
            <a:solidFill>
              <a:schemeClr val="tx2"/>
            </a:solidFill>
          </a:endParaRPr>
        </a:p>
      </dgm:t>
    </dgm:pt>
    <dgm:pt modelId="{99BF4627-1B5A-40CE-8B3B-FF2AB85853E4}" type="parTrans" cxnId="{BCC453B9-2C6E-418D-BF64-AD10447F01B3}">
      <dgm:prSet/>
      <dgm:spPr/>
      <dgm:t>
        <a:bodyPr/>
        <a:lstStyle/>
        <a:p>
          <a:endParaRPr lang="fr-BE"/>
        </a:p>
      </dgm:t>
    </dgm:pt>
    <dgm:pt modelId="{AFBFEA2A-15B3-4DCC-9B7A-B77D40C4EB75}" type="sibTrans" cxnId="{BCC453B9-2C6E-418D-BF64-AD10447F01B3}">
      <dgm:prSet/>
      <dgm:spPr/>
      <dgm:t>
        <a:bodyPr/>
        <a:lstStyle/>
        <a:p>
          <a:endParaRPr lang="fr-BE"/>
        </a:p>
      </dgm:t>
    </dgm:pt>
    <dgm:pt modelId="{D09C93A0-CBCC-4F25-93A3-18983B31159B}">
      <dgm:prSet phldrT="[Texte]" custT="1"/>
      <dgm:spPr/>
      <dgm:t>
        <a:bodyPr/>
        <a:lstStyle/>
        <a:p>
          <a:r>
            <a:rPr lang="fr-BE" sz="1600" b="1" dirty="0" smtClean="0">
              <a:solidFill>
                <a:schemeClr val="tx2"/>
              </a:solidFill>
            </a:rPr>
            <a:t>Historique</a:t>
          </a:r>
          <a:endParaRPr lang="fr-BE" sz="1600" b="1" dirty="0">
            <a:solidFill>
              <a:schemeClr val="tx2"/>
            </a:solidFill>
          </a:endParaRPr>
        </a:p>
      </dgm:t>
    </dgm:pt>
    <dgm:pt modelId="{7303126C-E1BF-4C17-B52C-D00C47A9088B}" type="parTrans" cxnId="{81D1822D-4E6F-4E13-84E2-2370C4EBF71B}">
      <dgm:prSet/>
      <dgm:spPr/>
      <dgm:t>
        <a:bodyPr/>
        <a:lstStyle/>
        <a:p>
          <a:endParaRPr lang="fr-BE"/>
        </a:p>
      </dgm:t>
    </dgm:pt>
    <dgm:pt modelId="{5F13853C-3A33-4462-8804-06AB464E4D37}" type="sibTrans" cxnId="{81D1822D-4E6F-4E13-84E2-2370C4EBF71B}">
      <dgm:prSet/>
      <dgm:spPr/>
      <dgm:t>
        <a:bodyPr/>
        <a:lstStyle/>
        <a:p>
          <a:endParaRPr lang="fr-BE"/>
        </a:p>
      </dgm:t>
    </dgm:pt>
    <dgm:pt modelId="{E585643A-4E11-4538-82E1-7798DA613313}">
      <dgm:prSet phldrT="[Texte]" custT="1"/>
      <dgm:spPr/>
      <dgm:t>
        <a:bodyPr/>
        <a:lstStyle/>
        <a:p>
          <a:r>
            <a:rPr lang="fr-BE" sz="1600" b="1" dirty="0" smtClean="0">
              <a:solidFill>
                <a:schemeClr val="tx2"/>
              </a:solidFill>
            </a:rPr>
            <a:t>Accès</a:t>
          </a:r>
          <a:endParaRPr lang="fr-BE" sz="1600" b="1" dirty="0">
            <a:solidFill>
              <a:schemeClr val="tx2"/>
            </a:solidFill>
          </a:endParaRPr>
        </a:p>
      </dgm:t>
    </dgm:pt>
    <dgm:pt modelId="{15185482-0618-4634-9C69-C6F5D4591707}" type="parTrans" cxnId="{919A09E8-6BFA-4E0D-B211-B257F613AF75}">
      <dgm:prSet/>
      <dgm:spPr/>
      <dgm:t>
        <a:bodyPr/>
        <a:lstStyle/>
        <a:p>
          <a:endParaRPr lang="fr-BE"/>
        </a:p>
      </dgm:t>
    </dgm:pt>
    <dgm:pt modelId="{4F8B4578-B5AA-4637-81BF-DA3CD7D53137}" type="sibTrans" cxnId="{919A09E8-6BFA-4E0D-B211-B257F613AF75}">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7" custScaleX="118236" custScaleY="118236"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7"/>
      <dgm:spPr/>
      <dgm:t>
        <a:bodyPr/>
        <a:lstStyle/>
        <a:p>
          <a:endParaRPr lang="fr-BE"/>
        </a:p>
      </dgm:t>
    </dgm:pt>
    <dgm:pt modelId="{779C599B-2528-44C5-B5FB-E633FFCFDC4D}" type="pres">
      <dgm:prSet presAssocID="{D749713C-B30A-458F-80A1-F1CC2343127A}" presName="node" presStyleLbl="node1" presStyleIdx="1" presStyleCnt="7">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7"/>
      <dgm:spPr/>
      <dgm:t>
        <a:bodyPr/>
        <a:lstStyle/>
        <a:p>
          <a:endParaRPr lang="fr-BE"/>
        </a:p>
      </dgm:t>
    </dgm:pt>
    <dgm:pt modelId="{667F4CEF-4C52-47A3-9EA4-64815BD6DFD8}" type="pres">
      <dgm:prSet presAssocID="{93046F77-53FA-473E-8CF7-B6490D98F90D}" presName="node" presStyleLbl="node1" presStyleIdx="2" presStyleCnt="7" custScaleX="112468" custScaleY="112468">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7"/>
      <dgm:spPr/>
      <dgm:t>
        <a:bodyPr/>
        <a:lstStyle/>
        <a:p>
          <a:endParaRPr lang="fr-BE"/>
        </a:p>
      </dgm:t>
    </dgm:pt>
    <dgm:pt modelId="{BC368056-4054-486F-B1FE-1EB952C07A72}" type="pres">
      <dgm:prSet presAssocID="{24BB4CC2-8CDA-4F0D-9578-3F040841F5FE}" presName="node" presStyleLbl="node1" presStyleIdx="3" presStyleCnt="7">
        <dgm:presLayoutVars>
          <dgm:bulletEnabled val="1"/>
        </dgm:presLayoutVars>
      </dgm:prSet>
      <dgm:spPr/>
      <dgm:t>
        <a:bodyPr/>
        <a:lstStyle/>
        <a:p>
          <a:endParaRPr lang="fr-BE"/>
        </a:p>
      </dgm:t>
    </dgm:pt>
    <dgm:pt modelId="{D85E7B27-BABD-4DE2-940F-1FBFF075133E}" type="pres">
      <dgm:prSet presAssocID="{24BB4CC2-8CDA-4F0D-9578-3F040841F5FE}" presName="dummy" presStyleCnt="0"/>
      <dgm:spPr/>
    </dgm:pt>
    <dgm:pt modelId="{C1D6C0B8-ACD4-4CB3-B92A-F709C55AD9D2}" type="pres">
      <dgm:prSet presAssocID="{475538E8-FFB6-4073-A5DA-EBFE5D66B598}" presName="sibTrans" presStyleLbl="sibTrans2D1" presStyleIdx="3" presStyleCnt="7"/>
      <dgm:spPr/>
      <dgm:t>
        <a:bodyPr/>
        <a:lstStyle/>
        <a:p>
          <a:endParaRPr lang="fr-BE"/>
        </a:p>
      </dgm:t>
    </dgm:pt>
    <dgm:pt modelId="{EBE6AD27-07BF-415A-A15C-B60288D3B1F5}" type="pres">
      <dgm:prSet presAssocID="{7484845E-B243-4220-8923-782D8662B796}" presName="node" presStyleLbl="node1" presStyleIdx="4" presStyleCnt="7">
        <dgm:presLayoutVars>
          <dgm:bulletEnabled val="1"/>
        </dgm:presLayoutVars>
      </dgm:prSet>
      <dgm:spPr/>
      <dgm:t>
        <a:bodyPr/>
        <a:lstStyle/>
        <a:p>
          <a:endParaRPr lang="fr-BE"/>
        </a:p>
      </dgm:t>
    </dgm:pt>
    <dgm:pt modelId="{1285A12E-2A1A-48AE-B1A6-7746E05D97C7}" type="pres">
      <dgm:prSet presAssocID="{7484845E-B243-4220-8923-782D8662B796}" presName="dummy" presStyleCnt="0"/>
      <dgm:spPr/>
    </dgm:pt>
    <dgm:pt modelId="{B3F4CBBB-6E5A-4529-86E4-8429EF79517A}" type="pres">
      <dgm:prSet presAssocID="{AFBFEA2A-15B3-4DCC-9B7A-B77D40C4EB75}" presName="sibTrans" presStyleLbl="sibTrans2D1" presStyleIdx="4" presStyleCnt="7"/>
      <dgm:spPr/>
      <dgm:t>
        <a:bodyPr/>
        <a:lstStyle/>
        <a:p>
          <a:endParaRPr lang="fr-BE"/>
        </a:p>
      </dgm:t>
    </dgm:pt>
    <dgm:pt modelId="{B5D21688-3207-43B6-8F49-42767951CE6F}" type="pres">
      <dgm:prSet presAssocID="{D09C93A0-CBCC-4F25-93A3-18983B31159B}" presName="node" presStyleLbl="node1" presStyleIdx="5" presStyleCnt="7" custScaleX="106701" custScaleY="106701">
        <dgm:presLayoutVars>
          <dgm:bulletEnabled val="1"/>
        </dgm:presLayoutVars>
      </dgm:prSet>
      <dgm:spPr/>
      <dgm:t>
        <a:bodyPr/>
        <a:lstStyle/>
        <a:p>
          <a:endParaRPr lang="fr-BE"/>
        </a:p>
      </dgm:t>
    </dgm:pt>
    <dgm:pt modelId="{67B07FB4-2C37-4AC7-8B93-3A1F7C5F022C}" type="pres">
      <dgm:prSet presAssocID="{D09C93A0-CBCC-4F25-93A3-18983B31159B}" presName="dummy" presStyleCnt="0"/>
      <dgm:spPr/>
    </dgm:pt>
    <dgm:pt modelId="{0C3E450C-DFB0-417A-B1EE-D57B856A3C5F}" type="pres">
      <dgm:prSet presAssocID="{5F13853C-3A33-4462-8804-06AB464E4D37}" presName="sibTrans" presStyleLbl="sibTrans2D1" presStyleIdx="5" presStyleCnt="7"/>
      <dgm:spPr/>
      <dgm:t>
        <a:bodyPr/>
        <a:lstStyle/>
        <a:p>
          <a:endParaRPr lang="fr-BE"/>
        </a:p>
      </dgm:t>
    </dgm:pt>
    <dgm:pt modelId="{CA395D0A-E0E2-44BD-8C4B-86A2EA95F126}" type="pres">
      <dgm:prSet presAssocID="{E585643A-4E11-4538-82E1-7798DA613313}" presName="node" presStyleLbl="node1" presStyleIdx="6" presStyleCnt="7">
        <dgm:presLayoutVars>
          <dgm:bulletEnabled val="1"/>
        </dgm:presLayoutVars>
      </dgm:prSet>
      <dgm:spPr/>
      <dgm:t>
        <a:bodyPr/>
        <a:lstStyle/>
        <a:p>
          <a:endParaRPr lang="fr-BE"/>
        </a:p>
      </dgm:t>
    </dgm:pt>
    <dgm:pt modelId="{B63B1C9A-25C5-4EA6-A1C1-28EC8304865E}" type="pres">
      <dgm:prSet presAssocID="{E585643A-4E11-4538-82E1-7798DA613313}" presName="dummy" presStyleCnt="0"/>
      <dgm:spPr/>
    </dgm:pt>
    <dgm:pt modelId="{2AA58290-2A9D-4281-BCDE-BA78A066B756}" type="pres">
      <dgm:prSet presAssocID="{4F8B4578-B5AA-4637-81BF-DA3CD7D53137}" presName="sibTrans" presStyleLbl="sibTrans2D1" presStyleIdx="6" presStyleCnt="7"/>
      <dgm:spPr/>
      <dgm:t>
        <a:bodyPr/>
        <a:lstStyle/>
        <a:p>
          <a:endParaRPr lang="fr-BE"/>
        </a:p>
      </dgm:t>
    </dgm:pt>
  </dgm:ptLst>
  <dgm:cxnLst>
    <dgm:cxn modelId="{98BBEA4C-E6BF-4F7F-8A43-2772CA69802D}" type="presOf" srcId="{4DFF2DC9-374C-417B-9A78-9AAB5E2C7661}" destId="{3D1C5ABE-EB28-4285-A537-AB39747A6D89}" srcOrd="0" destOrd="0" presId="urn:microsoft.com/office/officeart/2005/8/layout/radial6"/>
    <dgm:cxn modelId="{8CB4F725-FD07-4F10-AC7C-585C2A1D23AA}" srcId="{4DFF2DC9-374C-417B-9A78-9AAB5E2C7661}" destId="{93046F77-53FA-473E-8CF7-B6490D98F90D}" srcOrd="2" destOrd="0" parTransId="{31833FDB-CD8D-41CF-8F69-F06DFDDA184F}" sibTransId="{2A13828D-C80C-49FC-AB54-3B29F1F85E49}"/>
    <dgm:cxn modelId="{618720AE-FC04-42A3-9B25-355203F7F7A7}" srcId="{4DFF2DC9-374C-417B-9A78-9AAB5E2C7661}" destId="{24BB4CC2-8CDA-4F0D-9578-3F040841F5FE}" srcOrd="3" destOrd="0" parTransId="{62DA9C25-75E8-420F-AB29-A76C34801773}" sibTransId="{475538E8-FFB6-4073-A5DA-EBFE5D66B598}"/>
    <dgm:cxn modelId="{5EB9A502-B00C-4253-B527-F5D0B5DFAA04}" type="presOf" srcId="{4F8B4578-B5AA-4637-81BF-DA3CD7D53137}" destId="{2AA58290-2A9D-4281-BCDE-BA78A066B756}" srcOrd="0" destOrd="0" presId="urn:microsoft.com/office/officeart/2005/8/layout/radial6"/>
    <dgm:cxn modelId="{31B08960-F91F-43E6-A58C-E5F293464509}" srcId="{4DFF2DC9-374C-417B-9A78-9AAB5E2C7661}" destId="{D749713C-B30A-458F-80A1-F1CC2343127A}" srcOrd="1" destOrd="0" parTransId="{CE3F33AC-A33C-4802-B9E6-8368993E8447}" sibTransId="{6C330327-05B1-4B9E-9DA7-17A3B7A87D42}"/>
    <dgm:cxn modelId="{61FF09A8-E5D1-4428-B438-0F9F121A688C}" type="presOf" srcId="{24BB4CC2-8CDA-4F0D-9578-3F040841F5FE}" destId="{BC368056-4054-486F-B1FE-1EB952C07A72}" srcOrd="0" destOrd="0" presId="urn:microsoft.com/office/officeart/2005/8/layout/radial6"/>
    <dgm:cxn modelId="{2544322E-B9C1-42E6-84F1-2ADB5188ED24}" type="presOf" srcId="{E585643A-4E11-4538-82E1-7798DA613313}" destId="{CA395D0A-E0E2-44BD-8C4B-86A2EA95F126}" srcOrd="0" destOrd="0" presId="urn:microsoft.com/office/officeart/2005/8/layout/radial6"/>
    <dgm:cxn modelId="{2EF54F9D-DFB4-4F20-99F6-B6BBA93FDF97}" type="presOf" srcId="{7484845E-B243-4220-8923-782D8662B796}" destId="{EBE6AD27-07BF-415A-A15C-B60288D3B1F5}" srcOrd="0" destOrd="0" presId="urn:microsoft.com/office/officeart/2005/8/layout/radial6"/>
    <dgm:cxn modelId="{CDE96A73-084D-4C43-8B33-EC7745FCD935}" type="presOf" srcId="{6C330327-05B1-4B9E-9DA7-17A3B7A87D42}" destId="{3AECC917-FF0E-46BB-8C81-F169120A2C7E}" srcOrd="0" destOrd="0" presId="urn:microsoft.com/office/officeart/2005/8/layout/radial6"/>
    <dgm:cxn modelId="{2AFCBB3B-86E2-47FD-BC1F-DF0669F6E593}" type="presOf" srcId="{475538E8-FFB6-4073-A5DA-EBFE5D66B598}" destId="{C1D6C0B8-ACD4-4CB3-B92A-F709C55AD9D2}" srcOrd="0" destOrd="0" presId="urn:microsoft.com/office/officeart/2005/8/layout/radial6"/>
    <dgm:cxn modelId="{73224E88-7C60-4CD8-A2C5-BC93B9760D92}" type="presOf" srcId="{D749713C-B30A-458F-80A1-F1CC2343127A}" destId="{779C599B-2528-44C5-B5FB-E633FFCFDC4D}" srcOrd="0" destOrd="0" presId="urn:microsoft.com/office/officeart/2005/8/layout/radial6"/>
    <dgm:cxn modelId="{919A09E8-6BFA-4E0D-B211-B257F613AF75}" srcId="{4DFF2DC9-374C-417B-9A78-9AAB5E2C7661}" destId="{E585643A-4E11-4538-82E1-7798DA613313}" srcOrd="6" destOrd="0" parTransId="{15185482-0618-4634-9C69-C6F5D4591707}" sibTransId="{4F8B4578-B5AA-4637-81BF-DA3CD7D53137}"/>
    <dgm:cxn modelId="{7C78B3C9-5A8A-4054-8952-659D5FDB3586}" type="presOf" srcId="{D09C93A0-CBCC-4F25-93A3-18983B31159B}" destId="{B5D21688-3207-43B6-8F49-42767951CE6F}" srcOrd="0" destOrd="0" presId="urn:microsoft.com/office/officeart/2005/8/layout/radial6"/>
    <dgm:cxn modelId="{6BF8BD2E-9427-4CAF-BE40-8EC9ADB0C5CE}" type="presOf" srcId="{93046F77-53FA-473E-8CF7-B6490D98F90D}" destId="{667F4CEF-4C52-47A3-9EA4-64815BD6DFD8}" srcOrd="0" destOrd="0" presId="urn:microsoft.com/office/officeart/2005/8/layout/radial6"/>
    <dgm:cxn modelId="{81D1822D-4E6F-4E13-84E2-2370C4EBF71B}" srcId="{4DFF2DC9-374C-417B-9A78-9AAB5E2C7661}" destId="{D09C93A0-CBCC-4F25-93A3-18983B31159B}" srcOrd="5" destOrd="0" parTransId="{7303126C-E1BF-4C17-B52C-D00C47A9088B}" sibTransId="{5F13853C-3A33-4462-8804-06AB464E4D37}"/>
    <dgm:cxn modelId="{0242EA19-B80E-4924-BE16-76679F98A5C8}" type="presOf" srcId="{5F13853C-3A33-4462-8804-06AB464E4D37}" destId="{0C3E450C-DFB0-417A-B1EE-D57B856A3C5F}"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A060B9AE-93A7-4097-AFA1-4C0F922F2825}" type="presOf" srcId="{8B44DB20-49FE-490D-BF30-7A85BB8E3FF6}" destId="{AE607F78-F4C5-494F-9B38-ACD4BD0851C8}" srcOrd="0" destOrd="0" presId="urn:microsoft.com/office/officeart/2005/8/layout/radial6"/>
    <dgm:cxn modelId="{BCC453B9-2C6E-418D-BF64-AD10447F01B3}" srcId="{4DFF2DC9-374C-417B-9A78-9AAB5E2C7661}" destId="{7484845E-B243-4220-8923-782D8662B796}" srcOrd="4" destOrd="0" parTransId="{99BF4627-1B5A-40CE-8B3B-FF2AB85853E4}" sibTransId="{AFBFEA2A-15B3-4DCC-9B7A-B77D40C4EB75}"/>
    <dgm:cxn modelId="{3965305F-D277-43D9-B32D-C12F43E25E97}" type="presOf" srcId="{AFBFEA2A-15B3-4DCC-9B7A-B77D40C4EB75}" destId="{B3F4CBBB-6E5A-4529-86E4-8429EF79517A}" srcOrd="0" destOrd="0" presId="urn:microsoft.com/office/officeart/2005/8/layout/radial6"/>
    <dgm:cxn modelId="{DFF8A9AF-AA0B-4961-91F7-EC4917D9EA90}" type="presOf" srcId="{2A13828D-C80C-49FC-AB54-3B29F1F85E49}" destId="{DD5E207D-2001-4224-B851-5C82A5182F96}" srcOrd="0" destOrd="0" presId="urn:microsoft.com/office/officeart/2005/8/layout/radial6"/>
    <dgm:cxn modelId="{3C8D40FE-CF48-4802-BA0D-1108FF2C3195}" type="presOf" srcId="{D0C7173F-6BA8-4024-A96A-EED264BBF3B7}" destId="{0041A55A-E510-40C9-9F93-9391387ED618}" srcOrd="0" destOrd="0" presId="urn:microsoft.com/office/officeart/2005/8/layout/radial6"/>
    <dgm:cxn modelId="{E58BC06C-7674-4C14-8430-F108DD58BBCA}" type="presOf" srcId="{7747E05A-D3B6-4FAA-9CC3-15BDE6000001}" destId="{175F7D69-7491-4AB4-9317-D5074EFD1386}"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BC73DC08-787D-421B-9B6E-6F58B57525BB}" type="presParOf" srcId="{AE607F78-F4C5-494F-9B38-ACD4BD0851C8}" destId="{3D1C5ABE-EB28-4285-A537-AB39747A6D89}" srcOrd="0" destOrd="0" presId="urn:microsoft.com/office/officeart/2005/8/layout/radial6"/>
    <dgm:cxn modelId="{B8DDC8C4-D1B9-4256-95AF-0E7DFE737616}" type="presParOf" srcId="{AE607F78-F4C5-494F-9B38-ACD4BD0851C8}" destId="{0041A55A-E510-40C9-9F93-9391387ED618}" srcOrd="1" destOrd="0" presId="urn:microsoft.com/office/officeart/2005/8/layout/radial6"/>
    <dgm:cxn modelId="{875ACAF2-12C4-4EDB-9637-2F8CC2E7C357}" type="presParOf" srcId="{AE607F78-F4C5-494F-9B38-ACD4BD0851C8}" destId="{EE13B51F-FFD7-40AA-BF86-1054A072906B}" srcOrd="2" destOrd="0" presId="urn:microsoft.com/office/officeart/2005/8/layout/radial6"/>
    <dgm:cxn modelId="{EEBDCFD4-AD28-4A98-B4DA-59778588D798}" type="presParOf" srcId="{AE607F78-F4C5-494F-9B38-ACD4BD0851C8}" destId="{175F7D69-7491-4AB4-9317-D5074EFD1386}" srcOrd="3" destOrd="0" presId="urn:microsoft.com/office/officeart/2005/8/layout/radial6"/>
    <dgm:cxn modelId="{96EAE708-A22D-405F-AE2A-515CBB4E22C6}" type="presParOf" srcId="{AE607F78-F4C5-494F-9B38-ACD4BD0851C8}" destId="{779C599B-2528-44C5-B5FB-E633FFCFDC4D}" srcOrd="4" destOrd="0" presId="urn:microsoft.com/office/officeart/2005/8/layout/radial6"/>
    <dgm:cxn modelId="{B6C4F264-93BA-474D-AD3F-B84DF23F0719}" type="presParOf" srcId="{AE607F78-F4C5-494F-9B38-ACD4BD0851C8}" destId="{8432AA1F-4D27-4260-B46E-D5350119D1C1}" srcOrd="5" destOrd="0" presId="urn:microsoft.com/office/officeart/2005/8/layout/radial6"/>
    <dgm:cxn modelId="{C8C097F9-4E89-4F8C-A10A-9761C98FFF2F}" type="presParOf" srcId="{AE607F78-F4C5-494F-9B38-ACD4BD0851C8}" destId="{3AECC917-FF0E-46BB-8C81-F169120A2C7E}" srcOrd="6" destOrd="0" presId="urn:microsoft.com/office/officeart/2005/8/layout/radial6"/>
    <dgm:cxn modelId="{E708EE69-183A-4378-943A-92A7DFD06FA4}" type="presParOf" srcId="{AE607F78-F4C5-494F-9B38-ACD4BD0851C8}" destId="{667F4CEF-4C52-47A3-9EA4-64815BD6DFD8}" srcOrd="7" destOrd="0" presId="urn:microsoft.com/office/officeart/2005/8/layout/radial6"/>
    <dgm:cxn modelId="{358D0198-B55C-4C9A-9C28-7671065E3B32}" type="presParOf" srcId="{AE607F78-F4C5-494F-9B38-ACD4BD0851C8}" destId="{49B86F2B-ED38-4B11-9F7A-30F25EC13833}" srcOrd="8" destOrd="0" presId="urn:microsoft.com/office/officeart/2005/8/layout/radial6"/>
    <dgm:cxn modelId="{B8419B9A-0056-4EE1-9999-37FE2B87BD16}" type="presParOf" srcId="{AE607F78-F4C5-494F-9B38-ACD4BD0851C8}" destId="{DD5E207D-2001-4224-B851-5C82A5182F96}" srcOrd="9" destOrd="0" presId="urn:microsoft.com/office/officeart/2005/8/layout/radial6"/>
    <dgm:cxn modelId="{AA55EE23-1781-4FCC-B2D2-723E83F347C8}" type="presParOf" srcId="{AE607F78-F4C5-494F-9B38-ACD4BD0851C8}" destId="{BC368056-4054-486F-B1FE-1EB952C07A72}" srcOrd="10" destOrd="0" presId="urn:microsoft.com/office/officeart/2005/8/layout/radial6"/>
    <dgm:cxn modelId="{A286D0EE-5893-447D-B445-1C03C4347BDD}" type="presParOf" srcId="{AE607F78-F4C5-494F-9B38-ACD4BD0851C8}" destId="{D85E7B27-BABD-4DE2-940F-1FBFF075133E}" srcOrd="11" destOrd="0" presId="urn:microsoft.com/office/officeart/2005/8/layout/radial6"/>
    <dgm:cxn modelId="{ACD25352-1CC5-4ACC-9934-895BF547135F}" type="presParOf" srcId="{AE607F78-F4C5-494F-9B38-ACD4BD0851C8}" destId="{C1D6C0B8-ACD4-4CB3-B92A-F709C55AD9D2}" srcOrd="12" destOrd="0" presId="urn:microsoft.com/office/officeart/2005/8/layout/radial6"/>
    <dgm:cxn modelId="{FFF4DF67-6B9C-4DBF-8F9E-270A747C8B21}" type="presParOf" srcId="{AE607F78-F4C5-494F-9B38-ACD4BD0851C8}" destId="{EBE6AD27-07BF-415A-A15C-B60288D3B1F5}" srcOrd="13" destOrd="0" presId="urn:microsoft.com/office/officeart/2005/8/layout/radial6"/>
    <dgm:cxn modelId="{05D4B8A7-2AF5-491B-A5F0-0158E7D7C792}" type="presParOf" srcId="{AE607F78-F4C5-494F-9B38-ACD4BD0851C8}" destId="{1285A12E-2A1A-48AE-B1A6-7746E05D97C7}" srcOrd="14" destOrd="0" presId="urn:microsoft.com/office/officeart/2005/8/layout/radial6"/>
    <dgm:cxn modelId="{3298A049-530C-4908-A145-CE417205A9F4}" type="presParOf" srcId="{AE607F78-F4C5-494F-9B38-ACD4BD0851C8}" destId="{B3F4CBBB-6E5A-4529-86E4-8429EF79517A}" srcOrd="15" destOrd="0" presId="urn:microsoft.com/office/officeart/2005/8/layout/radial6"/>
    <dgm:cxn modelId="{107EF7D6-C8BB-4D02-ABF4-EB97AA77E92D}" type="presParOf" srcId="{AE607F78-F4C5-494F-9B38-ACD4BD0851C8}" destId="{B5D21688-3207-43B6-8F49-42767951CE6F}" srcOrd="16" destOrd="0" presId="urn:microsoft.com/office/officeart/2005/8/layout/radial6"/>
    <dgm:cxn modelId="{093AFDCB-1018-45F6-84AE-F0A8F9EC6C93}" type="presParOf" srcId="{AE607F78-F4C5-494F-9B38-ACD4BD0851C8}" destId="{67B07FB4-2C37-4AC7-8B93-3A1F7C5F022C}" srcOrd="17" destOrd="0" presId="urn:microsoft.com/office/officeart/2005/8/layout/radial6"/>
    <dgm:cxn modelId="{97C7DEE4-C50C-4EE2-8357-7E41BCBBF32B}" type="presParOf" srcId="{AE607F78-F4C5-494F-9B38-ACD4BD0851C8}" destId="{0C3E450C-DFB0-417A-B1EE-D57B856A3C5F}" srcOrd="18" destOrd="0" presId="urn:microsoft.com/office/officeart/2005/8/layout/radial6"/>
    <dgm:cxn modelId="{E52892EE-D4D0-498D-AEC5-BF42900FFBCC}" type="presParOf" srcId="{AE607F78-F4C5-494F-9B38-ACD4BD0851C8}" destId="{CA395D0A-E0E2-44BD-8C4B-86A2EA95F126}" srcOrd="19" destOrd="0" presId="urn:microsoft.com/office/officeart/2005/8/layout/radial6"/>
    <dgm:cxn modelId="{6ED5FCF8-F3F0-458D-92E4-F6D4968B1377}" type="presParOf" srcId="{AE607F78-F4C5-494F-9B38-ACD4BD0851C8}" destId="{B63B1C9A-25C5-4EA6-A1C1-28EC8304865E}" srcOrd="20" destOrd="0" presId="urn:microsoft.com/office/officeart/2005/8/layout/radial6"/>
    <dgm:cxn modelId="{3E0F8249-2E71-41DA-91A8-F9DA7DB1E7FC}" type="presParOf" srcId="{AE607F78-F4C5-494F-9B38-ACD4BD0851C8}" destId="{2AA58290-2A9D-4281-BCDE-BA78A066B75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44DB20-49FE-490D-BF30-7A85BB8E3FF6}"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fr-BE"/>
        </a:p>
      </dgm:t>
    </dgm:pt>
    <dgm:pt modelId="{4DFF2DC9-374C-417B-9A78-9AAB5E2C7661}">
      <dgm:prSet phldrT="[Texte]" custT="1"/>
      <dgm:spPr/>
      <dgm:t>
        <a:bodyPr/>
        <a:lstStyle/>
        <a:p>
          <a:r>
            <a:rPr lang="fr-BE" sz="2800" b="1" dirty="0" smtClean="0">
              <a:solidFill>
                <a:schemeClr val="tx2"/>
              </a:solidFill>
            </a:rPr>
            <a:t>Alma</a:t>
          </a:r>
        </a:p>
        <a:p>
          <a:r>
            <a:rPr lang="fr-BE" sz="2000" b="1" dirty="0" err="1" smtClean="0">
              <a:solidFill>
                <a:schemeClr val="tx2"/>
              </a:solidFill>
            </a:rPr>
            <a:t>eResources</a:t>
          </a:r>
          <a:endParaRPr lang="fr-BE" sz="2000" b="1" dirty="0">
            <a:solidFill>
              <a:schemeClr val="tx2"/>
            </a:solidFill>
          </a:endParaRPr>
        </a:p>
      </dgm:t>
    </dgm:pt>
    <dgm:pt modelId="{7348C046-72E4-4E1D-BE9A-BF7D5FC07268}" type="parTrans" cxnId="{D38B9535-B98E-49CC-97C3-C3755AF002C2}">
      <dgm:prSet/>
      <dgm:spPr/>
      <dgm:t>
        <a:bodyPr/>
        <a:lstStyle/>
        <a:p>
          <a:endParaRPr lang="fr-BE"/>
        </a:p>
      </dgm:t>
    </dgm:pt>
    <dgm:pt modelId="{B44DD939-7EF5-43BD-A7EF-9B57D3839D22}" type="sibTrans" cxnId="{D38B9535-B98E-49CC-97C3-C3755AF002C2}">
      <dgm:prSet/>
      <dgm:spPr/>
      <dgm:t>
        <a:bodyPr/>
        <a:lstStyle/>
        <a:p>
          <a:endParaRPr lang="fr-BE"/>
        </a:p>
      </dgm:t>
    </dgm:pt>
    <dgm:pt modelId="{D0C7173F-6BA8-4024-A96A-EED264BBF3B7}">
      <dgm:prSet phldrT="[Texte]" custT="1"/>
      <dgm:spPr/>
      <dgm:t>
        <a:bodyPr/>
        <a:lstStyle/>
        <a:p>
          <a:r>
            <a:rPr lang="fr-BE" sz="1600" b="1" dirty="0" err="1" smtClean="0">
              <a:solidFill>
                <a:schemeClr val="tx2"/>
              </a:solidFill>
            </a:rPr>
            <a:t>Community</a:t>
          </a:r>
          <a:r>
            <a:rPr lang="fr-BE" sz="1600" b="1" dirty="0" smtClean="0">
              <a:solidFill>
                <a:schemeClr val="tx2"/>
              </a:solidFill>
            </a:rPr>
            <a:t> Zone</a:t>
          </a:r>
          <a:endParaRPr lang="fr-BE" sz="1600" b="1" dirty="0">
            <a:solidFill>
              <a:schemeClr val="tx2"/>
            </a:solidFill>
          </a:endParaRPr>
        </a:p>
      </dgm:t>
    </dgm:pt>
    <dgm:pt modelId="{306D239D-1019-4554-BAFF-0E97F76C9C5C}" type="parTrans" cxnId="{BE852D1A-7E7F-4B09-A2B6-32EB085DE9FB}">
      <dgm:prSet/>
      <dgm:spPr/>
      <dgm:t>
        <a:bodyPr/>
        <a:lstStyle/>
        <a:p>
          <a:endParaRPr lang="fr-BE"/>
        </a:p>
      </dgm:t>
    </dgm:pt>
    <dgm:pt modelId="{7747E05A-D3B6-4FAA-9CC3-15BDE6000001}" type="sibTrans" cxnId="{BE852D1A-7E7F-4B09-A2B6-32EB085DE9FB}">
      <dgm:prSet/>
      <dgm:spPr/>
      <dgm:t>
        <a:bodyPr/>
        <a:lstStyle/>
        <a:p>
          <a:endParaRPr lang="fr-BE"/>
        </a:p>
      </dgm:t>
    </dgm:pt>
    <dgm:pt modelId="{D749713C-B30A-458F-80A1-F1CC2343127A}">
      <dgm:prSet phldrT="[Texte]" custT="1"/>
      <dgm:spPr/>
      <dgm:t>
        <a:bodyPr/>
        <a:lstStyle/>
        <a:p>
          <a:r>
            <a:rPr lang="fr-BE" sz="1600" b="1" dirty="0" err="1" smtClean="0">
              <a:solidFill>
                <a:schemeClr val="tx2"/>
              </a:solidFill>
            </a:rPr>
            <a:t>Analytics</a:t>
          </a:r>
          <a:endParaRPr lang="fr-BE" sz="1600" b="1" dirty="0">
            <a:solidFill>
              <a:schemeClr val="tx2"/>
            </a:solidFill>
          </a:endParaRPr>
        </a:p>
      </dgm:t>
    </dgm:pt>
    <dgm:pt modelId="{CE3F33AC-A33C-4802-B9E6-8368993E8447}" type="parTrans" cxnId="{31B08960-F91F-43E6-A58C-E5F293464509}">
      <dgm:prSet/>
      <dgm:spPr/>
      <dgm:t>
        <a:bodyPr/>
        <a:lstStyle/>
        <a:p>
          <a:endParaRPr lang="fr-BE"/>
        </a:p>
      </dgm:t>
    </dgm:pt>
    <dgm:pt modelId="{6C330327-05B1-4B9E-9DA7-17A3B7A87D42}" type="sibTrans" cxnId="{31B08960-F91F-43E6-A58C-E5F293464509}">
      <dgm:prSet/>
      <dgm:spPr/>
      <dgm:t>
        <a:bodyPr/>
        <a:lstStyle/>
        <a:p>
          <a:endParaRPr lang="fr-BE"/>
        </a:p>
      </dgm:t>
    </dgm:pt>
    <dgm:pt modelId="{93046F77-53FA-473E-8CF7-B6490D98F90D}">
      <dgm:prSet phldrT="[Texte]" custT="1"/>
      <dgm:spPr/>
      <dgm:t>
        <a:bodyPr/>
        <a:lstStyle/>
        <a:p>
          <a:r>
            <a:rPr lang="fr-BE" sz="1600" b="1" dirty="0" smtClean="0">
              <a:solidFill>
                <a:schemeClr val="tx2"/>
              </a:solidFill>
            </a:rPr>
            <a:t>Acquisition</a:t>
          </a:r>
          <a:endParaRPr lang="fr-BE" sz="1600" b="1" dirty="0">
            <a:solidFill>
              <a:schemeClr val="tx2"/>
            </a:solidFill>
          </a:endParaRPr>
        </a:p>
      </dgm:t>
    </dgm:pt>
    <dgm:pt modelId="{31833FDB-CD8D-41CF-8F69-F06DFDDA184F}" type="parTrans" cxnId="{8CB4F725-FD07-4F10-AC7C-585C2A1D23AA}">
      <dgm:prSet/>
      <dgm:spPr/>
      <dgm:t>
        <a:bodyPr/>
        <a:lstStyle/>
        <a:p>
          <a:endParaRPr lang="fr-BE"/>
        </a:p>
      </dgm:t>
    </dgm:pt>
    <dgm:pt modelId="{2A13828D-C80C-49FC-AB54-3B29F1F85E49}" type="sibTrans" cxnId="{8CB4F725-FD07-4F10-AC7C-585C2A1D23AA}">
      <dgm:prSet/>
      <dgm:spPr/>
      <dgm:t>
        <a:bodyPr/>
        <a:lstStyle/>
        <a:p>
          <a:endParaRPr lang="fr-BE"/>
        </a:p>
      </dgm:t>
    </dgm:pt>
    <dgm:pt modelId="{24BB4CC2-8CDA-4F0D-9578-3F040841F5FE}">
      <dgm:prSet phldrT="[Texte]" custT="1"/>
      <dgm:spPr/>
      <dgm:t>
        <a:bodyPr/>
        <a:lstStyle/>
        <a:p>
          <a:r>
            <a:rPr lang="fr-BE" sz="1600" b="1" dirty="0" smtClean="0">
              <a:solidFill>
                <a:schemeClr val="tx2"/>
              </a:solidFill>
            </a:rPr>
            <a:t>Widgets</a:t>
          </a:r>
          <a:endParaRPr lang="fr-BE" sz="1600" b="1" dirty="0">
            <a:solidFill>
              <a:schemeClr val="tx2"/>
            </a:solidFill>
          </a:endParaRPr>
        </a:p>
      </dgm:t>
    </dgm:pt>
    <dgm:pt modelId="{62DA9C25-75E8-420F-AB29-A76C34801773}" type="parTrans" cxnId="{618720AE-FC04-42A3-9B25-355203F7F7A7}">
      <dgm:prSet/>
      <dgm:spPr/>
      <dgm:t>
        <a:bodyPr/>
        <a:lstStyle/>
        <a:p>
          <a:endParaRPr lang="fr-BE"/>
        </a:p>
      </dgm:t>
    </dgm:pt>
    <dgm:pt modelId="{475538E8-FFB6-4073-A5DA-EBFE5D66B598}" type="sibTrans" cxnId="{618720AE-FC04-42A3-9B25-355203F7F7A7}">
      <dgm:prSet/>
      <dgm:spPr/>
      <dgm:t>
        <a:bodyPr/>
        <a:lstStyle/>
        <a:p>
          <a:endParaRPr lang="fr-BE"/>
        </a:p>
      </dgm:t>
    </dgm:pt>
    <dgm:pt modelId="{7484845E-B243-4220-8923-782D8662B796}">
      <dgm:prSet phldrT="[Texte]" custT="1"/>
      <dgm:spPr/>
      <dgm:t>
        <a:bodyPr/>
        <a:lstStyle/>
        <a:p>
          <a:r>
            <a:rPr lang="fr-BE" sz="1600" b="1" dirty="0" smtClean="0">
              <a:solidFill>
                <a:schemeClr val="tx2"/>
              </a:solidFill>
            </a:rPr>
            <a:t>Licences</a:t>
          </a:r>
          <a:endParaRPr lang="fr-BE" sz="1600" b="1" dirty="0">
            <a:solidFill>
              <a:schemeClr val="tx2"/>
            </a:solidFill>
          </a:endParaRPr>
        </a:p>
      </dgm:t>
    </dgm:pt>
    <dgm:pt modelId="{99BF4627-1B5A-40CE-8B3B-FF2AB85853E4}" type="parTrans" cxnId="{BCC453B9-2C6E-418D-BF64-AD10447F01B3}">
      <dgm:prSet/>
      <dgm:spPr/>
      <dgm:t>
        <a:bodyPr/>
        <a:lstStyle/>
        <a:p>
          <a:endParaRPr lang="fr-BE"/>
        </a:p>
      </dgm:t>
    </dgm:pt>
    <dgm:pt modelId="{AFBFEA2A-15B3-4DCC-9B7A-B77D40C4EB75}" type="sibTrans" cxnId="{BCC453B9-2C6E-418D-BF64-AD10447F01B3}">
      <dgm:prSet/>
      <dgm:spPr/>
      <dgm:t>
        <a:bodyPr/>
        <a:lstStyle/>
        <a:p>
          <a:endParaRPr lang="fr-BE"/>
        </a:p>
      </dgm:t>
    </dgm:pt>
    <dgm:pt modelId="{D09C93A0-CBCC-4F25-93A3-18983B31159B}">
      <dgm:prSet phldrT="[Texte]" custT="1"/>
      <dgm:spPr/>
      <dgm:t>
        <a:bodyPr/>
        <a:lstStyle/>
        <a:p>
          <a:r>
            <a:rPr lang="fr-BE" sz="1600" b="1" dirty="0" smtClean="0">
              <a:solidFill>
                <a:schemeClr val="tx2"/>
              </a:solidFill>
            </a:rPr>
            <a:t>Historique</a:t>
          </a:r>
          <a:endParaRPr lang="fr-BE" sz="1600" b="1" dirty="0">
            <a:solidFill>
              <a:schemeClr val="tx2"/>
            </a:solidFill>
          </a:endParaRPr>
        </a:p>
      </dgm:t>
    </dgm:pt>
    <dgm:pt modelId="{7303126C-E1BF-4C17-B52C-D00C47A9088B}" type="parTrans" cxnId="{81D1822D-4E6F-4E13-84E2-2370C4EBF71B}">
      <dgm:prSet/>
      <dgm:spPr/>
      <dgm:t>
        <a:bodyPr/>
        <a:lstStyle/>
        <a:p>
          <a:endParaRPr lang="fr-BE"/>
        </a:p>
      </dgm:t>
    </dgm:pt>
    <dgm:pt modelId="{5F13853C-3A33-4462-8804-06AB464E4D37}" type="sibTrans" cxnId="{81D1822D-4E6F-4E13-84E2-2370C4EBF71B}">
      <dgm:prSet/>
      <dgm:spPr/>
      <dgm:t>
        <a:bodyPr/>
        <a:lstStyle/>
        <a:p>
          <a:endParaRPr lang="fr-BE"/>
        </a:p>
      </dgm:t>
    </dgm:pt>
    <dgm:pt modelId="{E585643A-4E11-4538-82E1-7798DA613313}">
      <dgm:prSet phldrT="[Texte]" custT="1"/>
      <dgm:spPr/>
      <dgm:t>
        <a:bodyPr/>
        <a:lstStyle/>
        <a:p>
          <a:r>
            <a:rPr lang="fr-BE" sz="1600" b="1" dirty="0" smtClean="0">
              <a:solidFill>
                <a:schemeClr val="tx2"/>
              </a:solidFill>
            </a:rPr>
            <a:t>Accès</a:t>
          </a:r>
          <a:endParaRPr lang="fr-BE" sz="1600" b="1" dirty="0">
            <a:solidFill>
              <a:schemeClr val="tx2"/>
            </a:solidFill>
          </a:endParaRPr>
        </a:p>
      </dgm:t>
    </dgm:pt>
    <dgm:pt modelId="{15185482-0618-4634-9C69-C6F5D4591707}" type="parTrans" cxnId="{919A09E8-6BFA-4E0D-B211-B257F613AF75}">
      <dgm:prSet/>
      <dgm:spPr/>
      <dgm:t>
        <a:bodyPr/>
        <a:lstStyle/>
        <a:p>
          <a:endParaRPr lang="fr-BE"/>
        </a:p>
      </dgm:t>
    </dgm:pt>
    <dgm:pt modelId="{4F8B4578-B5AA-4637-81BF-DA3CD7D53137}" type="sibTrans" cxnId="{919A09E8-6BFA-4E0D-B211-B257F613AF75}">
      <dgm:prSet/>
      <dgm:spPr/>
      <dgm:t>
        <a:bodyPr/>
        <a:lstStyle/>
        <a:p>
          <a:endParaRPr lang="fr-BE"/>
        </a:p>
      </dgm:t>
    </dgm:pt>
    <dgm:pt modelId="{B1962868-D40B-4F82-8AD5-CC1976DBF27C}">
      <dgm:prSet phldrT="[Texte]" custT="1"/>
      <dgm:spPr/>
      <dgm:t>
        <a:bodyPr/>
        <a:lstStyle/>
        <a:p>
          <a:r>
            <a:rPr lang="fr-BE" sz="1600" b="1" dirty="0" smtClean="0">
              <a:solidFill>
                <a:schemeClr val="tx2"/>
              </a:solidFill>
            </a:rPr>
            <a:t>CONSERCKB</a:t>
          </a:r>
          <a:endParaRPr lang="fr-BE" sz="1600" b="1" dirty="0">
            <a:solidFill>
              <a:schemeClr val="tx2"/>
            </a:solidFill>
          </a:endParaRPr>
        </a:p>
      </dgm:t>
    </dgm:pt>
    <dgm:pt modelId="{F729BFDB-576A-45C3-BE76-EBDC11F3730D}" type="parTrans" cxnId="{C8CF93CA-4902-4956-AD3C-B3FAF97BAE2D}">
      <dgm:prSet/>
      <dgm:spPr/>
      <dgm:t>
        <a:bodyPr/>
        <a:lstStyle/>
        <a:p>
          <a:endParaRPr lang="fr-BE"/>
        </a:p>
      </dgm:t>
    </dgm:pt>
    <dgm:pt modelId="{28FEC995-642C-4317-AADB-47827A03E8F7}" type="sibTrans" cxnId="{C8CF93CA-4902-4956-AD3C-B3FAF97BAE2D}">
      <dgm:prSet/>
      <dgm:spPr/>
      <dgm:t>
        <a:bodyPr/>
        <a:lstStyle/>
        <a:p>
          <a:endParaRPr lang="fr-BE"/>
        </a:p>
      </dgm:t>
    </dgm:pt>
    <dgm:pt modelId="{AE607F78-F4C5-494F-9B38-ACD4BD0851C8}" type="pres">
      <dgm:prSet presAssocID="{8B44DB20-49FE-490D-BF30-7A85BB8E3FF6}" presName="Name0" presStyleCnt="0">
        <dgm:presLayoutVars>
          <dgm:chMax val="1"/>
          <dgm:dir/>
          <dgm:animLvl val="ctr"/>
          <dgm:resizeHandles val="exact"/>
        </dgm:presLayoutVars>
      </dgm:prSet>
      <dgm:spPr/>
      <dgm:t>
        <a:bodyPr/>
        <a:lstStyle/>
        <a:p>
          <a:endParaRPr lang="fr-BE"/>
        </a:p>
      </dgm:t>
    </dgm:pt>
    <dgm:pt modelId="{3D1C5ABE-EB28-4285-A537-AB39747A6D89}" type="pres">
      <dgm:prSet presAssocID="{4DFF2DC9-374C-417B-9A78-9AAB5E2C7661}" presName="centerShape" presStyleLbl="node0" presStyleIdx="0" presStyleCnt="1" custScaleX="125991" custScaleY="125991"/>
      <dgm:spPr/>
      <dgm:t>
        <a:bodyPr/>
        <a:lstStyle/>
        <a:p>
          <a:endParaRPr lang="fr-BE"/>
        </a:p>
      </dgm:t>
    </dgm:pt>
    <dgm:pt modelId="{0041A55A-E510-40C9-9F93-9391387ED618}" type="pres">
      <dgm:prSet presAssocID="{D0C7173F-6BA8-4024-A96A-EED264BBF3B7}" presName="node" presStyleLbl="node1" presStyleIdx="0" presStyleCnt="8" custScaleX="136657" custScaleY="136657" custRadScaleRad="104852" custRadScaleInc="8108">
        <dgm:presLayoutVars>
          <dgm:bulletEnabled val="1"/>
        </dgm:presLayoutVars>
      </dgm:prSet>
      <dgm:spPr/>
      <dgm:t>
        <a:bodyPr/>
        <a:lstStyle/>
        <a:p>
          <a:endParaRPr lang="fr-BE"/>
        </a:p>
      </dgm:t>
    </dgm:pt>
    <dgm:pt modelId="{EE13B51F-FFD7-40AA-BF86-1054A072906B}" type="pres">
      <dgm:prSet presAssocID="{D0C7173F-6BA8-4024-A96A-EED264BBF3B7}" presName="dummy" presStyleCnt="0"/>
      <dgm:spPr/>
    </dgm:pt>
    <dgm:pt modelId="{175F7D69-7491-4AB4-9317-D5074EFD1386}" type="pres">
      <dgm:prSet presAssocID="{7747E05A-D3B6-4FAA-9CC3-15BDE6000001}" presName="sibTrans" presStyleLbl="sibTrans2D1" presStyleIdx="0" presStyleCnt="8"/>
      <dgm:spPr/>
      <dgm:t>
        <a:bodyPr/>
        <a:lstStyle/>
        <a:p>
          <a:endParaRPr lang="fr-BE"/>
        </a:p>
      </dgm:t>
    </dgm:pt>
    <dgm:pt modelId="{779C599B-2528-44C5-B5FB-E633FFCFDC4D}" type="pres">
      <dgm:prSet presAssocID="{D749713C-B30A-458F-80A1-F1CC2343127A}" presName="node" presStyleLbl="node1" presStyleIdx="1" presStyleCnt="8" custScaleX="106659" custScaleY="106659">
        <dgm:presLayoutVars>
          <dgm:bulletEnabled val="1"/>
        </dgm:presLayoutVars>
      </dgm:prSet>
      <dgm:spPr/>
      <dgm:t>
        <a:bodyPr/>
        <a:lstStyle/>
        <a:p>
          <a:endParaRPr lang="fr-BE"/>
        </a:p>
      </dgm:t>
    </dgm:pt>
    <dgm:pt modelId="{8432AA1F-4D27-4260-B46E-D5350119D1C1}" type="pres">
      <dgm:prSet presAssocID="{D749713C-B30A-458F-80A1-F1CC2343127A}" presName="dummy" presStyleCnt="0"/>
      <dgm:spPr/>
    </dgm:pt>
    <dgm:pt modelId="{3AECC917-FF0E-46BB-8C81-F169120A2C7E}" type="pres">
      <dgm:prSet presAssocID="{6C330327-05B1-4B9E-9DA7-17A3B7A87D42}" presName="sibTrans" presStyleLbl="sibTrans2D1" presStyleIdx="1" presStyleCnt="8"/>
      <dgm:spPr/>
      <dgm:t>
        <a:bodyPr/>
        <a:lstStyle/>
        <a:p>
          <a:endParaRPr lang="fr-BE"/>
        </a:p>
      </dgm:t>
    </dgm:pt>
    <dgm:pt modelId="{667F4CEF-4C52-47A3-9EA4-64815BD6DFD8}" type="pres">
      <dgm:prSet presAssocID="{93046F77-53FA-473E-8CF7-B6490D98F90D}" presName="node" presStyleLbl="node1" presStyleIdx="2" presStyleCnt="8" custScaleX="129991" custScaleY="129991">
        <dgm:presLayoutVars>
          <dgm:bulletEnabled val="1"/>
        </dgm:presLayoutVars>
      </dgm:prSet>
      <dgm:spPr/>
      <dgm:t>
        <a:bodyPr/>
        <a:lstStyle/>
        <a:p>
          <a:endParaRPr lang="fr-BE"/>
        </a:p>
      </dgm:t>
    </dgm:pt>
    <dgm:pt modelId="{49B86F2B-ED38-4B11-9F7A-30F25EC13833}" type="pres">
      <dgm:prSet presAssocID="{93046F77-53FA-473E-8CF7-B6490D98F90D}" presName="dummy" presStyleCnt="0"/>
      <dgm:spPr/>
    </dgm:pt>
    <dgm:pt modelId="{DD5E207D-2001-4224-B851-5C82A5182F96}" type="pres">
      <dgm:prSet presAssocID="{2A13828D-C80C-49FC-AB54-3B29F1F85E49}" presName="sibTrans" presStyleLbl="sibTrans2D1" presStyleIdx="2" presStyleCnt="8"/>
      <dgm:spPr/>
      <dgm:t>
        <a:bodyPr/>
        <a:lstStyle/>
        <a:p>
          <a:endParaRPr lang="fr-BE"/>
        </a:p>
      </dgm:t>
    </dgm:pt>
    <dgm:pt modelId="{BC368056-4054-486F-B1FE-1EB952C07A72}" type="pres">
      <dgm:prSet presAssocID="{24BB4CC2-8CDA-4F0D-9578-3F040841F5FE}" presName="node" presStyleLbl="node1" presStyleIdx="3" presStyleCnt="8">
        <dgm:presLayoutVars>
          <dgm:bulletEnabled val="1"/>
        </dgm:presLayoutVars>
      </dgm:prSet>
      <dgm:spPr/>
      <dgm:t>
        <a:bodyPr/>
        <a:lstStyle/>
        <a:p>
          <a:endParaRPr lang="fr-BE"/>
        </a:p>
      </dgm:t>
    </dgm:pt>
    <dgm:pt modelId="{D85E7B27-BABD-4DE2-940F-1FBFF075133E}" type="pres">
      <dgm:prSet presAssocID="{24BB4CC2-8CDA-4F0D-9578-3F040841F5FE}" presName="dummy" presStyleCnt="0"/>
      <dgm:spPr/>
    </dgm:pt>
    <dgm:pt modelId="{C1D6C0B8-ACD4-4CB3-B92A-F709C55AD9D2}" type="pres">
      <dgm:prSet presAssocID="{475538E8-FFB6-4073-A5DA-EBFE5D66B598}" presName="sibTrans" presStyleLbl="sibTrans2D1" presStyleIdx="3" presStyleCnt="8"/>
      <dgm:spPr/>
      <dgm:t>
        <a:bodyPr/>
        <a:lstStyle/>
        <a:p>
          <a:endParaRPr lang="fr-BE"/>
        </a:p>
      </dgm:t>
    </dgm:pt>
    <dgm:pt modelId="{EBE6AD27-07BF-415A-A15C-B60288D3B1F5}" type="pres">
      <dgm:prSet presAssocID="{7484845E-B243-4220-8923-782D8662B796}" presName="node" presStyleLbl="node1" presStyleIdx="4" presStyleCnt="8">
        <dgm:presLayoutVars>
          <dgm:bulletEnabled val="1"/>
        </dgm:presLayoutVars>
      </dgm:prSet>
      <dgm:spPr/>
      <dgm:t>
        <a:bodyPr/>
        <a:lstStyle/>
        <a:p>
          <a:endParaRPr lang="fr-BE"/>
        </a:p>
      </dgm:t>
    </dgm:pt>
    <dgm:pt modelId="{1285A12E-2A1A-48AE-B1A6-7746E05D97C7}" type="pres">
      <dgm:prSet presAssocID="{7484845E-B243-4220-8923-782D8662B796}" presName="dummy" presStyleCnt="0"/>
      <dgm:spPr/>
    </dgm:pt>
    <dgm:pt modelId="{B3F4CBBB-6E5A-4529-86E4-8429EF79517A}" type="pres">
      <dgm:prSet presAssocID="{AFBFEA2A-15B3-4DCC-9B7A-B77D40C4EB75}" presName="sibTrans" presStyleLbl="sibTrans2D1" presStyleIdx="4" presStyleCnt="8"/>
      <dgm:spPr/>
      <dgm:t>
        <a:bodyPr/>
        <a:lstStyle/>
        <a:p>
          <a:endParaRPr lang="fr-BE"/>
        </a:p>
      </dgm:t>
    </dgm:pt>
    <dgm:pt modelId="{B5D21688-3207-43B6-8F49-42767951CE6F}" type="pres">
      <dgm:prSet presAssocID="{D09C93A0-CBCC-4F25-93A3-18983B31159B}" presName="node" presStyleLbl="node1" presStyleIdx="5" presStyleCnt="8" custScaleX="123324" custScaleY="123324">
        <dgm:presLayoutVars>
          <dgm:bulletEnabled val="1"/>
        </dgm:presLayoutVars>
      </dgm:prSet>
      <dgm:spPr/>
      <dgm:t>
        <a:bodyPr/>
        <a:lstStyle/>
        <a:p>
          <a:endParaRPr lang="fr-BE"/>
        </a:p>
      </dgm:t>
    </dgm:pt>
    <dgm:pt modelId="{67B07FB4-2C37-4AC7-8B93-3A1F7C5F022C}" type="pres">
      <dgm:prSet presAssocID="{D09C93A0-CBCC-4F25-93A3-18983B31159B}" presName="dummy" presStyleCnt="0"/>
      <dgm:spPr/>
    </dgm:pt>
    <dgm:pt modelId="{0C3E450C-DFB0-417A-B1EE-D57B856A3C5F}" type="pres">
      <dgm:prSet presAssocID="{5F13853C-3A33-4462-8804-06AB464E4D37}" presName="sibTrans" presStyleLbl="sibTrans2D1" presStyleIdx="5" presStyleCnt="8"/>
      <dgm:spPr/>
      <dgm:t>
        <a:bodyPr/>
        <a:lstStyle/>
        <a:p>
          <a:endParaRPr lang="fr-BE"/>
        </a:p>
      </dgm:t>
    </dgm:pt>
    <dgm:pt modelId="{CA395D0A-E0E2-44BD-8C4B-86A2EA95F126}" type="pres">
      <dgm:prSet presAssocID="{E585643A-4E11-4538-82E1-7798DA613313}" presName="node" presStyleLbl="node1" presStyleIdx="6" presStyleCnt="8">
        <dgm:presLayoutVars>
          <dgm:bulletEnabled val="1"/>
        </dgm:presLayoutVars>
      </dgm:prSet>
      <dgm:spPr/>
      <dgm:t>
        <a:bodyPr/>
        <a:lstStyle/>
        <a:p>
          <a:endParaRPr lang="fr-BE"/>
        </a:p>
      </dgm:t>
    </dgm:pt>
    <dgm:pt modelId="{B63B1C9A-25C5-4EA6-A1C1-28EC8304865E}" type="pres">
      <dgm:prSet presAssocID="{E585643A-4E11-4538-82E1-7798DA613313}" presName="dummy" presStyleCnt="0"/>
      <dgm:spPr/>
    </dgm:pt>
    <dgm:pt modelId="{2AA58290-2A9D-4281-BCDE-BA78A066B756}" type="pres">
      <dgm:prSet presAssocID="{4F8B4578-B5AA-4637-81BF-DA3CD7D53137}" presName="sibTrans" presStyleLbl="sibTrans2D1" presStyleIdx="6" presStyleCnt="8"/>
      <dgm:spPr/>
      <dgm:t>
        <a:bodyPr/>
        <a:lstStyle/>
        <a:p>
          <a:endParaRPr lang="fr-BE"/>
        </a:p>
      </dgm:t>
    </dgm:pt>
    <dgm:pt modelId="{228DEF84-14DC-4B3D-86FA-CFA0AADBC878}" type="pres">
      <dgm:prSet presAssocID="{B1962868-D40B-4F82-8AD5-CC1976DBF27C}" presName="node" presStyleLbl="node1" presStyleIdx="7" presStyleCnt="8">
        <dgm:presLayoutVars>
          <dgm:bulletEnabled val="1"/>
        </dgm:presLayoutVars>
      </dgm:prSet>
      <dgm:spPr/>
      <dgm:t>
        <a:bodyPr/>
        <a:lstStyle/>
        <a:p>
          <a:endParaRPr lang="fr-BE"/>
        </a:p>
      </dgm:t>
    </dgm:pt>
    <dgm:pt modelId="{3899E26A-A83C-4FF4-9986-B6A3803D6D47}" type="pres">
      <dgm:prSet presAssocID="{B1962868-D40B-4F82-8AD5-CC1976DBF27C}" presName="dummy" presStyleCnt="0"/>
      <dgm:spPr/>
    </dgm:pt>
    <dgm:pt modelId="{5BFDDD9E-7FF1-4597-96B1-16D62ABF5069}" type="pres">
      <dgm:prSet presAssocID="{28FEC995-642C-4317-AADB-47827A03E8F7}" presName="sibTrans" presStyleLbl="sibTrans2D1" presStyleIdx="7" presStyleCnt="8"/>
      <dgm:spPr/>
      <dgm:t>
        <a:bodyPr/>
        <a:lstStyle/>
        <a:p>
          <a:endParaRPr lang="fr-BE"/>
        </a:p>
      </dgm:t>
    </dgm:pt>
  </dgm:ptLst>
  <dgm:cxnLst>
    <dgm:cxn modelId="{C8CF93CA-4902-4956-AD3C-B3FAF97BAE2D}" srcId="{4DFF2DC9-374C-417B-9A78-9AAB5E2C7661}" destId="{B1962868-D40B-4F82-8AD5-CC1976DBF27C}" srcOrd="7" destOrd="0" parTransId="{F729BFDB-576A-45C3-BE76-EBDC11F3730D}" sibTransId="{28FEC995-642C-4317-AADB-47827A03E8F7}"/>
    <dgm:cxn modelId="{8CB4F725-FD07-4F10-AC7C-585C2A1D23AA}" srcId="{4DFF2DC9-374C-417B-9A78-9AAB5E2C7661}" destId="{93046F77-53FA-473E-8CF7-B6490D98F90D}" srcOrd="2" destOrd="0" parTransId="{31833FDB-CD8D-41CF-8F69-F06DFDDA184F}" sibTransId="{2A13828D-C80C-49FC-AB54-3B29F1F85E49}"/>
    <dgm:cxn modelId="{92CB6A03-0D66-4208-9655-9C5285C6004B}" type="presOf" srcId="{B1962868-D40B-4F82-8AD5-CC1976DBF27C}" destId="{228DEF84-14DC-4B3D-86FA-CFA0AADBC878}" srcOrd="0" destOrd="0" presId="urn:microsoft.com/office/officeart/2005/8/layout/radial6"/>
    <dgm:cxn modelId="{AFE3E22F-AF72-4846-B63E-E6BBCA8FD092}" type="presOf" srcId="{AFBFEA2A-15B3-4DCC-9B7A-B77D40C4EB75}" destId="{B3F4CBBB-6E5A-4529-86E4-8429EF79517A}" srcOrd="0" destOrd="0" presId="urn:microsoft.com/office/officeart/2005/8/layout/radial6"/>
    <dgm:cxn modelId="{E5858231-10C3-4C99-B1FC-C4F98064DF72}" type="presOf" srcId="{7747E05A-D3B6-4FAA-9CC3-15BDE6000001}" destId="{175F7D69-7491-4AB4-9317-D5074EFD1386}" srcOrd="0" destOrd="0" presId="urn:microsoft.com/office/officeart/2005/8/layout/radial6"/>
    <dgm:cxn modelId="{1840FFA9-1871-4B62-96A5-316745E2E222}" type="presOf" srcId="{7484845E-B243-4220-8923-782D8662B796}" destId="{EBE6AD27-07BF-415A-A15C-B60288D3B1F5}" srcOrd="0" destOrd="0" presId="urn:microsoft.com/office/officeart/2005/8/layout/radial6"/>
    <dgm:cxn modelId="{E1C313BB-C75A-465D-BA53-B30CAD58933F}" type="presOf" srcId="{4DFF2DC9-374C-417B-9A78-9AAB5E2C7661}" destId="{3D1C5ABE-EB28-4285-A537-AB39747A6D89}" srcOrd="0" destOrd="0" presId="urn:microsoft.com/office/officeart/2005/8/layout/radial6"/>
    <dgm:cxn modelId="{0D2F5360-4435-48DF-AC27-8B6D083C8FD8}" type="presOf" srcId="{24BB4CC2-8CDA-4F0D-9578-3F040841F5FE}" destId="{BC368056-4054-486F-B1FE-1EB952C07A72}" srcOrd="0" destOrd="0" presId="urn:microsoft.com/office/officeart/2005/8/layout/radial6"/>
    <dgm:cxn modelId="{D38B9535-B98E-49CC-97C3-C3755AF002C2}" srcId="{8B44DB20-49FE-490D-BF30-7A85BB8E3FF6}" destId="{4DFF2DC9-374C-417B-9A78-9AAB5E2C7661}" srcOrd="0" destOrd="0" parTransId="{7348C046-72E4-4E1D-BE9A-BF7D5FC07268}" sibTransId="{B44DD939-7EF5-43BD-A7EF-9B57D3839D22}"/>
    <dgm:cxn modelId="{73F4879E-8F9D-4175-994F-CC95F71093AA}" type="presOf" srcId="{D09C93A0-CBCC-4F25-93A3-18983B31159B}" destId="{B5D21688-3207-43B6-8F49-42767951CE6F}" srcOrd="0" destOrd="0" presId="urn:microsoft.com/office/officeart/2005/8/layout/radial6"/>
    <dgm:cxn modelId="{2A2F879B-B5A1-496A-B57A-5F718CCE89A7}" type="presOf" srcId="{6C330327-05B1-4B9E-9DA7-17A3B7A87D42}" destId="{3AECC917-FF0E-46BB-8C81-F169120A2C7E}" srcOrd="0" destOrd="0" presId="urn:microsoft.com/office/officeart/2005/8/layout/radial6"/>
    <dgm:cxn modelId="{E1B52563-3B1C-41BA-A707-C9B76A631BA8}" type="presOf" srcId="{93046F77-53FA-473E-8CF7-B6490D98F90D}" destId="{667F4CEF-4C52-47A3-9EA4-64815BD6DFD8}" srcOrd="0" destOrd="0" presId="urn:microsoft.com/office/officeart/2005/8/layout/radial6"/>
    <dgm:cxn modelId="{D05A81B0-2324-49D3-BE10-354652DE37E1}" type="presOf" srcId="{2A13828D-C80C-49FC-AB54-3B29F1F85E49}" destId="{DD5E207D-2001-4224-B851-5C82A5182F96}" srcOrd="0" destOrd="0" presId="urn:microsoft.com/office/officeart/2005/8/layout/radial6"/>
    <dgm:cxn modelId="{745986C5-70A0-4C48-8929-53ED77A2383D}" type="presOf" srcId="{28FEC995-642C-4317-AADB-47827A03E8F7}" destId="{5BFDDD9E-7FF1-4597-96B1-16D62ABF5069}" srcOrd="0" destOrd="0" presId="urn:microsoft.com/office/officeart/2005/8/layout/radial6"/>
    <dgm:cxn modelId="{BE852D1A-7E7F-4B09-A2B6-32EB085DE9FB}" srcId="{4DFF2DC9-374C-417B-9A78-9AAB5E2C7661}" destId="{D0C7173F-6BA8-4024-A96A-EED264BBF3B7}" srcOrd="0" destOrd="0" parTransId="{306D239D-1019-4554-BAFF-0E97F76C9C5C}" sibTransId="{7747E05A-D3B6-4FAA-9CC3-15BDE6000001}"/>
    <dgm:cxn modelId="{EBB24670-0636-4290-A65A-07BEFA4B849A}" type="presOf" srcId="{4F8B4578-B5AA-4637-81BF-DA3CD7D53137}" destId="{2AA58290-2A9D-4281-BCDE-BA78A066B756}" srcOrd="0" destOrd="0" presId="urn:microsoft.com/office/officeart/2005/8/layout/radial6"/>
    <dgm:cxn modelId="{81D1822D-4E6F-4E13-84E2-2370C4EBF71B}" srcId="{4DFF2DC9-374C-417B-9A78-9AAB5E2C7661}" destId="{D09C93A0-CBCC-4F25-93A3-18983B31159B}" srcOrd="5" destOrd="0" parTransId="{7303126C-E1BF-4C17-B52C-D00C47A9088B}" sibTransId="{5F13853C-3A33-4462-8804-06AB464E4D37}"/>
    <dgm:cxn modelId="{919A09E8-6BFA-4E0D-B211-B257F613AF75}" srcId="{4DFF2DC9-374C-417B-9A78-9AAB5E2C7661}" destId="{E585643A-4E11-4538-82E1-7798DA613313}" srcOrd="6" destOrd="0" parTransId="{15185482-0618-4634-9C69-C6F5D4591707}" sibTransId="{4F8B4578-B5AA-4637-81BF-DA3CD7D53137}"/>
    <dgm:cxn modelId="{2D5C3734-ADDA-49BA-9A6A-672EA51CE7AA}" type="presOf" srcId="{8B44DB20-49FE-490D-BF30-7A85BB8E3FF6}" destId="{AE607F78-F4C5-494F-9B38-ACD4BD0851C8}" srcOrd="0" destOrd="0" presId="urn:microsoft.com/office/officeart/2005/8/layout/radial6"/>
    <dgm:cxn modelId="{BCC453B9-2C6E-418D-BF64-AD10447F01B3}" srcId="{4DFF2DC9-374C-417B-9A78-9AAB5E2C7661}" destId="{7484845E-B243-4220-8923-782D8662B796}" srcOrd="4" destOrd="0" parTransId="{99BF4627-1B5A-40CE-8B3B-FF2AB85853E4}" sibTransId="{AFBFEA2A-15B3-4DCC-9B7A-B77D40C4EB75}"/>
    <dgm:cxn modelId="{618720AE-FC04-42A3-9B25-355203F7F7A7}" srcId="{4DFF2DC9-374C-417B-9A78-9AAB5E2C7661}" destId="{24BB4CC2-8CDA-4F0D-9578-3F040841F5FE}" srcOrd="3" destOrd="0" parTransId="{62DA9C25-75E8-420F-AB29-A76C34801773}" sibTransId="{475538E8-FFB6-4073-A5DA-EBFE5D66B598}"/>
    <dgm:cxn modelId="{31B08960-F91F-43E6-A58C-E5F293464509}" srcId="{4DFF2DC9-374C-417B-9A78-9AAB5E2C7661}" destId="{D749713C-B30A-458F-80A1-F1CC2343127A}" srcOrd="1" destOrd="0" parTransId="{CE3F33AC-A33C-4802-B9E6-8368993E8447}" sibTransId="{6C330327-05B1-4B9E-9DA7-17A3B7A87D42}"/>
    <dgm:cxn modelId="{66C6E4D9-2732-41CA-8634-4486BAC9B89A}" type="presOf" srcId="{D0C7173F-6BA8-4024-A96A-EED264BBF3B7}" destId="{0041A55A-E510-40C9-9F93-9391387ED618}" srcOrd="0" destOrd="0" presId="urn:microsoft.com/office/officeart/2005/8/layout/radial6"/>
    <dgm:cxn modelId="{3066D708-5A38-462D-8968-964D34FFBF76}" type="presOf" srcId="{D749713C-B30A-458F-80A1-F1CC2343127A}" destId="{779C599B-2528-44C5-B5FB-E633FFCFDC4D}" srcOrd="0" destOrd="0" presId="urn:microsoft.com/office/officeart/2005/8/layout/radial6"/>
    <dgm:cxn modelId="{5B36EB45-9383-48B4-9E93-0ECFC84A189C}" type="presOf" srcId="{E585643A-4E11-4538-82E1-7798DA613313}" destId="{CA395D0A-E0E2-44BD-8C4B-86A2EA95F126}" srcOrd="0" destOrd="0" presId="urn:microsoft.com/office/officeart/2005/8/layout/radial6"/>
    <dgm:cxn modelId="{E0B4B10A-9DC8-4799-AA67-D9AABE6796DF}" type="presOf" srcId="{475538E8-FFB6-4073-A5DA-EBFE5D66B598}" destId="{C1D6C0B8-ACD4-4CB3-B92A-F709C55AD9D2}" srcOrd="0" destOrd="0" presId="urn:microsoft.com/office/officeart/2005/8/layout/radial6"/>
    <dgm:cxn modelId="{75B7472F-EEEE-4F38-A720-565A472CBC70}" type="presOf" srcId="{5F13853C-3A33-4462-8804-06AB464E4D37}" destId="{0C3E450C-DFB0-417A-B1EE-D57B856A3C5F}" srcOrd="0" destOrd="0" presId="urn:microsoft.com/office/officeart/2005/8/layout/radial6"/>
    <dgm:cxn modelId="{106EB3BF-CCC6-4A66-A74E-816D1BB8A14C}" type="presParOf" srcId="{AE607F78-F4C5-494F-9B38-ACD4BD0851C8}" destId="{3D1C5ABE-EB28-4285-A537-AB39747A6D89}" srcOrd="0" destOrd="0" presId="urn:microsoft.com/office/officeart/2005/8/layout/radial6"/>
    <dgm:cxn modelId="{E230B3DA-E505-47F7-8175-89CBAEB5A619}" type="presParOf" srcId="{AE607F78-F4C5-494F-9B38-ACD4BD0851C8}" destId="{0041A55A-E510-40C9-9F93-9391387ED618}" srcOrd="1" destOrd="0" presId="urn:microsoft.com/office/officeart/2005/8/layout/radial6"/>
    <dgm:cxn modelId="{D8E3512A-FD9A-4B13-A932-3F0EA6D705F6}" type="presParOf" srcId="{AE607F78-F4C5-494F-9B38-ACD4BD0851C8}" destId="{EE13B51F-FFD7-40AA-BF86-1054A072906B}" srcOrd="2" destOrd="0" presId="urn:microsoft.com/office/officeart/2005/8/layout/radial6"/>
    <dgm:cxn modelId="{5CF91543-17D9-4613-8C86-0D70DFFF3043}" type="presParOf" srcId="{AE607F78-F4C5-494F-9B38-ACD4BD0851C8}" destId="{175F7D69-7491-4AB4-9317-D5074EFD1386}" srcOrd="3" destOrd="0" presId="urn:microsoft.com/office/officeart/2005/8/layout/radial6"/>
    <dgm:cxn modelId="{61504E54-9080-41A0-A7FA-F812E213D193}" type="presParOf" srcId="{AE607F78-F4C5-494F-9B38-ACD4BD0851C8}" destId="{779C599B-2528-44C5-B5FB-E633FFCFDC4D}" srcOrd="4" destOrd="0" presId="urn:microsoft.com/office/officeart/2005/8/layout/radial6"/>
    <dgm:cxn modelId="{4AD705A0-C308-4D0C-88D9-FD6BADD3444B}" type="presParOf" srcId="{AE607F78-F4C5-494F-9B38-ACD4BD0851C8}" destId="{8432AA1F-4D27-4260-B46E-D5350119D1C1}" srcOrd="5" destOrd="0" presId="urn:microsoft.com/office/officeart/2005/8/layout/radial6"/>
    <dgm:cxn modelId="{3DA38383-C02E-45B4-8279-6827FBA9025A}" type="presParOf" srcId="{AE607F78-F4C5-494F-9B38-ACD4BD0851C8}" destId="{3AECC917-FF0E-46BB-8C81-F169120A2C7E}" srcOrd="6" destOrd="0" presId="urn:microsoft.com/office/officeart/2005/8/layout/radial6"/>
    <dgm:cxn modelId="{8DB51236-9268-4EE5-A5F5-4E8162A31B6E}" type="presParOf" srcId="{AE607F78-F4C5-494F-9B38-ACD4BD0851C8}" destId="{667F4CEF-4C52-47A3-9EA4-64815BD6DFD8}" srcOrd="7" destOrd="0" presId="urn:microsoft.com/office/officeart/2005/8/layout/radial6"/>
    <dgm:cxn modelId="{8E2F9F89-BE93-4E18-87E5-01416267B1A1}" type="presParOf" srcId="{AE607F78-F4C5-494F-9B38-ACD4BD0851C8}" destId="{49B86F2B-ED38-4B11-9F7A-30F25EC13833}" srcOrd="8" destOrd="0" presId="urn:microsoft.com/office/officeart/2005/8/layout/radial6"/>
    <dgm:cxn modelId="{588ED7E4-BD3F-4BB5-BEED-B8B17AE66D6C}" type="presParOf" srcId="{AE607F78-F4C5-494F-9B38-ACD4BD0851C8}" destId="{DD5E207D-2001-4224-B851-5C82A5182F96}" srcOrd="9" destOrd="0" presId="urn:microsoft.com/office/officeart/2005/8/layout/radial6"/>
    <dgm:cxn modelId="{4A0CE1D7-09A1-47F6-A218-90E7012A2406}" type="presParOf" srcId="{AE607F78-F4C5-494F-9B38-ACD4BD0851C8}" destId="{BC368056-4054-486F-B1FE-1EB952C07A72}" srcOrd="10" destOrd="0" presId="urn:microsoft.com/office/officeart/2005/8/layout/radial6"/>
    <dgm:cxn modelId="{068B5009-9B8E-4918-BD45-CF4DE1E2C7E3}" type="presParOf" srcId="{AE607F78-F4C5-494F-9B38-ACD4BD0851C8}" destId="{D85E7B27-BABD-4DE2-940F-1FBFF075133E}" srcOrd="11" destOrd="0" presId="urn:microsoft.com/office/officeart/2005/8/layout/radial6"/>
    <dgm:cxn modelId="{8AF7473C-038E-4D9A-B6D7-336E7D940944}" type="presParOf" srcId="{AE607F78-F4C5-494F-9B38-ACD4BD0851C8}" destId="{C1D6C0B8-ACD4-4CB3-B92A-F709C55AD9D2}" srcOrd="12" destOrd="0" presId="urn:microsoft.com/office/officeart/2005/8/layout/radial6"/>
    <dgm:cxn modelId="{F90EBBA1-F057-4AE3-84B8-5E9FFFC3D832}" type="presParOf" srcId="{AE607F78-F4C5-494F-9B38-ACD4BD0851C8}" destId="{EBE6AD27-07BF-415A-A15C-B60288D3B1F5}" srcOrd="13" destOrd="0" presId="urn:microsoft.com/office/officeart/2005/8/layout/radial6"/>
    <dgm:cxn modelId="{FC6F8113-3569-464F-86A3-ABF4D8B476AE}" type="presParOf" srcId="{AE607F78-F4C5-494F-9B38-ACD4BD0851C8}" destId="{1285A12E-2A1A-48AE-B1A6-7746E05D97C7}" srcOrd="14" destOrd="0" presId="urn:microsoft.com/office/officeart/2005/8/layout/radial6"/>
    <dgm:cxn modelId="{7B255650-E08A-432D-95AC-9EEA4F41E729}" type="presParOf" srcId="{AE607F78-F4C5-494F-9B38-ACD4BD0851C8}" destId="{B3F4CBBB-6E5A-4529-86E4-8429EF79517A}" srcOrd="15" destOrd="0" presId="urn:microsoft.com/office/officeart/2005/8/layout/radial6"/>
    <dgm:cxn modelId="{F95AB243-FFC2-441A-A414-3F44166BCF7A}" type="presParOf" srcId="{AE607F78-F4C5-494F-9B38-ACD4BD0851C8}" destId="{B5D21688-3207-43B6-8F49-42767951CE6F}" srcOrd="16" destOrd="0" presId="urn:microsoft.com/office/officeart/2005/8/layout/radial6"/>
    <dgm:cxn modelId="{37E8E3F6-CB87-4949-8A85-AC976AFDB12B}" type="presParOf" srcId="{AE607F78-F4C5-494F-9B38-ACD4BD0851C8}" destId="{67B07FB4-2C37-4AC7-8B93-3A1F7C5F022C}" srcOrd="17" destOrd="0" presId="urn:microsoft.com/office/officeart/2005/8/layout/radial6"/>
    <dgm:cxn modelId="{8C844E56-A829-4A5A-BF9E-2D5FE261D3CE}" type="presParOf" srcId="{AE607F78-F4C5-494F-9B38-ACD4BD0851C8}" destId="{0C3E450C-DFB0-417A-B1EE-D57B856A3C5F}" srcOrd="18" destOrd="0" presId="urn:microsoft.com/office/officeart/2005/8/layout/radial6"/>
    <dgm:cxn modelId="{2F7EF2F4-CA10-4AB1-9BDB-C9D549DF87DB}" type="presParOf" srcId="{AE607F78-F4C5-494F-9B38-ACD4BD0851C8}" destId="{CA395D0A-E0E2-44BD-8C4B-86A2EA95F126}" srcOrd="19" destOrd="0" presId="urn:microsoft.com/office/officeart/2005/8/layout/radial6"/>
    <dgm:cxn modelId="{313FB76C-0277-458B-9E35-7FE8CD671B2A}" type="presParOf" srcId="{AE607F78-F4C5-494F-9B38-ACD4BD0851C8}" destId="{B63B1C9A-25C5-4EA6-A1C1-28EC8304865E}" srcOrd="20" destOrd="0" presId="urn:microsoft.com/office/officeart/2005/8/layout/radial6"/>
    <dgm:cxn modelId="{C5D1B352-9D0E-4365-B84E-D818C2CC840F}" type="presParOf" srcId="{AE607F78-F4C5-494F-9B38-ACD4BD0851C8}" destId="{2AA58290-2A9D-4281-BCDE-BA78A066B756}" srcOrd="21" destOrd="0" presId="urn:microsoft.com/office/officeart/2005/8/layout/radial6"/>
    <dgm:cxn modelId="{58653E34-193D-42B5-9003-EA17E5FA07AF}" type="presParOf" srcId="{AE607F78-F4C5-494F-9B38-ACD4BD0851C8}" destId="{228DEF84-14DC-4B3D-86FA-CFA0AADBC878}" srcOrd="22" destOrd="0" presId="urn:microsoft.com/office/officeart/2005/8/layout/radial6"/>
    <dgm:cxn modelId="{2F621CA8-51BB-4493-BC34-DCD838AD3353}" type="presParOf" srcId="{AE607F78-F4C5-494F-9B38-ACD4BD0851C8}" destId="{3899E26A-A83C-4FF4-9986-B6A3803D6D47}" srcOrd="23" destOrd="0" presId="urn:microsoft.com/office/officeart/2005/8/layout/radial6"/>
    <dgm:cxn modelId="{67872124-859F-4F5F-8F82-532BF71F7E8A}" type="presParOf" srcId="{AE607F78-F4C5-494F-9B38-ACD4BD0851C8}" destId="{5BFDDD9E-7FF1-4597-96B1-16D62ABF5069}"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77B9AC-A53E-468E-8B53-290426CA8226}" type="doc">
      <dgm:prSet loTypeId="urn:microsoft.com/office/officeart/2005/8/layout/hierarchy4" loCatId="list" qsTypeId="urn:microsoft.com/office/officeart/2005/8/quickstyle/simple1" qsCatId="simple" csTypeId="urn:microsoft.com/office/officeart/2005/8/colors/colorful1#2" csCatId="colorful" phldr="1"/>
      <dgm:spPr/>
      <dgm:t>
        <a:bodyPr/>
        <a:lstStyle/>
        <a:p>
          <a:endParaRPr lang="fr-BE"/>
        </a:p>
      </dgm:t>
    </dgm:pt>
    <dgm:pt modelId="{05564862-761B-4018-AD77-6665D3264341}">
      <dgm:prSet phldrT="[Texte]"/>
      <dgm:spPr/>
      <dgm:t>
        <a:bodyPr/>
        <a:lstStyle/>
        <a:p>
          <a:r>
            <a:rPr lang="fr-BE" dirty="0" err="1" smtClean="0">
              <a:solidFill>
                <a:schemeClr val="tx2"/>
              </a:solidFill>
            </a:rPr>
            <a:t>eResources</a:t>
          </a:r>
          <a:endParaRPr lang="fr-BE" dirty="0">
            <a:solidFill>
              <a:schemeClr val="tx2"/>
            </a:solidFill>
          </a:endParaRPr>
        </a:p>
      </dgm:t>
    </dgm:pt>
    <dgm:pt modelId="{663233B9-6A9A-4AF0-959F-EE521850745F}" type="parTrans" cxnId="{C158ADE5-23F0-4BFD-BAFC-21397796A630}">
      <dgm:prSet/>
      <dgm:spPr/>
      <dgm:t>
        <a:bodyPr/>
        <a:lstStyle/>
        <a:p>
          <a:endParaRPr lang="fr-BE"/>
        </a:p>
      </dgm:t>
    </dgm:pt>
    <dgm:pt modelId="{7B457BD2-6AE8-44FC-8CB9-78782209D772}" type="sibTrans" cxnId="{C158ADE5-23F0-4BFD-BAFC-21397796A630}">
      <dgm:prSet/>
      <dgm:spPr/>
      <dgm:t>
        <a:bodyPr/>
        <a:lstStyle/>
        <a:p>
          <a:endParaRPr lang="fr-BE"/>
        </a:p>
      </dgm:t>
    </dgm:pt>
    <dgm:pt modelId="{20D0BFD2-B7D9-4901-A1DA-34848D46F76D}">
      <dgm:prSet phldrT="[Texte]" custT="1"/>
      <dgm:spPr/>
      <dgm:t>
        <a:bodyPr/>
        <a:lstStyle/>
        <a:p>
          <a:r>
            <a:rPr lang="fr-BE" sz="3000" dirty="0" smtClean="0">
              <a:solidFill>
                <a:schemeClr val="tx2"/>
              </a:solidFill>
            </a:rPr>
            <a:t>Packages / </a:t>
          </a:r>
          <a:r>
            <a:rPr lang="fr-BE" sz="3000" dirty="0" err="1" smtClean="0">
              <a:solidFill>
                <a:schemeClr val="tx2"/>
              </a:solidFill>
            </a:rPr>
            <a:t>Databases</a:t>
          </a:r>
          <a:r>
            <a:rPr lang="fr-BE" sz="3000" dirty="0" smtClean="0">
              <a:solidFill>
                <a:schemeClr val="tx2"/>
              </a:solidFill>
            </a:rPr>
            <a:t> </a:t>
          </a:r>
          <a:r>
            <a:rPr lang="fr-BE" sz="3000" dirty="0" err="1" smtClean="0">
              <a:solidFill>
                <a:schemeClr val="tx2"/>
              </a:solidFill>
            </a:rPr>
            <a:t>with</a:t>
          </a:r>
          <a:r>
            <a:rPr lang="fr-BE" sz="3000" dirty="0" smtClean="0">
              <a:solidFill>
                <a:schemeClr val="tx2"/>
              </a:solidFill>
            </a:rPr>
            <a:t> FT</a:t>
          </a:r>
          <a:endParaRPr lang="fr-BE" sz="3000" dirty="0">
            <a:solidFill>
              <a:schemeClr val="tx2"/>
            </a:solidFill>
          </a:endParaRPr>
        </a:p>
      </dgm:t>
    </dgm:pt>
    <dgm:pt modelId="{9EBC14DF-FF1A-4CD2-A68A-B0EAEBADC719}" type="parTrans" cxnId="{70BD8B8B-D72E-42B0-8C43-D32AECFF9B13}">
      <dgm:prSet/>
      <dgm:spPr/>
      <dgm:t>
        <a:bodyPr/>
        <a:lstStyle/>
        <a:p>
          <a:endParaRPr lang="fr-BE"/>
        </a:p>
      </dgm:t>
    </dgm:pt>
    <dgm:pt modelId="{BC0A02F9-048D-46EC-96CB-999175ED0000}" type="sibTrans" cxnId="{70BD8B8B-D72E-42B0-8C43-D32AECFF9B13}">
      <dgm:prSet/>
      <dgm:spPr/>
      <dgm:t>
        <a:bodyPr/>
        <a:lstStyle/>
        <a:p>
          <a:endParaRPr lang="fr-BE"/>
        </a:p>
      </dgm:t>
    </dgm:pt>
    <dgm:pt modelId="{83A602AC-4317-499F-8BBC-FCDD6C69F384}">
      <dgm:prSet phldrT="[Texte]"/>
      <dgm:spPr/>
      <dgm:t>
        <a:bodyPr/>
        <a:lstStyle/>
        <a:p>
          <a:r>
            <a:rPr lang="fr-BE" dirty="0" err="1" smtClean="0">
              <a:solidFill>
                <a:schemeClr val="tx2"/>
              </a:solidFill>
            </a:rPr>
            <a:t>eBooks</a:t>
          </a:r>
          <a:endParaRPr lang="fr-BE" dirty="0">
            <a:solidFill>
              <a:schemeClr val="tx2"/>
            </a:solidFill>
          </a:endParaRPr>
        </a:p>
      </dgm:t>
    </dgm:pt>
    <dgm:pt modelId="{D6A2A7A2-8F99-4952-8F5F-B4DA9021C04B}" type="parTrans" cxnId="{A1B8F2F0-F62E-46A9-9CB6-0D9B3A0BAB7B}">
      <dgm:prSet/>
      <dgm:spPr/>
      <dgm:t>
        <a:bodyPr/>
        <a:lstStyle/>
        <a:p>
          <a:endParaRPr lang="fr-BE"/>
        </a:p>
      </dgm:t>
    </dgm:pt>
    <dgm:pt modelId="{E8763FB4-1321-44C6-90EB-299E04E77C2B}" type="sibTrans" cxnId="{A1B8F2F0-F62E-46A9-9CB6-0D9B3A0BAB7B}">
      <dgm:prSet/>
      <dgm:spPr/>
      <dgm:t>
        <a:bodyPr/>
        <a:lstStyle/>
        <a:p>
          <a:endParaRPr lang="fr-BE"/>
        </a:p>
      </dgm:t>
    </dgm:pt>
    <dgm:pt modelId="{97593AAD-BCE0-42E5-88FB-7FC3FDC6AB12}">
      <dgm:prSet phldrT="[Texte]"/>
      <dgm:spPr/>
      <dgm:t>
        <a:bodyPr/>
        <a:lstStyle/>
        <a:p>
          <a:r>
            <a:rPr lang="fr-BE" dirty="0" err="1" smtClean="0">
              <a:solidFill>
                <a:schemeClr val="tx2"/>
              </a:solidFill>
            </a:rPr>
            <a:t>eJournals</a:t>
          </a:r>
          <a:endParaRPr lang="fr-BE" dirty="0">
            <a:solidFill>
              <a:schemeClr val="tx2"/>
            </a:solidFill>
          </a:endParaRPr>
        </a:p>
      </dgm:t>
    </dgm:pt>
    <dgm:pt modelId="{37CC2C3D-B90F-4DC3-8235-63A8F756FD54}" type="parTrans" cxnId="{396A3577-3CE6-46A1-A3AC-94E73EA6E2AB}">
      <dgm:prSet/>
      <dgm:spPr/>
      <dgm:t>
        <a:bodyPr/>
        <a:lstStyle/>
        <a:p>
          <a:endParaRPr lang="fr-BE"/>
        </a:p>
      </dgm:t>
    </dgm:pt>
    <dgm:pt modelId="{2299ADEB-0F93-4DA0-B990-135AB9A475EB}" type="sibTrans" cxnId="{396A3577-3CE6-46A1-A3AC-94E73EA6E2AB}">
      <dgm:prSet/>
      <dgm:spPr/>
      <dgm:t>
        <a:bodyPr/>
        <a:lstStyle/>
        <a:p>
          <a:endParaRPr lang="fr-BE"/>
        </a:p>
      </dgm:t>
    </dgm:pt>
    <dgm:pt modelId="{9711D42E-5AC3-47F9-BBFC-3C646519DF56}">
      <dgm:prSet phldrT="[Texte]" custT="1"/>
      <dgm:spPr/>
      <dgm:t>
        <a:bodyPr/>
        <a:lstStyle/>
        <a:p>
          <a:r>
            <a:rPr lang="fr-BE" sz="3000" dirty="0" err="1" smtClean="0">
              <a:solidFill>
                <a:schemeClr val="tx2"/>
              </a:solidFill>
            </a:rPr>
            <a:t>Databases</a:t>
          </a:r>
          <a:r>
            <a:rPr lang="fr-BE" sz="3000" dirty="0" smtClean="0">
              <a:solidFill>
                <a:schemeClr val="tx2"/>
              </a:solidFill>
            </a:rPr>
            <a:t> </a:t>
          </a:r>
          <a:r>
            <a:rPr lang="fr-BE" sz="3000" dirty="0" err="1" smtClean="0">
              <a:solidFill>
                <a:schemeClr val="tx2"/>
              </a:solidFill>
            </a:rPr>
            <a:t>without</a:t>
          </a:r>
          <a:r>
            <a:rPr lang="fr-BE" sz="3000" dirty="0" smtClean="0">
              <a:solidFill>
                <a:schemeClr val="tx2"/>
              </a:solidFill>
            </a:rPr>
            <a:t> FT</a:t>
          </a:r>
          <a:endParaRPr lang="fr-BE" sz="3000" dirty="0">
            <a:solidFill>
              <a:schemeClr val="tx2"/>
            </a:solidFill>
          </a:endParaRPr>
        </a:p>
      </dgm:t>
    </dgm:pt>
    <dgm:pt modelId="{453AEB66-CA92-45A9-A37F-BB79AA77A2AE}" type="parTrans" cxnId="{A8E9929D-AE43-4108-89ED-9209960C0C24}">
      <dgm:prSet/>
      <dgm:spPr/>
      <dgm:t>
        <a:bodyPr/>
        <a:lstStyle/>
        <a:p>
          <a:endParaRPr lang="fr-BE"/>
        </a:p>
      </dgm:t>
    </dgm:pt>
    <dgm:pt modelId="{C7BC0593-A518-4DF8-9D4B-5BD98B094916}" type="sibTrans" cxnId="{A8E9929D-AE43-4108-89ED-9209960C0C24}">
      <dgm:prSet/>
      <dgm:spPr/>
      <dgm:t>
        <a:bodyPr/>
        <a:lstStyle/>
        <a:p>
          <a:endParaRPr lang="fr-BE"/>
        </a:p>
      </dgm:t>
    </dgm:pt>
    <dgm:pt modelId="{4062A1BE-28A9-4EDC-AFFF-DDF0EB42F7A4}" type="pres">
      <dgm:prSet presAssocID="{6777B9AC-A53E-468E-8B53-290426CA8226}" presName="Name0" presStyleCnt="0">
        <dgm:presLayoutVars>
          <dgm:chPref val="1"/>
          <dgm:dir/>
          <dgm:animOne val="branch"/>
          <dgm:animLvl val="lvl"/>
          <dgm:resizeHandles/>
        </dgm:presLayoutVars>
      </dgm:prSet>
      <dgm:spPr/>
      <dgm:t>
        <a:bodyPr/>
        <a:lstStyle/>
        <a:p>
          <a:endParaRPr lang="fr-BE"/>
        </a:p>
      </dgm:t>
    </dgm:pt>
    <dgm:pt modelId="{E991B9AF-9749-45FC-9774-DF215F9A32B3}" type="pres">
      <dgm:prSet presAssocID="{05564862-761B-4018-AD77-6665D3264341}" presName="vertOne" presStyleCnt="0"/>
      <dgm:spPr/>
    </dgm:pt>
    <dgm:pt modelId="{3A754227-4F1E-4C4F-9B74-621147A3E5AC}" type="pres">
      <dgm:prSet presAssocID="{05564862-761B-4018-AD77-6665D3264341}" presName="txOne" presStyleLbl="node0" presStyleIdx="0" presStyleCnt="1">
        <dgm:presLayoutVars>
          <dgm:chPref val="3"/>
        </dgm:presLayoutVars>
      </dgm:prSet>
      <dgm:spPr/>
      <dgm:t>
        <a:bodyPr/>
        <a:lstStyle/>
        <a:p>
          <a:endParaRPr lang="fr-BE"/>
        </a:p>
      </dgm:t>
    </dgm:pt>
    <dgm:pt modelId="{07BC0A52-82D0-43A1-8203-14DD3CCA63F4}" type="pres">
      <dgm:prSet presAssocID="{05564862-761B-4018-AD77-6665D3264341}" presName="parTransOne" presStyleCnt="0"/>
      <dgm:spPr/>
    </dgm:pt>
    <dgm:pt modelId="{78B8C2AD-6261-4259-80A0-D065EC723FAF}" type="pres">
      <dgm:prSet presAssocID="{05564862-761B-4018-AD77-6665D3264341}" presName="horzOne" presStyleCnt="0"/>
      <dgm:spPr/>
    </dgm:pt>
    <dgm:pt modelId="{E3612A20-D03C-44B6-80AF-F7803BB1A044}" type="pres">
      <dgm:prSet presAssocID="{20D0BFD2-B7D9-4901-A1DA-34848D46F76D}" presName="vertTwo" presStyleCnt="0"/>
      <dgm:spPr/>
    </dgm:pt>
    <dgm:pt modelId="{7F89753D-3613-4E6C-9993-6E859F8FA6CC}" type="pres">
      <dgm:prSet presAssocID="{20D0BFD2-B7D9-4901-A1DA-34848D46F76D}" presName="txTwo" presStyleLbl="node2" presStyleIdx="0" presStyleCnt="2" custScaleX="99131" custLinFactNeighborX="-19285" custLinFactNeighborY="45611">
        <dgm:presLayoutVars>
          <dgm:chPref val="3"/>
        </dgm:presLayoutVars>
      </dgm:prSet>
      <dgm:spPr/>
      <dgm:t>
        <a:bodyPr/>
        <a:lstStyle/>
        <a:p>
          <a:endParaRPr lang="fr-BE"/>
        </a:p>
      </dgm:t>
    </dgm:pt>
    <dgm:pt modelId="{7C216BB1-5787-4B90-AC5A-3C2D043861B0}" type="pres">
      <dgm:prSet presAssocID="{20D0BFD2-B7D9-4901-A1DA-34848D46F76D}" presName="parTransTwo" presStyleCnt="0"/>
      <dgm:spPr/>
    </dgm:pt>
    <dgm:pt modelId="{7A1A4C84-5CBD-422A-A2BC-E6C7CCD49583}" type="pres">
      <dgm:prSet presAssocID="{20D0BFD2-B7D9-4901-A1DA-34848D46F76D}" presName="horzTwo" presStyleCnt="0"/>
      <dgm:spPr/>
    </dgm:pt>
    <dgm:pt modelId="{A7DE0D2F-C39A-4231-8972-1058FCD3EC6C}" type="pres">
      <dgm:prSet presAssocID="{83A602AC-4317-499F-8BBC-FCDD6C69F384}" presName="vertThree" presStyleCnt="0"/>
      <dgm:spPr/>
    </dgm:pt>
    <dgm:pt modelId="{72B9154F-FD1B-4A50-A493-1DC0DC1AC70F}" type="pres">
      <dgm:prSet presAssocID="{83A602AC-4317-499F-8BBC-FCDD6C69F384}" presName="txThree" presStyleLbl="node3" presStyleIdx="0" presStyleCnt="2">
        <dgm:presLayoutVars>
          <dgm:chPref val="3"/>
        </dgm:presLayoutVars>
      </dgm:prSet>
      <dgm:spPr/>
      <dgm:t>
        <a:bodyPr/>
        <a:lstStyle/>
        <a:p>
          <a:endParaRPr lang="fr-BE"/>
        </a:p>
      </dgm:t>
    </dgm:pt>
    <dgm:pt modelId="{6F15C4B9-676C-4ECD-A426-55BCFBC9E84A}" type="pres">
      <dgm:prSet presAssocID="{83A602AC-4317-499F-8BBC-FCDD6C69F384}" presName="horzThree" presStyleCnt="0"/>
      <dgm:spPr/>
    </dgm:pt>
    <dgm:pt modelId="{FD0DADC5-128F-4130-9798-CB9D39C09601}" type="pres">
      <dgm:prSet presAssocID="{E8763FB4-1321-44C6-90EB-299E04E77C2B}" presName="sibSpaceThree" presStyleCnt="0"/>
      <dgm:spPr/>
    </dgm:pt>
    <dgm:pt modelId="{6714D32D-341F-4484-A5DB-B74C2D1D4200}" type="pres">
      <dgm:prSet presAssocID="{97593AAD-BCE0-42E5-88FB-7FC3FDC6AB12}" presName="vertThree" presStyleCnt="0"/>
      <dgm:spPr/>
    </dgm:pt>
    <dgm:pt modelId="{2D00BC89-76EF-4DF4-B37E-5C8538D0013A}" type="pres">
      <dgm:prSet presAssocID="{97593AAD-BCE0-42E5-88FB-7FC3FDC6AB12}" presName="txThree" presStyleLbl="node3" presStyleIdx="1" presStyleCnt="2">
        <dgm:presLayoutVars>
          <dgm:chPref val="3"/>
        </dgm:presLayoutVars>
      </dgm:prSet>
      <dgm:spPr/>
      <dgm:t>
        <a:bodyPr/>
        <a:lstStyle/>
        <a:p>
          <a:endParaRPr lang="fr-BE"/>
        </a:p>
      </dgm:t>
    </dgm:pt>
    <dgm:pt modelId="{33ACEEB2-2504-47BF-B54B-28CCACC40551}" type="pres">
      <dgm:prSet presAssocID="{97593AAD-BCE0-42E5-88FB-7FC3FDC6AB12}" presName="horzThree" presStyleCnt="0"/>
      <dgm:spPr/>
    </dgm:pt>
    <dgm:pt modelId="{B17D1A41-E7CC-456A-9458-7E076B6843F5}" type="pres">
      <dgm:prSet presAssocID="{BC0A02F9-048D-46EC-96CB-999175ED0000}" presName="sibSpaceTwo" presStyleCnt="0"/>
      <dgm:spPr/>
    </dgm:pt>
    <dgm:pt modelId="{9759C775-6D76-418F-AAB1-3A29D7A89B7E}" type="pres">
      <dgm:prSet presAssocID="{9711D42E-5AC3-47F9-BBFC-3C646519DF56}" presName="vertTwo" presStyleCnt="0"/>
      <dgm:spPr/>
    </dgm:pt>
    <dgm:pt modelId="{F8FE23B9-6D4E-4E98-A3D5-5B01FCD263D7}" type="pres">
      <dgm:prSet presAssocID="{9711D42E-5AC3-47F9-BBFC-3C646519DF56}" presName="txTwo" presStyleLbl="node2" presStyleIdx="1" presStyleCnt="2" custScaleY="99334" custLinFactNeighborX="-5708" custLinFactNeighborY="3831">
        <dgm:presLayoutVars>
          <dgm:chPref val="3"/>
        </dgm:presLayoutVars>
      </dgm:prSet>
      <dgm:spPr/>
      <dgm:t>
        <a:bodyPr/>
        <a:lstStyle/>
        <a:p>
          <a:endParaRPr lang="fr-BE"/>
        </a:p>
      </dgm:t>
    </dgm:pt>
    <dgm:pt modelId="{C33F7D74-76FF-410D-BDC6-0FF75DE203F0}" type="pres">
      <dgm:prSet presAssocID="{9711D42E-5AC3-47F9-BBFC-3C646519DF56}" presName="horzTwo" presStyleCnt="0"/>
      <dgm:spPr/>
    </dgm:pt>
  </dgm:ptLst>
  <dgm:cxnLst>
    <dgm:cxn modelId="{4F57750D-1AE1-4C32-B0E4-FCDBB54C51FC}" type="presOf" srcId="{9711D42E-5AC3-47F9-BBFC-3C646519DF56}" destId="{F8FE23B9-6D4E-4E98-A3D5-5B01FCD263D7}" srcOrd="0" destOrd="0" presId="urn:microsoft.com/office/officeart/2005/8/layout/hierarchy4"/>
    <dgm:cxn modelId="{65D43B5A-BE19-4246-B18A-4FF38293CFB0}" type="presOf" srcId="{20D0BFD2-B7D9-4901-A1DA-34848D46F76D}" destId="{7F89753D-3613-4E6C-9993-6E859F8FA6CC}" srcOrd="0" destOrd="0" presId="urn:microsoft.com/office/officeart/2005/8/layout/hierarchy4"/>
    <dgm:cxn modelId="{A8E9929D-AE43-4108-89ED-9209960C0C24}" srcId="{05564862-761B-4018-AD77-6665D3264341}" destId="{9711D42E-5AC3-47F9-BBFC-3C646519DF56}" srcOrd="1" destOrd="0" parTransId="{453AEB66-CA92-45A9-A37F-BB79AA77A2AE}" sibTransId="{C7BC0593-A518-4DF8-9D4B-5BD98B094916}"/>
    <dgm:cxn modelId="{0B56046C-D64A-48D4-B56B-74BFE1111536}" type="presOf" srcId="{83A602AC-4317-499F-8BBC-FCDD6C69F384}" destId="{72B9154F-FD1B-4A50-A493-1DC0DC1AC70F}" srcOrd="0" destOrd="0" presId="urn:microsoft.com/office/officeart/2005/8/layout/hierarchy4"/>
    <dgm:cxn modelId="{19B55DED-80A8-40AD-8FFF-8C94C05DD2D6}" type="presOf" srcId="{05564862-761B-4018-AD77-6665D3264341}" destId="{3A754227-4F1E-4C4F-9B74-621147A3E5AC}" srcOrd="0" destOrd="0" presId="urn:microsoft.com/office/officeart/2005/8/layout/hierarchy4"/>
    <dgm:cxn modelId="{A1B8F2F0-F62E-46A9-9CB6-0D9B3A0BAB7B}" srcId="{20D0BFD2-B7D9-4901-A1DA-34848D46F76D}" destId="{83A602AC-4317-499F-8BBC-FCDD6C69F384}" srcOrd="0" destOrd="0" parTransId="{D6A2A7A2-8F99-4952-8F5F-B4DA9021C04B}" sibTransId="{E8763FB4-1321-44C6-90EB-299E04E77C2B}"/>
    <dgm:cxn modelId="{70BD8B8B-D72E-42B0-8C43-D32AECFF9B13}" srcId="{05564862-761B-4018-AD77-6665D3264341}" destId="{20D0BFD2-B7D9-4901-A1DA-34848D46F76D}" srcOrd="0" destOrd="0" parTransId="{9EBC14DF-FF1A-4CD2-A68A-B0EAEBADC719}" sibTransId="{BC0A02F9-048D-46EC-96CB-999175ED0000}"/>
    <dgm:cxn modelId="{C158ADE5-23F0-4BFD-BAFC-21397796A630}" srcId="{6777B9AC-A53E-468E-8B53-290426CA8226}" destId="{05564862-761B-4018-AD77-6665D3264341}" srcOrd="0" destOrd="0" parTransId="{663233B9-6A9A-4AF0-959F-EE521850745F}" sibTransId="{7B457BD2-6AE8-44FC-8CB9-78782209D772}"/>
    <dgm:cxn modelId="{396A3577-3CE6-46A1-A3AC-94E73EA6E2AB}" srcId="{20D0BFD2-B7D9-4901-A1DA-34848D46F76D}" destId="{97593AAD-BCE0-42E5-88FB-7FC3FDC6AB12}" srcOrd="1" destOrd="0" parTransId="{37CC2C3D-B90F-4DC3-8235-63A8F756FD54}" sibTransId="{2299ADEB-0F93-4DA0-B990-135AB9A475EB}"/>
    <dgm:cxn modelId="{381BCA2B-A80A-4F23-BA34-0053C05D3BE1}" type="presOf" srcId="{6777B9AC-A53E-468E-8B53-290426CA8226}" destId="{4062A1BE-28A9-4EDC-AFFF-DDF0EB42F7A4}" srcOrd="0" destOrd="0" presId="urn:microsoft.com/office/officeart/2005/8/layout/hierarchy4"/>
    <dgm:cxn modelId="{F64F836A-CC83-4885-BED8-A4E23D322596}" type="presOf" srcId="{97593AAD-BCE0-42E5-88FB-7FC3FDC6AB12}" destId="{2D00BC89-76EF-4DF4-B37E-5C8538D0013A}" srcOrd="0" destOrd="0" presId="urn:microsoft.com/office/officeart/2005/8/layout/hierarchy4"/>
    <dgm:cxn modelId="{8E8B8B99-7836-4F7F-BDAD-8C6A09AE2384}" type="presParOf" srcId="{4062A1BE-28A9-4EDC-AFFF-DDF0EB42F7A4}" destId="{E991B9AF-9749-45FC-9774-DF215F9A32B3}" srcOrd="0" destOrd="0" presId="urn:microsoft.com/office/officeart/2005/8/layout/hierarchy4"/>
    <dgm:cxn modelId="{2F5034D7-605E-485C-A37F-10CE0EF8DF90}" type="presParOf" srcId="{E991B9AF-9749-45FC-9774-DF215F9A32B3}" destId="{3A754227-4F1E-4C4F-9B74-621147A3E5AC}" srcOrd="0" destOrd="0" presId="urn:microsoft.com/office/officeart/2005/8/layout/hierarchy4"/>
    <dgm:cxn modelId="{C2C3EBC9-63DC-40DC-BD7E-E45B0DCD28FC}" type="presParOf" srcId="{E991B9AF-9749-45FC-9774-DF215F9A32B3}" destId="{07BC0A52-82D0-43A1-8203-14DD3CCA63F4}" srcOrd="1" destOrd="0" presId="urn:microsoft.com/office/officeart/2005/8/layout/hierarchy4"/>
    <dgm:cxn modelId="{97995309-4BC2-489A-B642-269EA516026E}" type="presParOf" srcId="{E991B9AF-9749-45FC-9774-DF215F9A32B3}" destId="{78B8C2AD-6261-4259-80A0-D065EC723FAF}" srcOrd="2" destOrd="0" presId="urn:microsoft.com/office/officeart/2005/8/layout/hierarchy4"/>
    <dgm:cxn modelId="{1D104AAF-7D3D-4F15-9C1F-EB86BA48AECF}" type="presParOf" srcId="{78B8C2AD-6261-4259-80A0-D065EC723FAF}" destId="{E3612A20-D03C-44B6-80AF-F7803BB1A044}" srcOrd="0" destOrd="0" presId="urn:microsoft.com/office/officeart/2005/8/layout/hierarchy4"/>
    <dgm:cxn modelId="{B3F1BD09-4404-492C-A00A-F35949D78E7D}" type="presParOf" srcId="{E3612A20-D03C-44B6-80AF-F7803BB1A044}" destId="{7F89753D-3613-4E6C-9993-6E859F8FA6CC}" srcOrd="0" destOrd="0" presId="urn:microsoft.com/office/officeart/2005/8/layout/hierarchy4"/>
    <dgm:cxn modelId="{2CF62CDF-CAF4-411E-B091-CAD5AD58919D}" type="presParOf" srcId="{E3612A20-D03C-44B6-80AF-F7803BB1A044}" destId="{7C216BB1-5787-4B90-AC5A-3C2D043861B0}" srcOrd="1" destOrd="0" presId="urn:microsoft.com/office/officeart/2005/8/layout/hierarchy4"/>
    <dgm:cxn modelId="{9E6ABA8A-F620-4BCE-B536-A76A4B40D9A1}" type="presParOf" srcId="{E3612A20-D03C-44B6-80AF-F7803BB1A044}" destId="{7A1A4C84-5CBD-422A-A2BC-E6C7CCD49583}" srcOrd="2" destOrd="0" presId="urn:microsoft.com/office/officeart/2005/8/layout/hierarchy4"/>
    <dgm:cxn modelId="{1DBE236E-C445-41BE-A838-97D71ED2273F}" type="presParOf" srcId="{7A1A4C84-5CBD-422A-A2BC-E6C7CCD49583}" destId="{A7DE0D2F-C39A-4231-8972-1058FCD3EC6C}" srcOrd="0" destOrd="0" presId="urn:microsoft.com/office/officeart/2005/8/layout/hierarchy4"/>
    <dgm:cxn modelId="{B44FF9BE-40FD-45C4-A794-3B0467891C7F}" type="presParOf" srcId="{A7DE0D2F-C39A-4231-8972-1058FCD3EC6C}" destId="{72B9154F-FD1B-4A50-A493-1DC0DC1AC70F}" srcOrd="0" destOrd="0" presId="urn:microsoft.com/office/officeart/2005/8/layout/hierarchy4"/>
    <dgm:cxn modelId="{AC65C2E6-88B1-4F16-BDBF-66D09F7609F1}" type="presParOf" srcId="{A7DE0D2F-C39A-4231-8972-1058FCD3EC6C}" destId="{6F15C4B9-676C-4ECD-A426-55BCFBC9E84A}" srcOrd="1" destOrd="0" presId="urn:microsoft.com/office/officeart/2005/8/layout/hierarchy4"/>
    <dgm:cxn modelId="{2B222A67-19EF-4E1C-974B-D0B86F82DBC5}" type="presParOf" srcId="{7A1A4C84-5CBD-422A-A2BC-E6C7CCD49583}" destId="{FD0DADC5-128F-4130-9798-CB9D39C09601}" srcOrd="1" destOrd="0" presId="urn:microsoft.com/office/officeart/2005/8/layout/hierarchy4"/>
    <dgm:cxn modelId="{75F04B8C-3D5D-4523-8605-6071E184DFDC}" type="presParOf" srcId="{7A1A4C84-5CBD-422A-A2BC-E6C7CCD49583}" destId="{6714D32D-341F-4484-A5DB-B74C2D1D4200}" srcOrd="2" destOrd="0" presId="urn:microsoft.com/office/officeart/2005/8/layout/hierarchy4"/>
    <dgm:cxn modelId="{616320D6-A8A6-4DAE-9045-2E5C058FB12D}" type="presParOf" srcId="{6714D32D-341F-4484-A5DB-B74C2D1D4200}" destId="{2D00BC89-76EF-4DF4-B37E-5C8538D0013A}" srcOrd="0" destOrd="0" presId="urn:microsoft.com/office/officeart/2005/8/layout/hierarchy4"/>
    <dgm:cxn modelId="{33C45159-1AFB-4B89-951D-257FEEB7B754}" type="presParOf" srcId="{6714D32D-341F-4484-A5DB-B74C2D1D4200}" destId="{33ACEEB2-2504-47BF-B54B-28CCACC40551}" srcOrd="1" destOrd="0" presId="urn:microsoft.com/office/officeart/2005/8/layout/hierarchy4"/>
    <dgm:cxn modelId="{834DEAFC-A2FC-40CE-8A20-E94431FD729F}" type="presParOf" srcId="{78B8C2AD-6261-4259-80A0-D065EC723FAF}" destId="{B17D1A41-E7CC-456A-9458-7E076B6843F5}" srcOrd="1" destOrd="0" presId="urn:microsoft.com/office/officeart/2005/8/layout/hierarchy4"/>
    <dgm:cxn modelId="{6E85F979-5695-46CE-9C19-2CCF0F08776A}" type="presParOf" srcId="{78B8C2AD-6261-4259-80A0-D065EC723FAF}" destId="{9759C775-6D76-418F-AAB1-3A29D7A89B7E}" srcOrd="2" destOrd="0" presId="urn:microsoft.com/office/officeart/2005/8/layout/hierarchy4"/>
    <dgm:cxn modelId="{5427A5CC-6FC1-4779-B746-263D02C4C739}" type="presParOf" srcId="{9759C775-6D76-418F-AAB1-3A29D7A89B7E}" destId="{F8FE23B9-6D4E-4E98-A3D5-5B01FCD263D7}" srcOrd="0" destOrd="0" presId="urn:microsoft.com/office/officeart/2005/8/layout/hierarchy4"/>
    <dgm:cxn modelId="{838DD99F-86F7-4383-A968-7E0849AA3FCC}" type="presParOf" srcId="{9759C775-6D76-418F-AAB1-3A29D7A89B7E}" destId="{C33F7D74-76FF-410D-BDC6-0FF75DE203F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47AA9-AF15-4ABA-AFC2-AAC49CDC4AAA}">
      <dsp:nvSpPr>
        <dsp:cNvPr id="0" name=""/>
        <dsp:cNvSpPr/>
      </dsp:nvSpPr>
      <dsp:spPr>
        <a:xfrm>
          <a:off x="1667194" y="644325"/>
          <a:ext cx="4265227" cy="4265227"/>
        </a:xfrm>
        <a:prstGeom prst="blockArc">
          <a:avLst>
            <a:gd name="adj1" fmla="val 7644"/>
            <a:gd name="adj2" fmla="val 21592356"/>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557866" y="1535002"/>
          <a:ext cx="2474610" cy="24746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920264" y="1897400"/>
        <a:ext cx="1749814" cy="1749814"/>
      </dsp:txXfrm>
    </dsp:sp>
    <dsp:sp modelId="{B032B44D-6DD1-4C5D-BBC9-CC4001F77649}">
      <dsp:nvSpPr>
        <dsp:cNvPr id="0" name=""/>
        <dsp:cNvSpPr/>
      </dsp:nvSpPr>
      <dsp:spPr>
        <a:xfrm>
          <a:off x="5148344" y="2016226"/>
          <a:ext cx="1459890" cy="1512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5362140" y="2237677"/>
        <a:ext cx="1032298" cy="10692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C917-FF0E-46BB-8C81-F169120A2C7E}">
      <dsp:nvSpPr>
        <dsp:cNvPr id="0" name=""/>
        <dsp:cNvSpPr/>
      </dsp:nvSpPr>
      <dsp:spPr>
        <a:xfrm>
          <a:off x="1774367" y="637636"/>
          <a:ext cx="4269343" cy="4269343"/>
        </a:xfrm>
        <a:prstGeom prst="blockArc">
          <a:avLst>
            <a:gd name="adj1" fmla="val 5552741"/>
            <a:gd name="adj2" fmla="val 16352741"/>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774367" y="637636"/>
          <a:ext cx="4269343" cy="4269343"/>
        </a:xfrm>
        <a:prstGeom prst="blockArc">
          <a:avLst>
            <a:gd name="adj1" fmla="val 16352741"/>
            <a:gd name="adj2" fmla="val 5552741"/>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579118" y="1535002"/>
          <a:ext cx="2474610" cy="24746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941516" y="1897400"/>
        <a:ext cx="1749814" cy="1749814"/>
      </dsp:txXfrm>
    </dsp:sp>
    <dsp:sp modelId="{0041A55A-E510-40C9-9F93-9391387ED618}">
      <dsp:nvSpPr>
        <dsp:cNvPr id="0" name=""/>
        <dsp:cNvSpPr/>
      </dsp:nvSpPr>
      <dsp:spPr>
        <a:xfrm>
          <a:off x="3263651" y="-48812"/>
          <a:ext cx="1476004" cy="14760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479807" y="167344"/>
        <a:ext cx="1043692" cy="1043692"/>
      </dsp:txXfrm>
    </dsp:sp>
    <dsp:sp modelId="{779C599B-2528-44C5-B5FB-E633FFCFDC4D}">
      <dsp:nvSpPr>
        <dsp:cNvPr id="0" name=""/>
        <dsp:cNvSpPr/>
      </dsp:nvSpPr>
      <dsp:spPr>
        <a:xfrm>
          <a:off x="3078421" y="4117424"/>
          <a:ext cx="1476004" cy="14760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3294577" y="4333580"/>
        <a:ext cx="1043692" cy="1043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E207D-2001-4224-B851-5C82A5182F96}">
      <dsp:nvSpPr>
        <dsp:cNvPr id="0" name=""/>
        <dsp:cNvSpPr/>
      </dsp:nvSpPr>
      <dsp:spPr>
        <a:xfrm>
          <a:off x="1532424" y="697863"/>
          <a:ext cx="4563293" cy="4563293"/>
        </a:xfrm>
        <a:prstGeom prst="blockArc">
          <a:avLst>
            <a:gd name="adj1" fmla="val 8992754"/>
            <a:gd name="adj2" fmla="val 16407681"/>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CC917-FF0E-46BB-8C81-F169120A2C7E}">
      <dsp:nvSpPr>
        <dsp:cNvPr id="0" name=""/>
        <dsp:cNvSpPr/>
      </dsp:nvSpPr>
      <dsp:spPr>
        <a:xfrm>
          <a:off x="1534777" y="701929"/>
          <a:ext cx="4563293" cy="4563293"/>
        </a:xfrm>
        <a:prstGeom prst="blockArc">
          <a:avLst>
            <a:gd name="adj1" fmla="val 1800000"/>
            <a:gd name="adj2" fmla="val 90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536973" y="698133"/>
          <a:ext cx="4563293" cy="4563293"/>
        </a:xfrm>
        <a:prstGeom prst="blockArc">
          <a:avLst>
            <a:gd name="adj1" fmla="val 16400651"/>
            <a:gd name="adj2" fmla="val 1806764"/>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492249" y="1659401"/>
          <a:ext cx="2648349" cy="26483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880091" y="2047243"/>
        <a:ext cx="1872665" cy="1872665"/>
      </dsp:txXfrm>
    </dsp:sp>
    <dsp:sp modelId="{0041A55A-E510-40C9-9F93-9391387ED618}">
      <dsp:nvSpPr>
        <dsp:cNvPr id="0" name=""/>
        <dsp:cNvSpPr/>
      </dsp:nvSpPr>
      <dsp:spPr>
        <a:xfrm>
          <a:off x="3145031" y="-15817"/>
          <a:ext cx="1607192" cy="15414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380399" y="209921"/>
        <a:ext cx="1136456" cy="1089958"/>
      </dsp:txXfrm>
    </dsp:sp>
    <dsp:sp modelId="{779C599B-2528-44C5-B5FB-E633FFCFDC4D}">
      <dsp:nvSpPr>
        <dsp:cNvPr id="0" name=""/>
        <dsp:cNvSpPr/>
      </dsp:nvSpPr>
      <dsp:spPr>
        <a:xfrm>
          <a:off x="5010808" y="3362208"/>
          <a:ext cx="1471410" cy="14714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5226291" y="3577691"/>
        <a:ext cx="1040444" cy="1040444"/>
      </dsp:txXfrm>
    </dsp:sp>
    <dsp:sp modelId="{667F4CEF-4C52-47A3-9EA4-64815BD6DFD8}">
      <dsp:nvSpPr>
        <dsp:cNvPr id="0" name=""/>
        <dsp:cNvSpPr/>
      </dsp:nvSpPr>
      <dsp:spPr>
        <a:xfrm>
          <a:off x="1150628" y="3362208"/>
          <a:ext cx="1471410" cy="14714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Acquisition</a:t>
          </a:r>
          <a:endParaRPr lang="fr-BE" sz="1600" b="1" kern="1200" dirty="0">
            <a:solidFill>
              <a:schemeClr val="tx2"/>
            </a:solidFill>
          </a:endParaRPr>
        </a:p>
      </dsp:txBody>
      <dsp:txXfrm>
        <a:off x="1366111" y="3577691"/>
        <a:ext cx="1040444" cy="1040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C0B8-ACD4-4CB3-B92A-F709C55AD9D2}">
      <dsp:nvSpPr>
        <dsp:cNvPr id="0" name=""/>
        <dsp:cNvSpPr/>
      </dsp:nvSpPr>
      <dsp:spPr>
        <a:xfrm>
          <a:off x="1683809" y="646708"/>
          <a:ext cx="4265227" cy="4265227"/>
        </a:xfrm>
        <a:prstGeom prst="blockArc">
          <a:avLst>
            <a:gd name="adj1" fmla="val 10796594"/>
            <a:gd name="adj2" fmla="val 16353031"/>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E207D-2001-4224-B851-5C82A5182F96}">
      <dsp:nvSpPr>
        <dsp:cNvPr id="0" name=""/>
        <dsp:cNvSpPr/>
      </dsp:nvSpPr>
      <dsp:spPr>
        <a:xfrm>
          <a:off x="1683810" y="648771"/>
          <a:ext cx="4265227" cy="4265227"/>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CC917-FF0E-46BB-8C81-F169120A2C7E}">
      <dsp:nvSpPr>
        <dsp:cNvPr id="0" name=""/>
        <dsp:cNvSpPr/>
      </dsp:nvSpPr>
      <dsp:spPr>
        <a:xfrm>
          <a:off x="1683810" y="648771"/>
          <a:ext cx="4265227" cy="4265227"/>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683811" y="646708"/>
          <a:ext cx="4265227" cy="4265227"/>
        </a:xfrm>
        <a:prstGeom prst="blockArc">
          <a:avLst>
            <a:gd name="adj1" fmla="val 16353028"/>
            <a:gd name="adj2" fmla="val 3405"/>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579118" y="1544080"/>
          <a:ext cx="2474610" cy="24746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941516" y="1906478"/>
        <a:ext cx="1749814" cy="1749814"/>
      </dsp:txXfrm>
    </dsp:sp>
    <dsp:sp modelId="{0041A55A-E510-40C9-9F93-9391387ED618}">
      <dsp:nvSpPr>
        <dsp:cNvPr id="0" name=""/>
        <dsp:cNvSpPr/>
      </dsp:nvSpPr>
      <dsp:spPr>
        <a:xfrm>
          <a:off x="3158244" y="-21888"/>
          <a:ext cx="1501755" cy="14403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378171" y="189041"/>
        <a:ext cx="1061901" cy="1018454"/>
      </dsp:txXfrm>
    </dsp:sp>
    <dsp:sp modelId="{779C599B-2528-44C5-B5FB-E633FFCFDC4D}">
      <dsp:nvSpPr>
        <dsp:cNvPr id="0" name=""/>
        <dsp:cNvSpPr/>
      </dsp:nvSpPr>
      <dsp:spPr>
        <a:xfrm>
          <a:off x="5212101" y="2093944"/>
          <a:ext cx="1374881" cy="13748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5413448" y="2295291"/>
        <a:ext cx="972187" cy="972187"/>
      </dsp:txXfrm>
    </dsp:sp>
    <dsp:sp modelId="{667F4CEF-4C52-47A3-9EA4-64815BD6DFD8}">
      <dsp:nvSpPr>
        <dsp:cNvPr id="0" name=""/>
        <dsp:cNvSpPr/>
      </dsp:nvSpPr>
      <dsp:spPr>
        <a:xfrm>
          <a:off x="3114423" y="4162503"/>
          <a:ext cx="1404001" cy="14040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Acquisition</a:t>
          </a:r>
          <a:endParaRPr lang="fr-BE" sz="1600" b="1" kern="1200" dirty="0">
            <a:solidFill>
              <a:schemeClr val="tx2"/>
            </a:solidFill>
          </a:endParaRPr>
        </a:p>
      </dsp:txBody>
      <dsp:txXfrm>
        <a:off x="3320034" y="4368114"/>
        <a:ext cx="992779" cy="992779"/>
      </dsp:txXfrm>
    </dsp:sp>
    <dsp:sp modelId="{BC368056-4054-486F-B1FE-1EB952C07A72}">
      <dsp:nvSpPr>
        <dsp:cNvPr id="0" name=""/>
        <dsp:cNvSpPr/>
      </dsp:nvSpPr>
      <dsp:spPr>
        <a:xfrm>
          <a:off x="1045865" y="2093944"/>
          <a:ext cx="1374881" cy="13748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Widgets</a:t>
          </a:r>
          <a:endParaRPr lang="fr-BE" sz="1600" b="1" kern="1200" dirty="0">
            <a:solidFill>
              <a:schemeClr val="tx2"/>
            </a:solidFill>
          </a:endParaRPr>
        </a:p>
      </dsp:txBody>
      <dsp:txXfrm>
        <a:off x="1247212" y="2295291"/>
        <a:ext cx="972187" cy="972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4CBBB-6E5A-4529-86E4-8429EF79517A}">
      <dsp:nvSpPr>
        <dsp:cNvPr id="0" name=""/>
        <dsp:cNvSpPr/>
      </dsp:nvSpPr>
      <dsp:spPr>
        <a:xfrm>
          <a:off x="1535230" y="700532"/>
          <a:ext cx="4563293" cy="4563293"/>
        </a:xfrm>
        <a:prstGeom prst="blockArc">
          <a:avLst>
            <a:gd name="adj1" fmla="val 11877735"/>
            <a:gd name="adj2" fmla="val 16321723"/>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6C0B8-ACD4-4CB3-B92A-F709C55AD9D2}">
      <dsp:nvSpPr>
        <dsp:cNvPr id="0" name=""/>
        <dsp:cNvSpPr/>
      </dsp:nvSpPr>
      <dsp:spPr>
        <a:xfrm>
          <a:off x="1534777" y="701929"/>
          <a:ext cx="4563293" cy="4563293"/>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E207D-2001-4224-B851-5C82A5182F96}">
      <dsp:nvSpPr>
        <dsp:cNvPr id="0" name=""/>
        <dsp:cNvSpPr/>
      </dsp:nvSpPr>
      <dsp:spPr>
        <a:xfrm>
          <a:off x="1534777" y="701929"/>
          <a:ext cx="4563293" cy="4563293"/>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CC917-FF0E-46BB-8C81-F169120A2C7E}">
      <dsp:nvSpPr>
        <dsp:cNvPr id="0" name=""/>
        <dsp:cNvSpPr/>
      </dsp:nvSpPr>
      <dsp:spPr>
        <a:xfrm>
          <a:off x="1534777" y="701929"/>
          <a:ext cx="4563293" cy="4563293"/>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534313" y="700499"/>
          <a:ext cx="4563293" cy="4563293"/>
        </a:xfrm>
        <a:prstGeom prst="blockArc">
          <a:avLst>
            <a:gd name="adj1" fmla="val 16323139"/>
            <a:gd name="adj2" fmla="val 20522318"/>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492249" y="1659401"/>
          <a:ext cx="2648349" cy="26483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880091" y="2047243"/>
        <a:ext cx="1872665" cy="1872665"/>
      </dsp:txXfrm>
    </dsp:sp>
    <dsp:sp modelId="{0041A55A-E510-40C9-9F93-9391387ED618}">
      <dsp:nvSpPr>
        <dsp:cNvPr id="0" name=""/>
        <dsp:cNvSpPr/>
      </dsp:nvSpPr>
      <dsp:spPr>
        <a:xfrm>
          <a:off x="3092177" y="-15817"/>
          <a:ext cx="1607192" cy="15414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327545" y="209921"/>
        <a:ext cx="1136456" cy="1089958"/>
      </dsp:txXfrm>
    </dsp:sp>
    <dsp:sp modelId="{779C599B-2528-44C5-B5FB-E633FFCFDC4D}">
      <dsp:nvSpPr>
        <dsp:cNvPr id="0" name=""/>
        <dsp:cNvSpPr/>
      </dsp:nvSpPr>
      <dsp:spPr>
        <a:xfrm>
          <a:off x="5200315" y="1559171"/>
          <a:ext cx="1471410" cy="14714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5415798" y="1774654"/>
        <a:ext cx="1040444" cy="1040444"/>
      </dsp:txXfrm>
    </dsp:sp>
    <dsp:sp modelId="{667F4CEF-4C52-47A3-9EA4-64815BD6DFD8}">
      <dsp:nvSpPr>
        <dsp:cNvPr id="0" name=""/>
        <dsp:cNvSpPr/>
      </dsp:nvSpPr>
      <dsp:spPr>
        <a:xfrm>
          <a:off x="4390701" y="4050907"/>
          <a:ext cx="1471410" cy="14714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Acquisition</a:t>
          </a:r>
          <a:endParaRPr lang="fr-BE" sz="1600" b="1" kern="1200" dirty="0">
            <a:solidFill>
              <a:schemeClr val="tx2"/>
            </a:solidFill>
          </a:endParaRPr>
        </a:p>
      </dsp:txBody>
      <dsp:txXfrm>
        <a:off x="4606184" y="4266390"/>
        <a:ext cx="1040444" cy="1040444"/>
      </dsp:txXfrm>
    </dsp:sp>
    <dsp:sp modelId="{BC368056-4054-486F-B1FE-1EB952C07A72}">
      <dsp:nvSpPr>
        <dsp:cNvPr id="0" name=""/>
        <dsp:cNvSpPr/>
      </dsp:nvSpPr>
      <dsp:spPr>
        <a:xfrm>
          <a:off x="1770735" y="4050907"/>
          <a:ext cx="1471410" cy="14714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Widgets</a:t>
          </a:r>
          <a:endParaRPr lang="fr-BE" sz="1600" b="1" kern="1200" dirty="0">
            <a:solidFill>
              <a:schemeClr val="tx2"/>
            </a:solidFill>
          </a:endParaRPr>
        </a:p>
      </dsp:txBody>
      <dsp:txXfrm>
        <a:off x="1986218" y="4266390"/>
        <a:ext cx="1040444" cy="1040444"/>
      </dsp:txXfrm>
    </dsp:sp>
    <dsp:sp modelId="{EBE6AD27-07BF-415A-A15C-B60288D3B1F5}">
      <dsp:nvSpPr>
        <dsp:cNvPr id="0" name=""/>
        <dsp:cNvSpPr/>
      </dsp:nvSpPr>
      <dsp:spPr>
        <a:xfrm>
          <a:off x="961121" y="1559171"/>
          <a:ext cx="1471410" cy="147141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Licences</a:t>
          </a:r>
          <a:endParaRPr lang="fr-BE" sz="1600" b="1" kern="1200" dirty="0">
            <a:solidFill>
              <a:schemeClr val="tx2"/>
            </a:solidFill>
          </a:endParaRPr>
        </a:p>
      </dsp:txBody>
      <dsp:txXfrm>
        <a:off x="1176604" y="1774654"/>
        <a:ext cx="1040444" cy="1040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E450C-DFB0-417A-B1EE-D57B856A3C5F}">
      <dsp:nvSpPr>
        <dsp:cNvPr id="0" name=""/>
        <dsp:cNvSpPr/>
      </dsp:nvSpPr>
      <dsp:spPr>
        <a:xfrm>
          <a:off x="1656596" y="641519"/>
          <a:ext cx="4291793" cy="4291793"/>
        </a:xfrm>
        <a:prstGeom prst="blockArc">
          <a:avLst>
            <a:gd name="adj1" fmla="val 12598282"/>
            <a:gd name="adj2" fmla="val 16301159"/>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4CBBB-6E5A-4529-86E4-8429EF79517A}">
      <dsp:nvSpPr>
        <dsp:cNvPr id="0" name=""/>
        <dsp:cNvSpPr/>
      </dsp:nvSpPr>
      <dsp:spPr>
        <a:xfrm>
          <a:off x="1656072" y="642427"/>
          <a:ext cx="4291793" cy="4291793"/>
        </a:xfrm>
        <a:prstGeom prst="blockArc">
          <a:avLst>
            <a:gd name="adj1" fmla="val 9000000"/>
            <a:gd name="adj2" fmla="val 12600000"/>
            <a:gd name="adj3" fmla="val 451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6C0B8-ACD4-4CB3-B92A-F709C55AD9D2}">
      <dsp:nvSpPr>
        <dsp:cNvPr id="0" name=""/>
        <dsp:cNvSpPr/>
      </dsp:nvSpPr>
      <dsp:spPr>
        <a:xfrm>
          <a:off x="1656072" y="642427"/>
          <a:ext cx="4291793" cy="4291793"/>
        </a:xfrm>
        <a:prstGeom prst="blockArc">
          <a:avLst>
            <a:gd name="adj1" fmla="val 5400000"/>
            <a:gd name="adj2" fmla="val 9000000"/>
            <a:gd name="adj3" fmla="val 451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E207D-2001-4224-B851-5C82A5182F96}">
      <dsp:nvSpPr>
        <dsp:cNvPr id="0" name=""/>
        <dsp:cNvSpPr/>
      </dsp:nvSpPr>
      <dsp:spPr>
        <a:xfrm>
          <a:off x="1656072" y="642427"/>
          <a:ext cx="4291793" cy="4291793"/>
        </a:xfrm>
        <a:prstGeom prst="blockArc">
          <a:avLst>
            <a:gd name="adj1" fmla="val 1800000"/>
            <a:gd name="adj2" fmla="val 5400000"/>
            <a:gd name="adj3" fmla="val 451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CC917-FF0E-46BB-8C81-F169120A2C7E}">
      <dsp:nvSpPr>
        <dsp:cNvPr id="0" name=""/>
        <dsp:cNvSpPr/>
      </dsp:nvSpPr>
      <dsp:spPr>
        <a:xfrm>
          <a:off x="1656072" y="642427"/>
          <a:ext cx="4291793" cy="4291793"/>
        </a:xfrm>
        <a:prstGeom prst="blockArc">
          <a:avLst>
            <a:gd name="adj1" fmla="val 19800000"/>
            <a:gd name="adj2" fmla="val 1800000"/>
            <a:gd name="adj3" fmla="val 45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655530" y="641487"/>
          <a:ext cx="4291793" cy="4291793"/>
        </a:xfrm>
        <a:prstGeom prst="blockArc">
          <a:avLst>
            <a:gd name="adj1" fmla="val 16302907"/>
            <a:gd name="adj2" fmla="val 19801778"/>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590490" y="1576845"/>
          <a:ext cx="2422958" cy="24229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2945324" y="1931679"/>
        <a:ext cx="1713290" cy="1713290"/>
      </dsp:txXfrm>
    </dsp:sp>
    <dsp:sp modelId="{0041A55A-E510-40C9-9F93-9391387ED618}">
      <dsp:nvSpPr>
        <dsp:cNvPr id="0" name=""/>
        <dsp:cNvSpPr/>
      </dsp:nvSpPr>
      <dsp:spPr>
        <a:xfrm>
          <a:off x="3128998" y="-14234"/>
          <a:ext cx="1470409" cy="14102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344334" y="192292"/>
        <a:ext cx="1039737" cy="997196"/>
      </dsp:txXfrm>
    </dsp:sp>
    <dsp:sp modelId="{779C599B-2528-44C5-B5FB-E633FFCFDC4D}">
      <dsp:nvSpPr>
        <dsp:cNvPr id="0" name=""/>
        <dsp:cNvSpPr/>
      </dsp:nvSpPr>
      <dsp:spPr>
        <a:xfrm>
          <a:off x="4945308" y="1066515"/>
          <a:ext cx="1346183" cy="13461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5142452" y="1263659"/>
        <a:ext cx="951895" cy="951895"/>
      </dsp:txXfrm>
    </dsp:sp>
    <dsp:sp modelId="{667F4CEF-4C52-47A3-9EA4-64815BD6DFD8}">
      <dsp:nvSpPr>
        <dsp:cNvPr id="0" name=""/>
        <dsp:cNvSpPr/>
      </dsp:nvSpPr>
      <dsp:spPr>
        <a:xfrm>
          <a:off x="4916399" y="3135040"/>
          <a:ext cx="1404002" cy="14040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Acquisition</a:t>
          </a:r>
          <a:endParaRPr lang="fr-BE" sz="1600" b="1" kern="1200" dirty="0">
            <a:solidFill>
              <a:schemeClr val="tx2"/>
            </a:solidFill>
          </a:endParaRPr>
        </a:p>
      </dsp:txBody>
      <dsp:txXfrm>
        <a:off x="5122010" y="3340651"/>
        <a:ext cx="992780" cy="992780"/>
      </dsp:txXfrm>
    </dsp:sp>
    <dsp:sp modelId="{BC368056-4054-486F-B1FE-1EB952C07A72}">
      <dsp:nvSpPr>
        <dsp:cNvPr id="0" name=""/>
        <dsp:cNvSpPr/>
      </dsp:nvSpPr>
      <dsp:spPr>
        <a:xfrm>
          <a:off x="3128877" y="4212666"/>
          <a:ext cx="1346183" cy="13461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Widgets</a:t>
          </a:r>
          <a:endParaRPr lang="fr-BE" sz="1600" b="1" kern="1200" dirty="0">
            <a:solidFill>
              <a:schemeClr val="tx2"/>
            </a:solidFill>
          </a:endParaRPr>
        </a:p>
      </dsp:txBody>
      <dsp:txXfrm>
        <a:off x="3326021" y="4409810"/>
        <a:ext cx="951895" cy="951895"/>
      </dsp:txXfrm>
    </dsp:sp>
    <dsp:sp modelId="{EBE6AD27-07BF-415A-A15C-B60288D3B1F5}">
      <dsp:nvSpPr>
        <dsp:cNvPr id="0" name=""/>
        <dsp:cNvSpPr/>
      </dsp:nvSpPr>
      <dsp:spPr>
        <a:xfrm>
          <a:off x="1312446" y="3163949"/>
          <a:ext cx="1346183" cy="134618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Licences</a:t>
          </a:r>
          <a:endParaRPr lang="fr-BE" sz="1600" b="1" kern="1200" dirty="0">
            <a:solidFill>
              <a:schemeClr val="tx2"/>
            </a:solidFill>
          </a:endParaRPr>
        </a:p>
      </dsp:txBody>
      <dsp:txXfrm>
        <a:off x="1509590" y="3361093"/>
        <a:ext cx="951895" cy="951895"/>
      </dsp:txXfrm>
    </dsp:sp>
    <dsp:sp modelId="{B5D21688-3207-43B6-8F49-42767951CE6F}">
      <dsp:nvSpPr>
        <dsp:cNvPr id="0" name=""/>
        <dsp:cNvSpPr/>
      </dsp:nvSpPr>
      <dsp:spPr>
        <a:xfrm>
          <a:off x="1312446" y="1066515"/>
          <a:ext cx="1346183" cy="13461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Historique</a:t>
          </a:r>
          <a:endParaRPr lang="fr-BE" sz="1600" b="1" kern="1200" dirty="0">
            <a:solidFill>
              <a:schemeClr val="tx2"/>
            </a:solidFill>
          </a:endParaRPr>
        </a:p>
      </dsp:txBody>
      <dsp:txXfrm>
        <a:off x="1509590" y="1263659"/>
        <a:ext cx="951895" cy="951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58290-2A9D-4281-BCDE-BA78A066B756}">
      <dsp:nvSpPr>
        <dsp:cNvPr id="0" name=""/>
        <dsp:cNvSpPr/>
      </dsp:nvSpPr>
      <dsp:spPr>
        <a:xfrm>
          <a:off x="1497193" y="638451"/>
          <a:ext cx="4603606" cy="4603606"/>
        </a:xfrm>
        <a:prstGeom prst="blockArc">
          <a:avLst>
            <a:gd name="adj1" fmla="val 13112892"/>
            <a:gd name="adj2" fmla="val 16286575"/>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E450C-DFB0-417A-B1EE-D57B856A3C5F}">
      <dsp:nvSpPr>
        <dsp:cNvPr id="0" name=""/>
        <dsp:cNvSpPr/>
      </dsp:nvSpPr>
      <dsp:spPr>
        <a:xfrm>
          <a:off x="1496622" y="639166"/>
          <a:ext cx="4603606" cy="4603606"/>
        </a:xfrm>
        <a:prstGeom prst="blockArc">
          <a:avLst>
            <a:gd name="adj1" fmla="val 10028571"/>
            <a:gd name="adj2" fmla="val 13114286"/>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4CBBB-6E5A-4529-86E4-8429EF79517A}">
      <dsp:nvSpPr>
        <dsp:cNvPr id="0" name=""/>
        <dsp:cNvSpPr/>
      </dsp:nvSpPr>
      <dsp:spPr>
        <a:xfrm>
          <a:off x="1496622" y="639166"/>
          <a:ext cx="4603606" cy="4603606"/>
        </a:xfrm>
        <a:prstGeom prst="blockArc">
          <a:avLst>
            <a:gd name="adj1" fmla="val 6942857"/>
            <a:gd name="adj2" fmla="val 10028571"/>
            <a:gd name="adj3" fmla="val 390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6C0B8-ACD4-4CB3-B92A-F709C55AD9D2}">
      <dsp:nvSpPr>
        <dsp:cNvPr id="0" name=""/>
        <dsp:cNvSpPr/>
      </dsp:nvSpPr>
      <dsp:spPr>
        <a:xfrm>
          <a:off x="1496622" y="639166"/>
          <a:ext cx="4603606" cy="4603606"/>
        </a:xfrm>
        <a:prstGeom prst="blockArc">
          <a:avLst>
            <a:gd name="adj1" fmla="val 3857143"/>
            <a:gd name="adj2" fmla="val 6942857"/>
            <a:gd name="adj3" fmla="val 390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E207D-2001-4224-B851-5C82A5182F96}">
      <dsp:nvSpPr>
        <dsp:cNvPr id="0" name=""/>
        <dsp:cNvSpPr/>
      </dsp:nvSpPr>
      <dsp:spPr>
        <a:xfrm>
          <a:off x="1496622" y="639166"/>
          <a:ext cx="4603606" cy="4603606"/>
        </a:xfrm>
        <a:prstGeom prst="blockArc">
          <a:avLst>
            <a:gd name="adj1" fmla="val 771429"/>
            <a:gd name="adj2" fmla="val 3857143"/>
            <a:gd name="adj3" fmla="val 390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CC917-FF0E-46BB-8C81-F169120A2C7E}">
      <dsp:nvSpPr>
        <dsp:cNvPr id="0" name=""/>
        <dsp:cNvSpPr/>
      </dsp:nvSpPr>
      <dsp:spPr>
        <a:xfrm>
          <a:off x="1496622" y="639166"/>
          <a:ext cx="4603606" cy="4603606"/>
        </a:xfrm>
        <a:prstGeom prst="blockArc">
          <a:avLst>
            <a:gd name="adj1" fmla="val 19285714"/>
            <a:gd name="adj2" fmla="val 771429"/>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7D69-7491-4AB4-9317-D5074EFD1386}">
      <dsp:nvSpPr>
        <dsp:cNvPr id="0" name=""/>
        <dsp:cNvSpPr/>
      </dsp:nvSpPr>
      <dsp:spPr>
        <a:xfrm>
          <a:off x="1496028" y="638421"/>
          <a:ext cx="4603606" cy="4603606"/>
        </a:xfrm>
        <a:prstGeom prst="blockArc">
          <a:avLst>
            <a:gd name="adj1" fmla="val 16288349"/>
            <a:gd name="adj2" fmla="val 19287166"/>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C5ABE-EB28-4285-A537-AB39747A6D89}">
      <dsp:nvSpPr>
        <dsp:cNvPr id="0" name=""/>
        <dsp:cNvSpPr/>
      </dsp:nvSpPr>
      <dsp:spPr>
        <a:xfrm>
          <a:off x="2674990" y="1817534"/>
          <a:ext cx="2246870" cy="2246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tx2"/>
              </a:solidFill>
            </a:rPr>
            <a:t>Alma</a:t>
          </a:r>
        </a:p>
        <a:p>
          <a:pPr lvl="0" algn="ctr" defTabSz="1244600">
            <a:lnSpc>
              <a:spcPct val="90000"/>
            </a:lnSpc>
            <a:spcBef>
              <a:spcPct val="0"/>
            </a:spcBef>
            <a:spcAft>
              <a:spcPct val="35000"/>
            </a:spcAft>
          </a:pPr>
          <a:r>
            <a:rPr lang="fr-BE" sz="2200" b="1" kern="1200" dirty="0" err="1" smtClean="0">
              <a:solidFill>
                <a:schemeClr val="tx2"/>
              </a:solidFill>
            </a:rPr>
            <a:t>eResources</a:t>
          </a:r>
          <a:endParaRPr lang="fr-BE" sz="2200" b="1" kern="1200" dirty="0">
            <a:solidFill>
              <a:schemeClr val="tx2"/>
            </a:solidFill>
          </a:endParaRPr>
        </a:p>
      </dsp:txBody>
      <dsp:txXfrm>
        <a:off x="3004036" y="2146580"/>
        <a:ext cx="1588778" cy="1588778"/>
      </dsp:txXfrm>
    </dsp:sp>
    <dsp:sp modelId="{0041A55A-E510-40C9-9F93-9391387ED618}">
      <dsp:nvSpPr>
        <dsp:cNvPr id="0" name=""/>
        <dsp:cNvSpPr/>
      </dsp:nvSpPr>
      <dsp:spPr>
        <a:xfrm>
          <a:off x="3117826" y="-53892"/>
          <a:ext cx="1476000" cy="1476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Community</a:t>
          </a:r>
          <a:r>
            <a:rPr lang="fr-BE" sz="1600" b="1" kern="1200" dirty="0" smtClean="0">
              <a:solidFill>
                <a:schemeClr val="tx2"/>
              </a:solidFill>
            </a:rPr>
            <a:t> Zone</a:t>
          </a:r>
          <a:endParaRPr lang="fr-BE" sz="1600" b="1" kern="1200" dirty="0">
            <a:solidFill>
              <a:schemeClr val="tx2"/>
            </a:solidFill>
          </a:endParaRPr>
        </a:p>
      </dsp:txBody>
      <dsp:txXfrm>
        <a:off x="3333981" y="162263"/>
        <a:ext cx="1043690" cy="1043690"/>
      </dsp:txXfrm>
    </dsp:sp>
    <dsp:sp modelId="{779C599B-2528-44C5-B5FB-E633FFCFDC4D}">
      <dsp:nvSpPr>
        <dsp:cNvPr id="0" name=""/>
        <dsp:cNvSpPr/>
      </dsp:nvSpPr>
      <dsp:spPr>
        <a:xfrm>
          <a:off x="4938736" y="909663"/>
          <a:ext cx="1248350" cy="12483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err="1" smtClean="0">
              <a:solidFill>
                <a:schemeClr val="tx2"/>
              </a:solidFill>
            </a:rPr>
            <a:t>Analytics</a:t>
          </a:r>
          <a:endParaRPr lang="fr-BE" sz="1600" b="1" kern="1200" dirty="0">
            <a:solidFill>
              <a:schemeClr val="tx2"/>
            </a:solidFill>
          </a:endParaRPr>
        </a:p>
      </dsp:txBody>
      <dsp:txXfrm>
        <a:off x="5121553" y="1092480"/>
        <a:ext cx="882716" cy="882716"/>
      </dsp:txXfrm>
    </dsp:sp>
    <dsp:sp modelId="{667F4CEF-4C52-47A3-9EA4-64815BD6DFD8}">
      <dsp:nvSpPr>
        <dsp:cNvPr id="0" name=""/>
        <dsp:cNvSpPr/>
      </dsp:nvSpPr>
      <dsp:spPr>
        <a:xfrm>
          <a:off x="5296706" y="2741171"/>
          <a:ext cx="1403995" cy="14039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Acquisition</a:t>
          </a:r>
          <a:endParaRPr lang="fr-BE" sz="1600" b="1" kern="1200" dirty="0">
            <a:solidFill>
              <a:schemeClr val="tx2"/>
            </a:solidFill>
          </a:endParaRPr>
        </a:p>
      </dsp:txBody>
      <dsp:txXfrm>
        <a:off x="5502316" y="2946781"/>
        <a:ext cx="992775" cy="992775"/>
      </dsp:txXfrm>
    </dsp:sp>
    <dsp:sp modelId="{BC368056-4054-486F-B1FE-1EB952C07A72}">
      <dsp:nvSpPr>
        <dsp:cNvPr id="0" name=""/>
        <dsp:cNvSpPr/>
      </dsp:nvSpPr>
      <dsp:spPr>
        <a:xfrm>
          <a:off x="4153466" y="4350157"/>
          <a:ext cx="1248350" cy="124835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Widgets</a:t>
          </a:r>
          <a:endParaRPr lang="fr-BE" sz="1600" b="1" kern="1200" dirty="0">
            <a:solidFill>
              <a:schemeClr val="tx2"/>
            </a:solidFill>
          </a:endParaRPr>
        </a:p>
      </dsp:txBody>
      <dsp:txXfrm>
        <a:off x="4336283" y="4532974"/>
        <a:ext cx="882716" cy="882716"/>
      </dsp:txXfrm>
    </dsp:sp>
    <dsp:sp modelId="{EBE6AD27-07BF-415A-A15C-B60288D3B1F5}">
      <dsp:nvSpPr>
        <dsp:cNvPr id="0" name=""/>
        <dsp:cNvSpPr/>
      </dsp:nvSpPr>
      <dsp:spPr>
        <a:xfrm>
          <a:off x="2195034" y="4350157"/>
          <a:ext cx="1248350" cy="124835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Licences</a:t>
          </a:r>
          <a:endParaRPr lang="fr-BE" sz="1600" b="1" kern="1200" dirty="0">
            <a:solidFill>
              <a:schemeClr val="tx2"/>
            </a:solidFill>
          </a:endParaRPr>
        </a:p>
      </dsp:txBody>
      <dsp:txXfrm>
        <a:off x="2377851" y="4532974"/>
        <a:ext cx="882716" cy="882716"/>
      </dsp:txXfrm>
    </dsp:sp>
    <dsp:sp modelId="{B5D21688-3207-43B6-8F49-42767951CE6F}">
      <dsp:nvSpPr>
        <dsp:cNvPr id="0" name=""/>
        <dsp:cNvSpPr/>
      </dsp:nvSpPr>
      <dsp:spPr>
        <a:xfrm>
          <a:off x="932146" y="2777167"/>
          <a:ext cx="1332002" cy="13320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Historique</a:t>
          </a:r>
          <a:endParaRPr lang="fr-BE" sz="1600" b="1" kern="1200" dirty="0">
            <a:solidFill>
              <a:schemeClr val="tx2"/>
            </a:solidFill>
          </a:endParaRPr>
        </a:p>
      </dsp:txBody>
      <dsp:txXfrm>
        <a:off x="1127213" y="2972234"/>
        <a:ext cx="941868" cy="941868"/>
      </dsp:txXfrm>
    </dsp:sp>
    <dsp:sp modelId="{CA395D0A-E0E2-44BD-8C4B-86A2EA95F126}">
      <dsp:nvSpPr>
        <dsp:cNvPr id="0" name=""/>
        <dsp:cNvSpPr/>
      </dsp:nvSpPr>
      <dsp:spPr>
        <a:xfrm>
          <a:off x="1409764" y="909663"/>
          <a:ext cx="1248350" cy="12483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b="1" kern="1200" dirty="0" smtClean="0">
              <a:solidFill>
                <a:schemeClr val="tx2"/>
              </a:solidFill>
            </a:rPr>
            <a:t>Accès</a:t>
          </a:r>
          <a:endParaRPr lang="fr-BE" sz="1600" b="1" kern="1200" dirty="0">
            <a:solidFill>
              <a:schemeClr val="tx2"/>
            </a:solidFill>
          </a:endParaRPr>
        </a:p>
      </dsp:txBody>
      <dsp:txXfrm>
        <a:off x="1592581" y="1092480"/>
        <a:ext cx="882716" cy="882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6.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7.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8.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9.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F5EA7798-A561-4C99-91F3-D24BACABD4A1}" type="datetimeFigureOut">
              <a:rPr lang="fr-BE" smtClean="0"/>
              <a:pPr/>
              <a:t>14-07-16</a:t>
            </a:fld>
            <a:endParaRPr lang="fr-BE"/>
          </a:p>
        </p:txBody>
      </p:sp>
      <p:sp>
        <p:nvSpPr>
          <p:cNvPr id="4" name="Espace réservé du pied de page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5CFE7606-93E1-4414-B184-EF82DF2282F8}" type="datetimeFigureOut">
              <a:rPr lang="fr-BE" smtClean="0"/>
              <a:pPr/>
              <a:t>14-07-16</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fr-BE"/>
          </a:p>
        </p:txBody>
      </p:sp>
      <p:sp>
        <p:nvSpPr>
          <p:cNvPr id="5" name="Espace réservé des commentaires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31948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Qu’entend-on exactement</a:t>
            </a:r>
            <a:r>
              <a:rPr lang="fr-BE" baseline="0" dirty="0" smtClean="0"/>
              <a:t> lorsqu’on parle d’e-ressources ?</a:t>
            </a:r>
          </a:p>
          <a:p>
            <a:r>
              <a:rPr lang="fr-BE" baseline="0" dirty="0" smtClean="0"/>
              <a:t>- Il peut s’agir, au niveau le plus bas, d’</a:t>
            </a:r>
            <a:r>
              <a:rPr lang="fr-BE" baseline="0" dirty="0" err="1" smtClean="0"/>
              <a:t>eBooks</a:t>
            </a:r>
            <a:r>
              <a:rPr lang="fr-BE" baseline="0" dirty="0" smtClean="0"/>
              <a:t> ou d’</a:t>
            </a:r>
            <a:r>
              <a:rPr lang="fr-BE" baseline="0" dirty="0" err="1" smtClean="0"/>
              <a:t>eJournals</a:t>
            </a:r>
            <a:r>
              <a:rPr lang="fr-BE" baseline="0" dirty="0" smtClean="0"/>
              <a:t> : des abonnements pris séparément auprès d’éditeurs ou de fournisseurs.</a:t>
            </a:r>
          </a:p>
          <a:p>
            <a:r>
              <a:rPr lang="fr-BE" baseline="0" dirty="0" smtClean="0"/>
              <a:t>- Il peut également s’agir de package, d’</a:t>
            </a:r>
            <a:r>
              <a:rPr lang="fr-BE" baseline="0" dirty="0" err="1" smtClean="0"/>
              <a:t>eBooks</a:t>
            </a:r>
            <a:r>
              <a:rPr lang="fr-BE" baseline="0" dirty="0" smtClean="0"/>
              <a:t> et/ou d’</a:t>
            </a:r>
            <a:r>
              <a:rPr lang="fr-BE" baseline="0" dirty="0" err="1" smtClean="0"/>
              <a:t>eJournals</a:t>
            </a:r>
            <a:r>
              <a:rPr lang="fr-BE" baseline="0" dirty="0" smtClean="0"/>
              <a:t>. Dans ce cas, on obtient généralement un prix correspondant à l’ensemble de ce package (ou collection) auprès de l’éditeur.</a:t>
            </a:r>
          </a:p>
          <a:p>
            <a:r>
              <a:rPr lang="fr-BE" baseline="0" dirty="0" smtClean="0"/>
              <a:t>- Les bases de données donnant accès à du texte intégral peuvent être considérées comme ces packages, puisqu’elles donnent aussi accès à des </a:t>
            </a:r>
            <a:r>
              <a:rPr lang="fr-BE" baseline="0" dirty="0" err="1" smtClean="0"/>
              <a:t>eBooks</a:t>
            </a:r>
            <a:r>
              <a:rPr lang="fr-BE" baseline="0" dirty="0" smtClean="0"/>
              <a:t> ou des </a:t>
            </a:r>
            <a:r>
              <a:rPr lang="fr-BE" baseline="0" dirty="0" err="1" smtClean="0"/>
              <a:t>eJournals</a:t>
            </a:r>
            <a:r>
              <a:rPr lang="fr-BE" baseline="0" dirty="0" smtClean="0"/>
              <a:t>.</a:t>
            </a:r>
          </a:p>
          <a:p>
            <a:r>
              <a:rPr lang="fr-BE" baseline="0" dirty="0" smtClean="0"/>
              <a:t>=&gt; Pour ces packages et ces BDD avec FT, le lecteur souhaite généralement, pouvoir accéder au niveau des </a:t>
            </a:r>
            <a:r>
              <a:rPr lang="fr-BE" baseline="0" dirty="0" err="1" smtClean="0"/>
              <a:t>eJournals</a:t>
            </a:r>
            <a:r>
              <a:rPr lang="fr-BE" baseline="0" dirty="0" smtClean="0"/>
              <a:t>/</a:t>
            </a:r>
            <a:r>
              <a:rPr lang="fr-BE" baseline="0" dirty="0" err="1" smtClean="0"/>
              <a:t>eBooks</a:t>
            </a:r>
            <a:r>
              <a:rPr lang="fr-BE" baseline="0" dirty="0" smtClean="0"/>
              <a:t>. L’accès à la base de données elle-même n’est souvent pas prioritaire (même si cela peut être le cas).</a:t>
            </a:r>
          </a:p>
          <a:p>
            <a:r>
              <a:rPr lang="fr-BE" baseline="0" dirty="0" smtClean="0"/>
              <a:t>- Enfin, les e-ressources recouvrent également nos bases de données sans Full </a:t>
            </a:r>
            <a:r>
              <a:rPr lang="fr-BE" baseline="0" dirty="0" err="1" smtClean="0"/>
              <a:t>Text</a:t>
            </a:r>
            <a:r>
              <a:rPr lang="fr-BE" baseline="0" dirty="0" smtClean="0"/>
              <a:t> (abstracts, data...). Là, l’utilisateur souhaite réellement accéder au niveau de la base de données, utiliser son interface de recherche.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70901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Alma, un</a:t>
            </a:r>
            <a:r>
              <a:rPr lang="fr-BE" baseline="0" dirty="0" smtClean="0"/>
              <a:t> vocabulaire spécifique est appliqué à ces différents niveaux : </a:t>
            </a:r>
          </a:p>
          <a:p>
            <a:pPr marL="171450" indent="-171450">
              <a:buFontTx/>
              <a:buChar char="-"/>
            </a:pPr>
            <a:r>
              <a:rPr lang="fr-BE" baseline="0" dirty="0" smtClean="0"/>
              <a:t>Le niveau inférieur est celui des portfolios : un portfolio est un titre précis d’</a:t>
            </a:r>
            <a:r>
              <a:rPr lang="fr-BE" baseline="0" dirty="0" err="1" smtClean="0"/>
              <a:t>eBook</a:t>
            </a:r>
            <a:r>
              <a:rPr lang="fr-BE" baseline="0" dirty="0" smtClean="0"/>
              <a:t> ou </a:t>
            </a:r>
            <a:r>
              <a:rPr lang="fr-BE" baseline="0" dirty="0" err="1" smtClean="0"/>
              <a:t>eJournal</a:t>
            </a:r>
            <a:r>
              <a:rPr lang="fr-BE" baseline="0" dirty="0" smtClean="0"/>
              <a:t>, accessible via une plateforme précise, pour des années précises.</a:t>
            </a:r>
          </a:p>
          <a:p>
            <a:pPr marL="171450" indent="-171450">
              <a:buFontTx/>
              <a:buChar char="-"/>
            </a:pPr>
            <a:r>
              <a:rPr lang="fr-BE" baseline="0" dirty="0" smtClean="0"/>
              <a:t>Au niveau supérieur, on parle de collection électronique : il s’agit d’une plateforme, d’une base de données ou un portail qui donne accès à un ensemble de portfolios.</a:t>
            </a:r>
          </a:p>
          <a:p>
            <a:pPr marL="171450" indent="-171450">
              <a:buFontTx/>
              <a:buChar char="-"/>
            </a:pPr>
            <a:endParaRPr lang="fr-BE" baseline="0" dirty="0" smtClean="0"/>
          </a:p>
          <a:p>
            <a:pPr marL="171450" indent="-171450">
              <a:buFont typeface="Symbol"/>
              <a:buChar char="Þ"/>
            </a:pPr>
            <a:r>
              <a:rPr lang="fr-BE" baseline="0" dirty="0" smtClean="0"/>
              <a:t>Un portfolio peut exister seul, indépendamment de toute collection électronique (comme un abonnement ou un achat unique), ou faire partie d’une collection</a:t>
            </a:r>
          </a:p>
          <a:p>
            <a:pPr marL="0" indent="0">
              <a:buFont typeface="Symbol"/>
              <a:buNone/>
            </a:pPr>
            <a:endParaRPr lang="fr-BE" baseline="0" dirty="0" smtClean="0"/>
          </a:p>
          <a:p>
            <a:pPr marL="0" indent="0">
              <a:buFont typeface="Symbol"/>
              <a:buNone/>
            </a:pPr>
            <a:r>
              <a:rPr lang="fr-BE" baseline="0" dirty="0" smtClean="0"/>
              <a:t>- Enfin, pour faire le lien entre une collection et ses portfolios, Alma intègre un troisième concept : celui de « Service » (service proposé par la collection pour ces portfolios). Actuellement, ce service peut être « Full </a:t>
            </a:r>
            <a:r>
              <a:rPr lang="fr-BE" baseline="0" dirty="0" err="1" smtClean="0"/>
              <a:t>Text</a:t>
            </a:r>
            <a:r>
              <a:rPr lang="fr-BE" baseline="0" dirty="0" smtClean="0"/>
              <a:t> » ou « </a:t>
            </a:r>
            <a:r>
              <a:rPr lang="fr-BE" baseline="0" dirty="0" err="1" smtClean="0"/>
              <a:t>Selective</a:t>
            </a:r>
            <a:r>
              <a:rPr lang="fr-BE" baseline="0" dirty="0" smtClean="0"/>
              <a:t> Full </a:t>
            </a:r>
            <a:r>
              <a:rPr lang="fr-BE" baseline="0" dirty="0" err="1" smtClean="0"/>
              <a:t>Text</a:t>
            </a:r>
            <a:r>
              <a:rPr lang="fr-BE" baseline="0" dirty="0" smtClean="0"/>
              <a:t> ».</a:t>
            </a:r>
          </a:p>
          <a:p>
            <a:pPr marL="0" indent="0">
              <a:buFont typeface="Symbol"/>
              <a:buNone/>
            </a:pPr>
            <a:endParaRPr lang="fr-BE" baseline="0" dirty="0" smtClean="0"/>
          </a:p>
          <a:p>
            <a:pPr marL="0" indent="0">
              <a:buFont typeface="Symbol"/>
              <a:buNone/>
            </a:pPr>
            <a:r>
              <a:rPr lang="fr-BE" baseline="0" dirty="0" smtClean="0"/>
              <a:t>- Les bases de données sans texte intégral sont à considérer comme des collections : l’utilisateur accède directement au niveau de la collection, qui n’offre aucun service de type « FT » ou « SFT » pour les portfolios qu’elle pourrait recouvrir.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263432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prendre un exemple :</a:t>
            </a:r>
          </a:p>
          <a:p>
            <a:pPr marL="171450" indent="-171450">
              <a:buFontTx/>
              <a:buChar char="-"/>
            </a:pPr>
            <a:r>
              <a:rPr lang="fr-BE" dirty="0" err="1" smtClean="0"/>
              <a:t>l’ULg</a:t>
            </a:r>
            <a:r>
              <a:rPr lang="fr-BE" dirty="0" smtClean="0"/>
              <a:t> dispose d’un accès à la plateforme Cairn,</a:t>
            </a:r>
            <a:r>
              <a:rPr lang="fr-BE" baseline="0" dirty="0" smtClean="0"/>
              <a:t> avec l’option « Général » : dans ce cas, notre collection électronique est Cairn Général.</a:t>
            </a:r>
          </a:p>
          <a:p>
            <a:pPr marL="171450" indent="-171450">
              <a:buFontTx/>
              <a:buChar char="-"/>
            </a:pPr>
            <a:r>
              <a:rPr lang="fr-BE" baseline="0" dirty="0" smtClean="0"/>
              <a:t>Le service proposé par Cairn est un accès à l’ensemble des articles en texte intégral des revues hébergées : Full </a:t>
            </a:r>
            <a:r>
              <a:rPr lang="fr-BE" baseline="0" dirty="0" err="1" smtClean="0"/>
              <a:t>Text</a:t>
            </a:r>
            <a:endParaRPr lang="fr-BE" baseline="0" dirty="0" smtClean="0"/>
          </a:p>
          <a:p>
            <a:pPr marL="171450" indent="-171450">
              <a:buFontTx/>
              <a:buChar char="-"/>
            </a:pPr>
            <a:r>
              <a:rPr lang="fr-BE" baseline="0" dirty="0" smtClean="0"/>
              <a:t>Parmi les revues accessibles sur Cairn, on retrouve par exemple deux titres : Réseaux et la Revue économique. Ces revues sont accessibles via Cairn pour des dates bien précises. Ces revues et les informations d’accès forment deux portfolios.</a:t>
            </a:r>
          </a:p>
          <a:p>
            <a:pPr marL="171450" indent="-171450">
              <a:buFontTx/>
              <a:buChar char="-"/>
            </a:pPr>
            <a:r>
              <a:rPr lang="fr-BE" baseline="0" dirty="0" smtClean="0"/>
              <a:t>Chacune de ces revues fait enfin l’objet d’une description bibliographique. Cette description est unique, même si une revue était accessible via plusieurs plateformes.</a:t>
            </a:r>
          </a:p>
          <a:p>
            <a:pPr marL="171450" indent="-171450">
              <a:buFontTx/>
              <a:buChar char="-"/>
            </a:pPr>
            <a:r>
              <a:rPr lang="fr-BE" baseline="0" dirty="0" smtClean="0"/>
              <a:t>Evidemment, ce schéma peut être étendu : la revue Réseaux pourrait aussi être accessible dans une autre collection et donc un portfolio différent.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163118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BE" baseline="0" dirty="0" smtClean="0"/>
              <a:t>Evidemment, ce schéma peut être étendu : la revue Réseaux (comme tout autre titre) peut aussi être accessible dans une autre collection et donc un portfolio différent. Par exemple, via la collection « Persée », pour les années 1983 à 2010.</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63118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faire le lien avec la formation </a:t>
            </a:r>
            <a:r>
              <a:rPr lang="fr-BE" dirty="0" err="1" smtClean="0"/>
              <a:t>Repository</a:t>
            </a:r>
            <a:r>
              <a:rPr lang="fr-BE" dirty="0" smtClean="0"/>
              <a:t> </a:t>
            </a:r>
            <a:r>
              <a:rPr lang="fr-BE" dirty="0" err="1" smtClean="0"/>
              <a:t>Search</a:t>
            </a:r>
            <a:r>
              <a:rPr lang="fr-BE" dirty="0" smtClean="0"/>
              <a:t> :</a:t>
            </a:r>
          </a:p>
          <a:p>
            <a:pPr marL="171450" indent="-171450">
              <a:buFontTx/>
              <a:buChar char="-"/>
            </a:pPr>
            <a:r>
              <a:rPr lang="fr-BE" baseline="0" dirty="0" smtClean="0"/>
              <a:t>Les collections, services et portfolios relèvent du niveau de l’Inventory ;</a:t>
            </a:r>
          </a:p>
          <a:p>
            <a:pPr marL="171450" indent="-171450">
              <a:buFontTx/>
              <a:buChar char="-"/>
            </a:pPr>
            <a:r>
              <a:rPr lang="fr-BE" baseline="0" dirty="0" smtClean="0"/>
              <a:t>La description bibliographique portfolios (ou collections) relève plutôt du MMS.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324655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BE" dirty="0" smtClean="0"/>
              <a:t>En</a:t>
            </a:r>
            <a:r>
              <a:rPr lang="fr-BE" baseline="0" dirty="0" smtClean="0"/>
              <a:t> résumé, on parlera donc dans Alma : </a:t>
            </a:r>
          </a:p>
          <a:p>
            <a:pPr marL="171450" indent="-171450" algn="l">
              <a:buFontTx/>
              <a:buChar char="-"/>
            </a:pPr>
            <a:r>
              <a:rPr lang="fr-BE" baseline="0" dirty="0" smtClean="0"/>
              <a:t>d’une collection électronique pour désigner tout package (agrégateur (accès à tous les titres d’une collection) ou package sélectif(accès à des titres choisis)) ou base de données ; notons que « </a:t>
            </a:r>
            <a:r>
              <a:rPr lang="fr-BE" baseline="0" dirty="0" err="1" smtClean="0"/>
              <a:t>database</a:t>
            </a:r>
            <a:r>
              <a:rPr lang="fr-BE" baseline="0" dirty="0" smtClean="0"/>
              <a:t> » désigne uniquement les bases de données sans full </a:t>
            </a:r>
            <a:r>
              <a:rPr lang="fr-BE" baseline="0" dirty="0" err="1" smtClean="0"/>
              <a:t>text</a:t>
            </a:r>
            <a:r>
              <a:rPr lang="fr-BE" baseline="0" dirty="0" smtClean="0"/>
              <a:t> qui n’ont pas de service associé. Les bases de données avec FT sont encodées comme des « </a:t>
            </a:r>
            <a:r>
              <a:rPr lang="fr-BE" baseline="0" dirty="0" err="1" smtClean="0"/>
              <a:t>agregator</a:t>
            </a:r>
            <a:r>
              <a:rPr lang="fr-BE" baseline="0" dirty="0" smtClean="0"/>
              <a:t> packages » ou « </a:t>
            </a:r>
            <a:r>
              <a:rPr lang="fr-BE" baseline="0" dirty="0" err="1" smtClean="0"/>
              <a:t>selective</a:t>
            </a:r>
            <a:r>
              <a:rPr lang="fr-BE" baseline="0" dirty="0" smtClean="0"/>
              <a:t> package ». </a:t>
            </a:r>
          </a:p>
          <a:p>
            <a:pPr marL="171450" indent="-171450" algn="l">
              <a:buFontTx/>
              <a:buChar char="-"/>
            </a:pPr>
            <a:r>
              <a:rPr lang="fr-BE" baseline="0" dirty="0" smtClean="0"/>
              <a:t>d’un service pour désigner le « full </a:t>
            </a:r>
            <a:r>
              <a:rPr lang="fr-BE" baseline="0" dirty="0" err="1" smtClean="0"/>
              <a:t>text</a:t>
            </a:r>
            <a:r>
              <a:rPr lang="fr-BE" baseline="0" dirty="0" smtClean="0"/>
              <a:t> » ou « full </a:t>
            </a:r>
            <a:r>
              <a:rPr lang="fr-BE" baseline="0" dirty="0" err="1" smtClean="0"/>
              <a:t>text</a:t>
            </a:r>
            <a:r>
              <a:rPr lang="fr-BE" baseline="0" dirty="0" smtClean="0"/>
              <a:t> sélectif » (accès au texte intégral de tous les titres, pour toutes les années couvertes vs. accès au texte de titres choisis).</a:t>
            </a:r>
          </a:p>
          <a:p>
            <a:pPr marL="171450" indent="-171450" algn="l">
              <a:buFontTx/>
              <a:buChar char="-"/>
            </a:pPr>
            <a:r>
              <a:rPr lang="fr-BE" baseline="0" dirty="0" smtClean="0"/>
              <a:t>de portfolios pour désigner un </a:t>
            </a:r>
            <a:r>
              <a:rPr lang="fr-BE" baseline="0" dirty="0" err="1" smtClean="0"/>
              <a:t>eBook</a:t>
            </a:r>
            <a:r>
              <a:rPr lang="fr-BE" baseline="0" dirty="0" smtClean="0"/>
              <a:t> ou </a:t>
            </a:r>
            <a:r>
              <a:rPr lang="fr-BE" baseline="0" dirty="0" err="1" smtClean="0"/>
              <a:t>eJournal</a:t>
            </a:r>
            <a:r>
              <a:rPr lang="fr-BE" baseline="0" dirty="0" smtClean="0"/>
              <a:t> et ses informations d’accès précises via une plateforme donnée.</a:t>
            </a:r>
          </a:p>
          <a:p>
            <a:pPr marL="171450" indent="-171450" algn="l">
              <a:buFontTx/>
              <a:buChar char="-"/>
            </a:pPr>
            <a:endParaRPr lang="fr-BE" baseline="0" dirty="0" smtClean="0"/>
          </a:p>
          <a:p>
            <a:pPr marL="0" indent="0" algn="l">
              <a:buFontTx/>
              <a:buNone/>
            </a:pPr>
            <a:r>
              <a:rPr lang="fr-BE" baseline="0" dirty="0" smtClean="0"/>
              <a:t>Dans Alma, il y a donc trois niveaux de recherche, d’information et d’édition pour les ressources électroniques.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343982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98118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50791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a:t>
            </a:r>
            <a:r>
              <a:rPr lang="fr-BE" dirty="0" err="1" smtClean="0"/>
              <a:t>Community</a:t>
            </a:r>
            <a:r>
              <a:rPr lang="fr-BE" dirty="0" smtClean="0"/>
              <a:t> Zone</a:t>
            </a:r>
            <a:r>
              <a:rPr lang="fr-BE" baseline="0" dirty="0" smtClean="0"/>
              <a:t> ne reprend donc pas (actuellement) les notices bibliographiques de bases de données sans FT. Elle reprend bien des notices bibliographiques de bases de données avec FT (ex. Business Source Premier, Cochrane Library…).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319564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Inventaire local : contient les informations administratives liées aux notices bibliographiques.</a:t>
            </a:r>
            <a:r>
              <a:rPr lang="fr-BE" baseline="0" dirty="0" smtClean="0"/>
              <a:t> Cet inventaire peut être lié aux notices et informations de la </a:t>
            </a:r>
            <a:r>
              <a:rPr lang="fr-BE" baseline="0" dirty="0" err="1" smtClean="0"/>
              <a:t>Community</a:t>
            </a:r>
            <a:r>
              <a:rPr lang="fr-BE" baseline="0" dirty="0" smtClean="0"/>
              <a:t> Zone.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2776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Quelques</a:t>
            </a:r>
            <a:r>
              <a:rPr lang="fr-BE" baseline="0" dirty="0" smtClean="0"/>
              <a:t> points saillants de la gestion des e-ressources dans Alma : qu’est-ce qui va changer ? Quels avantages ou nouvelles possibilités ?</a:t>
            </a:r>
          </a:p>
          <a:p>
            <a:pPr marL="171450" indent="-171450">
              <a:buFontTx/>
              <a:buChar char="-"/>
            </a:pPr>
            <a:r>
              <a:rPr lang="fr-BE" baseline="0" dirty="0" err="1" smtClean="0"/>
              <a:t>Community</a:t>
            </a:r>
            <a:r>
              <a:rPr lang="fr-BE" baseline="0" dirty="0" smtClean="0"/>
              <a:t> Zone: « réservoir » de notices de ressources électroniques, mises à jour par Ex </a:t>
            </a:r>
            <a:r>
              <a:rPr lang="fr-BE" baseline="0" dirty="0" err="1" smtClean="0"/>
              <a:t>Libris</a:t>
            </a:r>
            <a:r>
              <a:rPr lang="fr-BE" baseline="0" dirty="0" smtClean="0"/>
              <a:t>, entre autres choses, pour les </a:t>
            </a:r>
            <a:r>
              <a:rPr lang="fr-BE" baseline="0" dirty="0" err="1" smtClean="0"/>
              <a:t>ejournaux</a:t>
            </a:r>
            <a:r>
              <a:rPr lang="fr-BE" baseline="0" dirty="0" smtClean="0"/>
              <a:t> et </a:t>
            </a:r>
            <a:r>
              <a:rPr lang="fr-BE" baseline="0" dirty="0" err="1" smtClean="0"/>
              <a:t>ebooks</a:t>
            </a:r>
            <a:r>
              <a:rPr lang="fr-BE" baseline="0" dirty="0" smtClean="0"/>
              <a:t> (pas BDD sans FT).</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pratique, dans Alma, cette distinction entre Institution</a:t>
            </a:r>
            <a:r>
              <a:rPr lang="fr-BE" baseline="0" dirty="0" smtClean="0"/>
              <a:t> Zone et </a:t>
            </a:r>
            <a:r>
              <a:rPr lang="fr-BE" baseline="0" dirty="0" err="1" smtClean="0"/>
              <a:t>Community</a:t>
            </a:r>
            <a:r>
              <a:rPr lang="fr-BE" baseline="0" dirty="0" smtClean="0"/>
              <a:t> Zone s’observe au niveau des onglets, dans une recherche simple ou avancée.</a:t>
            </a:r>
          </a:p>
          <a:p>
            <a:r>
              <a:rPr lang="fr-BE" baseline="0" dirty="0" smtClean="0"/>
              <a:t>Par défaut, la recherche porte sur l’Institution Zone.</a:t>
            </a:r>
          </a:p>
          <a:p>
            <a:r>
              <a:rPr lang="fr-BE" baseline="0" dirty="0" smtClean="0"/>
              <a:t>Trois icônes permettent de savoir si une ressource électronique est ou non liée à la </a:t>
            </a:r>
            <a:r>
              <a:rPr lang="fr-BE" baseline="0" dirty="0" err="1" smtClean="0"/>
              <a:t>Community</a:t>
            </a:r>
            <a:r>
              <a:rPr lang="fr-BE" baseline="0" dirty="0" smtClean="0"/>
              <a:t>/Institution Zone.</a:t>
            </a:r>
          </a:p>
          <a:p>
            <a:pPr marL="171450" indent="-171450">
              <a:buFontTx/>
              <a:buChar char="-"/>
            </a:pPr>
            <a:r>
              <a:rPr lang="fr-BE" baseline="0" dirty="0" smtClean="0"/>
              <a:t>Personnages : ressource de la </a:t>
            </a:r>
            <a:r>
              <a:rPr lang="fr-BE" baseline="0" dirty="0" err="1" smtClean="0"/>
              <a:t>Community</a:t>
            </a:r>
            <a:r>
              <a:rPr lang="fr-BE" baseline="0" dirty="0" smtClean="0"/>
              <a:t> Zone liée à l’inventaire local, donc présente à </a:t>
            </a:r>
            <a:r>
              <a:rPr lang="fr-BE" baseline="0" dirty="0" err="1" smtClean="0"/>
              <a:t>l’ULg</a:t>
            </a:r>
            <a:r>
              <a:rPr lang="fr-BE" baseline="0" dirty="0" smtClean="0"/>
              <a:t>.</a:t>
            </a:r>
          </a:p>
          <a:p>
            <a:pPr marL="171450" indent="-171450">
              <a:buFontTx/>
              <a:buChar char="-"/>
            </a:pPr>
            <a:r>
              <a:rPr lang="fr-BE" baseline="0" dirty="0" smtClean="0"/>
              <a:t>« Temple » bleu : ressource présente à </a:t>
            </a:r>
            <a:r>
              <a:rPr lang="fr-BE" baseline="0" dirty="0" err="1" smtClean="0"/>
              <a:t>l’ULg</a:t>
            </a:r>
            <a:r>
              <a:rPr lang="fr-BE" baseline="0" dirty="0" smtClean="0"/>
              <a:t>, créée localement.</a:t>
            </a:r>
          </a:p>
          <a:p>
            <a:pPr marL="171450" indent="-171450">
              <a:buFontTx/>
              <a:buChar char="-"/>
            </a:pPr>
            <a:r>
              <a:rPr lang="fr-BE" baseline="0" dirty="0" smtClean="0"/>
              <a:t>« Temple » gris : dans l’onglet « </a:t>
            </a:r>
            <a:r>
              <a:rPr lang="fr-BE" baseline="0" dirty="0" err="1" smtClean="0"/>
              <a:t>Community</a:t>
            </a:r>
            <a:r>
              <a:rPr lang="fr-BE" baseline="0" dirty="0" smtClean="0"/>
              <a:t> », désigne les ressources de la </a:t>
            </a:r>
            <a:r>
              <a:rPr lang="fr-BE" baseline="0" dirty="0" err="1" smtClean="0"/>
              <a:t>Community</a:t>
            </a:r>
            <a:r>
              <a:rPr lang="fr-BE" baseline="0" dirty="0" smtClean="0"/>
              <a:t> Zone qui ont déjà été liées à l’inventaire local.</a:t>
            </a:r>
          </a:p>
          <a:p>
            <a:pPr marL="0" indent="0">
              <a:buFontTx/>
              <a:buNone/>
            </a:pPr>
            <a:r>
              <a:rPr lang="fr-BE" baseline="0" dirty="0" smtClean="0"/>
              <a:t>Dans tous les cas, lorsque l’icône est grisée, cela signifie qu’une n’est pas (encore ou plus) activée. Attention : une notice liée à la CZ n’est pas nécessairement activée. Le « lien » ne concerne que les métadonnées descriptives. L’activation permet l’accès, depuis Alma, à la ressource (via les liens </a:t>
            </a:r>
            <a:r>
              <a:rPr lang="fr-BE" baseline="0" dirty="0" err="1" smtClean="0"/>
              <a:t>View</a:t>
            </a:r>
            <a:r>
              <a:rPr lang="fr-BE" baseline="0" dirty="0" smtClean="0"/>
              <a:t> It ou Test </a:t>
            </a:r>
            <a:r>
              <a:rPr lang="fr-BE" baseline="0" dirty="0" err="1" smtClean="0"/>
              <a:t>access</a:t>
            </a:r>
            <a:r>
              <a:rPr lang="fr-BE" baseline="0" dirty="0" smtClean="0"/>
              <a: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163477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Comme déjà indiqué lors de la formation « </a:t>
            </a:r>
            <a:r>
              <a:rPr lang="fr-BE" dirty="0" err="1" smtClean="0"/>
              <a:t>Repository</a:t>
            </a:r>
            <a:r>
              <a:rPr lang="fr-BE" baseline="0" dirty="0" smtClean="0"/>
              <a:t> </a:t>
            </a:r>
            <a:r>
              <a:rPr lang="fr-BE" baseline="0" dirty="0" err="1" smtClean="0"/>
              <a:t>Search</a:t>
            </a:r>
            <a:r>
              <a:rPr lang="fr-BE" baseline="0" dirty="0" smtClean="0"/>
              <a:t> », les données de ressources électroniques présentes dans Alma ont été extraites de SFX, pas d’Aleph. </a:t>
            </a:r>
          </a:p>
          <a:p>
            <a:endParaRPr lang="fr-BE" baseline="0" dirty="0" smtClean="0"/>
          </a:p>
          <a:p>
            <a:r>
              <a:rPr lang="fr-BE" baseline="0" dirty="0" smtClean="0"/>
              <a:t>L’ULg se trouvait donc dans une situation idéale car cela a permis a) d’éviter de devoir faire des traitements supplémentaires sur nos données (P to E – </a:t>
            </a:r>
            <a:r>
              <a:rPr lang="fr-BE" baseline="0" dirty="0" err="1" smtClean="0"/>
              <a:t>print</a:t>
            </a:r>
            <a:r>
              <a:rPr lang="fr-BE" baseline="0" dirty="0" smtClean="0"/>
              <a:t> to </a:t>
            </a:r>
            <a:r>
              <a:rPr lang="fr-BE" baseline="0" dirty="0" err="1" smtClean="0"/>
              <a:t>electronic</a:t>
            </a:r>
            <a:r>
              <a:rPr lang="fr-BE" baseline="0" dirty="0" smtClean="0"/>
              <a:t>) b) de bénéficier de l’expérience acquise avec les clients précédents.</a:t>
            </a:r>
          </a:p>
          <a:p>
            <a:endParaRPr lang="fr-BE" baseline="0" dirty="0" smtClean="0"/>
          </a:p>
          <a:p>
            <a:r>
              <a:rPr lang="fr-BE" baseline="0" dirty="0" smtClean="0"/>
              <a:t>Tout s’est globalement bien déroulé en ce qui concerne la récupération des infos SFX et ce, dès la première migration.</a:t>
            </a:r>
          </a:p>
          <a:p>
            <a:r>
              <a:rPr lang="fr-BE" baseline="0" dirty="0" smtClean="0"/>
              <a:t>Cela a permis un gain de temps non négligeable et de se concentrer sur un travail de « nettoyage et d’actualisation » des données SFX, afin de migrer dans Alma des données vérifiées autant que possible. Un travail important a aussi été réalisé en ce qui concerne la remontée d’informations locales en vue de les intégrer globalement à la CKB dans l’intérêt de toute la communauté EXL (portfolios gratuits, intégration de nouvelles ressources locales comme l’Académie Royale de Belgique, par exemple). </a:t>
            </a:r>
          </a:p>
          <a:p>
            <a:r>
              <a:rPr lang="fr-BE" baseline="0" dirty="0" smtClean="0"/>
              <a:t>Les mises à jour hebdomadaires ont continué à être traitées. Le jeu de migration final va donc bénéficier de ce travail. La vérification des packages institutionnels 2015 est aussi en cours (ok par exemple pour Cairn général, </a:t>
            </a:r>
            <a:r>
              <a:rPr lang="fr-BE" baseline="0" dirty="0" err="1" smtClean="0"/>
              <a:t>Wiley</a:t>
            </a:r>
            <a:r>
              <a:rPr lang="fr-BE" baseline="0" dirty="0" smtClean="0"/>
              <a:t>, </a:t>
            </a:r>
            <a:r>
              <a:rPr lang="fr-BE" baseline="0" dirty="0" err="1" smtClean="0"/>
              <a:t>Freedom</a:t>
            </a:r>
            <a:r>
              <a:rPr lang="fr-BE" baseline="0" dirty="0" smtClean="0"/>
              <a:t> e-</a:t>
            </a:r>
            <a:r>
              <a:rPr lang="fr-BE" baseline="0" dirty="0" err="1" smtClean="0"/>
              <a:t>Journals</a:t>
            </a:r>
            <a:r>
              <a:rPr lang="fr-BE" baseline="0" dirty="0" smtClean="0"/>
              <a:t> en tout cas pour les titres offrant du contenu, le reste fait l’objet de vérifications régulières).</a:t>
            </a:r>
          </a:p>
          <a:p>
            <a:endParaRPr lang="fr-BE" baseline="0" dirty="0" smtClean="0"/>
          </a:p>
          <a:p>
            <a:endParaRPr lang="fr-BE" baseline="0" dirty="0" smtClean="0"/>
          </a:p>
          <a:p>
            <a:r>
              <a:rPr lang="fr-BE" baseline="0" dirty="0" smtClean="0"/>
              <a:t>N’ont pas été récupérés : les services </a:t>
            </a:r>
            <a:r>
              <a:rPr lang="fr-BE" baseline="0" dirty="0" err="1" smtClean="0"/>
              <a:t>get</a:t>
            </a:r>
            <a:r>
              <a:rPr lang="fr-BE" baseline="0" dirty="0" smtClean="0"/>
              <a:t> TOC/Abstract (permettant d’obtenir la table des matières (Table Of Content) ou l’Abstract de la référence ; pas utilisés chez nous); disciplines ULg (plus utilisées) ; ressources inactivées (pas utile).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85244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Lors de la migration, nos ressources ont automatiquement été liées à leur équivalent dans la </a:t>
            </a:r>
            <a:r>
              <a:rPr lang="fr-BE" baseline="0" dirty="0" err="1" smtClean="0"/>
              <a:t>Community</a:t>
            </a:r>
            <a:r>
              <a:rPr lang="fr-BE" baseline="0" dirty="0" smtClean="0"/>
              <a:t> Zone.</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Plus de 38.000 notices d’e-</a:t>
            </a:r>
            <a:r>
              <a:rPr lang="fr-BE" baseline="0" dirty="0" err="1" smtClean="0"/>
              <a:t>Journals</a:t>
            </a:r>
            <a:r>
              <a:rPr lang="fr-BE" baseline="0" dirty="0" smtClean="0"/>
              <a:t> ont été automatiquement enrichies via CONSER, une initiative de catalogage coopératif des périodiques et offrent à l’usager une recherche améliorée par sujet (pour rappel, les disciplines ORBi avaient été importées à un moment T dans SFX mais les données n’avaient pas été actualisées par la suite). 90.000 enregistrements </a:t>
            </a:r>
            <a:r>
              <a:rPr lang="fr-BE" baseline="0" dirty="0" err="1" smtClean="0"/>
              <a:t>Conser</a:t>
            </a:r>
            <a:r>
              <a:rPr lang="fr-BE" baseline="0" dirty="0" smtClean="0"/>
              <a:t> ont été ajoutés dans Alma et des ajouts réguliers continuent à être faits.</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Elles sont également enrichies par l’apport de la CKB d’Ex </a:t>
            </a:r>
            <a:r>
              <a:rPr lang="fr-BE" baseline="0" dirty="0" err="1" smtClean="0"/>
              <a:t>Libris</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85244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85244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85244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Conséquences: les descriptions d’e-ressources dans Alma sont plus riches, dès à présent, qu’elles ne l’étaient dans SFX. De plus, toutes les ressources liées à la </a:t>
            </a:r>
            <a:r>
              <a:rPr lang="fr-BE" baseline="0" dirty="0" err="1" smtClean="0"/>
              <a:t>Community</a:t>
            </a:r>
            <a:r>
              <a:rPr lang="fr-BE" baseline="0" dirty="0" smtClean="0"/>
              <a:t> bénéficieront désormais des mises à jour, tant sur le plan bibliographique qu’administratif.</a:t>
            </a:r>
          </a:p>
          <a:p>
            <a:endParaRPr lang="fr-BE" baseline="0" dirty="0" smtClean="0"/>
          </a:p>
          <a:p>
            <a:r>
              <a:rPr lang="fr-BE" baseline="0" dirty="0" smtClean="0"/>
              <a:t>La migration couvre donc l’import des données bibliographiques et d’accès. Comme Alma permet une gestion plus globale des e-ressources, sur ces données, viendront se greffer progressivement nos commandes (incluant les prix), les informations de gestion, les statistiques, les licences...</a:t>
            </a:r>
          </a:p>
          <a:p>
            <a:endParaRPr lang="fr-BE" baseline="0" dirty="0" smtClean="0"/>
          </a:p>
          <a:p>
            <a:r>
              <a:rPr lang="fr-BE" baseline="0" dirty="0" smtClean="0"/>
              <a:t>Quand ces données seront-elles ajoutées ? </a:t>
            </a:r>
          </a:p>
          <a:p>
            <a:pPr marL="171450" indent="-171450">
              <a:buFontTx/>
              <a:buChar char="-"/>
            </a:pPr>
            <a:r>
              <a:rPr lang="fr-BE" baseline="0" dirty="0" smtClean="0"/>
              <a:t>rien au moment de la production ;</a:t>
            </a:r>
          </a:p>
          <a:p>
            <a:pPr marL="171450" indent="-171450">
              <a:buFontTx/>
              <a:buChar char="-"/>
            </a:pPr>
            <a:r>
              <a:rPr lang="fr-BE" baseline="0" dirty="0" smtClean="0"/>
              <a:t>vendeurs, licences et interfaces : progressivement (par nous, principalement) ;</a:t>
            </a:r>
          </a:p>
          <a:p>
            <a:pPr marL="171450" indent="-171450">
              <a:buFontTx/>
              <a:buChar char="-"/>
            </a:pPr>
            <a:r>
              <a:rPr lang="fr-BE" baseline="0" dirty="0" smtClean="0"/>
              <a:t>commandes : au moment des renouvellements ;</a:t>
            </a:r>
          </a:p>
          <a:p>
            <a:pPr marL="171450" indent="-171450">
              <a:buFontTx/>
              <a:buChar char="-"/>
            </a:pPr>
            <a:r>
              <a:rPr lang="fr-BE" baseline="0" dirty="0" smtClean="0"/>
              <a:t>statistiques : alimentées au fur et à mesure via </a:t>
            </a:r>
            <a:r>
              <a:rPr lang="fr-BE" baseline="0" dirty="0" err="1" smtClean="0"/>
              <a:t>UStat</a:t>
            </a:r>
            <a:r>
              <a:rPr lang="fr-BE" baseline="0" dirty="0" smtClean="0"/>
              <a:t>. A noter: les données ingérées dans </a:t>
            </a:r>
            <a:r>
              <a:rPr lang="fr-BE" baseline="0" dirty="0" err="1" smtClean="0"/>
              <a:t>Ustat</a:t>
            </a:r>
            <a:r>
              <a:rPr lang="fr-BE" baseline="0" dirty="0" smtClean="0"/>
              <a:t> seront nettement plus complètes qu’actuellement suite aux nombreuses données administratives (interfaces de téléchargement des statistiques) communiquées par les gestionnaires des différentes bibliothèques pour préparer la mise en </a:t>
            </a:r>
            <a:r>
              <a:rPr lang="fr-BE" baseline="0" dirty="0" err="1" smtClean="0"/>
              <a:t>prod</a:t>
            </a:r>
            <a:r>
              <a:rPr lang="fr-BE" baseline="0" dirty="0" smtClean="0"/>
              <a:t>.</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85244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Lors d’une</a:t>
            </a:r>
            <a:r>
              <a:rPr lang="fr-BE" baseline="0" dirty="0" smtClean="0"/>
              <a:t> recherche dans Alma, que ce soit via la barre de recherche rapide ou via le menu Alma (</a:t>
            </a:r>
            <a:r>
              <a:rPr lang="fr-BE" baseline="0" dirty="0" err="1" smtClean="0"/>
              <a:t>Repository</a:t>
            </a:r>
            <a:r>
              <a:rPr lang="fr-BE" baseline="0" dirty="0" smtClean="0"/>
              <a:t> </a:t>
            </a:r>
            <a:r>
              <a:rPr lang="fr-BE" baseline="0" dirty="0" err="1" smtClean="0"/>
              <a:t>Search</a:t>
            </a:r>
            <a:r>
              <a:rPr lang="fr-BE" baseline="0" dirty="0" smtClean="0"/>
              <a:t>), il est possible de sélectionner différents « cadres » de recherche.</a:t>
            </a:r>
          </a:p>
          <a:p>
            <a:pPr marL="171450" indent="-171450">
              <a:buFontTx/>
              <a:buChar char="-"/>
            </a:pPr>
            <a:r>
              <a:rPr lang="fr-BE" baseline="0" dirty="0" smtClean="0"/>
              <a:t>All </a:t>
            </a:r>
            <a:r>
              <a:rPr lang="fr-BE" baseline="0" dirty="0" err="1" smtClean="0"/>
              <a:t>titles</a:t>
            </a:r>
            <a:r>
              <a:rPr lang="fr-BE" baseline="0" dirty="0" smtClean="0"/>
              <a:t> &amp; </a:t>
            </a:r>
            <a:r>
              <a:rPr lang="fr-BE" baseline="0" dirty="0" err="1" smtClean="0"/>
              <a:t>Electronic</a:t>
            </a:r>
            <a:r>
              <a:rPr lang="fr-BE" baseline="0" dirty="0" smtClean="0"/>
              <a:t> </a:t>
            </a:r>
            <a:r>
              <a:rPr lang="fr-BE" baseline="0" dirty="0" err="1" smtClean="0"/>
              <a:t>titles</a:t>
            </a:r>
            <a:r>
              <a:rPr lang="fr-BE" baseline="0" dirty="0" smtClean="0"/>
              <a:t> : recherche au niveau du MMS, des données bibliographiques ou métadonnées descriptives. De tous les titres, ou uniquement des ressources électroniques. Pour être trouvée à ce niveau, il faut que la ressource dispose d’une notice bibliographique liée (actuellement : pas possible de retrouver ainsi une collection).</a:t>
            </a:r>
          </a:p>
          <a:p>
            <a:pPr marL="171450" indent="-171450">
              <a:buFontTx/>
              <a:buChar char="-"/>
            </a:pPr>
            <a:r>
              <a:rPr lang="fr-BE" baseline="0" dirty="0" err="1" smtClean="0"/>
              <a:t>Electronic</a:t>
            </a:r>
            <a:r>
              <a:rPr lang="fr-BE" baseline="0" dirty="0" smtClean="0"/>
              <a:t> Portfolio &amp; Collection : recherche au niveau de l’Inventory. Actuellement la seule manière de trouver directement une collection.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104404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résultats d’une recherche,</a:t>
            </a:r>
            <a:r>
              <a:rPr lang="fr-BE" baseline="0" dirty="0" smtClean="0"/>
              <a:t> ainsi que les facettes visibles dans Alma, dépendront directement du « niveau » sélectionné (</a:t>
            </a:r>
            <a:r>
              <a:rPr lang="fr-BE" baseline="0" dirty="0" err="1" smtClean="0"/>
              <a:t>titles</a:t>
            </a:r>
            <a:r>
              <a:rPr lang="fr-BE" baseline="0" dirty="0" smtClean="0"/>
              <a:t>, portfolio ou collection).</a:t>
            </a:r>
          </a:p>
          <a:p>
            <a:pPr marL="171450" indent="-171450">
              <a:buFontTx/>
              <a:buChar char="-"/>
            </a:pPr>
            <a:r>
              <a:rPr lang="fr-BE" baseline="0" dirty="0" smtClean="0"/>
              <a:t>Recherches « All </a:t>
            </a:r>
            <a:r>
              <a:rPr lang="fr-BE" baseline="0" dirty="0" err="1" smtClean="0"/>
              <a:t>titles</a:t>
            </a:r>
            <a:r>
              <a:rPr lang="fr-BE" baseline="0" dirty="0" smtClean="0"/>
              <a:t> » : chaque résultat se situe au niveau de la notice bibliographique elle-même.</a:t>
            </a:r>
          </a:p>
          <a:p>
            <a:pPr marL="0" indent="0">
              <a:buFontTx/>
              <a:buNone/>
            </a:pPr>
            <a:r>
              <a:rPr lang="fr-BE" baseline="0" dirty="0" smtClean="0"/>
              <a:t>Au niveau des résultats :</a:t>
            </a:r>
          </a:p>
          <a:p>
            <a:pPr marL="0" indent="0">
              <a:buFontTx/>
              <a:buNone/>
            </a:pPr>
            <a:r>
              <a:rPr lang="fr-BE" baseline="0" dirty="0" smtClean="0"/>
              <a:t>	- il y a un résultat par « titre » (ou notice BIB). Un clic sur le titre mène à la description bibliographique ;</a:t>
            </a:r>
          </a:p>
          <a:p>
            <a:pPr marL="0" indent="0">
              <a:buFontTx/>
              <a:buNone/>
            </a:pPr>
            <a:r>
              <a:rPr lang="fr-BE" baseline="0" dirty="0" smtClean="0"/>
              <a:t>	- sous le titre, on trouve l’équivalent d’une notice bibliographique sommaire : ISSN/ISBN, édition, dates, sujets, langue.</a:t>
            </a:r>
          </a:p>
          <a:p>
            <a:pPr marL="0" indent="0">
              <a:buFontTx/>
              <a:buNone/>
            </a:pPr>
            <a:r>
              <a:rPr lang="fr-BE" baseline="0" dirty="0" smtClean="0"/>
              <a:t>	- pour chaque résultat, il est affiché la liste des couples « Portfolio/collection ».</a:t>
            </a:r>
          </a:p>
          <a:p>
            <a:pPr marL="0" indent="0">
              <a:buFontTx/>
              <a:buNone/>
            </a:pPr>
            <a:r>
              <a:rPr lang="fr-BE" baseline="0" dirty="0" smtClean="0"/>
              <a:t>	- enfin, sous chaque résultat, en fonction des rôles qui ont été définis dans Alma pour chaque utilisateur, se trouvent différentes options liées au titre : </a:t>
            </a:r>
          </a:p>
          <a:p>
            <a:pPr marL="0" indent="0">
              <a:buFontTx/>
              <a:buNone/>
            </a:pPr>
            <a:r>
              <a:rPr lang="fr-BE" baseline="0" dirty="0" smtClean="0"/>
              <a:t>		- </a:t>
            </a:r>
            <a:r>
              <a:rPr lang="fr-BE" baseline="0" dirty="0" err="1" smtClean="0"/>
              <a:t>View</a:t>
            </a:r>
            <a:r>
              <a:rPr lang="fr-BE" baseline="0" dirty="0" smtClean="0"/>
              <a:t> </a:t>
            </a:r>
            <a:r>
              <a:rPr lang="fr-BE" baseline="0" dirty="0" err="1" smtClean="0"/>
              <a:t>it</a:t>
            </a:r>
            <a:r>
              <a:rPr lang="fr-BE" baseline="0" dirty="0" smtClean="0"/>
              <a:t> : accéder au menu « </a:t>
            </a:r>
            <a:r>
              <a:rPr lang="fr-BE" baseline="0" dirty="0" err="1" smtClean="0"/>
              <a:t>UResolver</a:t>
            </a:r>
            <a:r>
              <a:rPr lang="fr-BE" baseline="0" dirty="0" smtClean="0"/>
              <a:t> » (= équivalent de l’ancien menu SFX) lié au titre ;</a:t>
            </a:r>
          </a:p>
          <a:p>
            <a:pPr marL="0" indent="0">
              <a:buFontTx/>
              <a:buNone/>
            </a:pPr>
            <a:r>
              <a:rPr lang="fr-BE" baseline="0" dirty="0" smtClean="0"/>
              <a:t>		- </a:t>
            </a:r>
            <a:r>
              <a:rPr lang="fr-BE" baseline="0" dirty="0" err="1" smtClean="0"/>
              <a:t>Order</a:t>
            </a:r>
            <a:r>
              <a:rPr lang="fr-BE" baseline="0" dirty="0" smtClean="0"/>
              <a:t>  : créer une ligne de commande pour ce titre ;</a:t>
            </a:r>
          </a:p>
          <a:p>
            <a:pPr marL="0" indent="0">
              <a:buFontTx/>
              <a:buNone/>
            </a:pPr>
            <a:r>
              <a:rPr lang="fr-BE" baseline="0" dirty="0" smtClean="0"/>
              <a:t>		- </a:t>
            </a:r>
            <a:r>
              <a:rPr lang="fr-BE" baseline="0" dirty="0" err="1" smtClean="0"/>
              <a:t>Request</a:t>
            </a:r>
            <a:r>
              <a:rPr lang="fr-BE" baseline="0" dirty="0" smtClean="0"/>
              <a:t> : création d’un </a:t>
            </a:r>
            <a:r>
              <a:rPr lang="fr-BE" baseline="0" dirty="0" err="1" smtClean="0"/>
              <a:t>workorder</a:t>
            </a:r>
            <a:r>
              <a:rPr lang="fr-BE" baseline="0" dirty="0" smtClean="0"/>
              <a:t> (non applicable dans le cas d’une </a:t>
            </a:r>
            <a:r>
              <a:rPr lang="fr-BE" baseline="0" dirty="0" err="1" smtClean="0"/>
              <a:t>eResource</a:t>
            </a:r>
            <a:r>
              <a:rPr lang="fr-BE" baseline="0" dirty="0" smtClean="0"/>
              <a:t>) ;</a:t>
            </a:r>
          </a:p>
          <a:p>
            <a:pPr marL="0" indent="0">
              <a:buFontTx/>
              <a:buNone/>
            </a:pPr>
            <a:r>
              <a:rPr lang="fr-BE" baseline="0" dirty="0" smtClean="0"/>
              <a:t>		- Document </a:t>
            </a:r>
            <a:r>
              <a:rPr lang="fr-BE" baseline="0" dirty="0" err="1" smtClean="0"/>
              <a:t>delivery</a:t>
            </a:r>
            <a:r>
              <a:rPr lang="fr-BE" baseline="0" dirty="0" smtClean="0"/>
              <a:t> : création d’une requête, pour un membre du personnel ou un utilisateur ;</a:t>
            </a:r>
          </a:p>
          <a:p>
            <a:pPr marL="0" indent="0">
              <a:buFontTx/>
              <a:buNone/>
            </a:pPr>
            <a:r>
              <a:rPr lang="fr-BE" baseline="0" dirty="0" smtClean="0"/>
              <a:t>		- </a:t>
            </a:r>
            <a:r>
              <a:rPr lang="fr-BE" baseline="0" dirty="0" err="1" smtClean="0"/>
              <a:t>Add</a:t>
            </a:r>
            <a:r>
              <a:rPr lang="fr-BE" baseline="0" dirty="0" smtClean="0"/>
              <a:t> to Reading </a:t>
            </a:r>
            <a:r>
              <a:rPr lang="fr-BE" baseline="0" dirty="0" err="1" smtClean="0"/>
              <a:t>list</a:t>
            </a:r>
            <a:r>
              <a:rPr lang="fr-BE" baseline="0" dirty="0" smtClean="0"/>
              <a:t> : ajout à une liste de lecture (à l’avenir) ; </a:t>
            </a:r>
          </a:p>
          <a:p>
            <a:pPr marL="0" indent="0">
              <a:buFontTx/>
              <a:buNone/>
            </a:pPr>
            <a:r>
              <a:rPr lang="fr-BE" baseline="0" dirty="0" smtClean="0"/>
              <a:t>		- Portfolio </a:t>
            </a:r>
            <a:r>
              <a:rPr lang="fr-BE" baseline="0" dirty="0" err="1" smtClean="0"/>
              <a:t>list</a:t>
            </a:r>
            <a:r>
              <a:rPr lang="fr-BE" baseline="0" dirty="0" smtClean="0"/>
              <a:t> : accéder à la liste des portfolios et de leur collection (revient à refaire la recherche du titre en sélectionnant « </a:t>
            </a:r>
            <a:r>
              <a:rPr lang="fr-BE" baseline="0" dirty="0" err="1" smtClean="0"/>
              <a:t>Electronic</a:t>
            </a:r>
            <a:r>
              <a:rPr lang="fr-BE" baseline="0" dirty="0" smtClean="0"/>
              <a:t> 			Portfolio »)</a:t>
            </a:r>
          </a:p>
          <a:p>
            <a:pPr marL="0" indent="0">
              <a:buFontTx/>
              <a:buNone/>
            </a:pPr>
            <a:r>
              <a:rPr lang="fr-BE" baseline="0" dirty="0" smtClean="0"/>
              <a:t>		- More info : quelques informations complémentaires, comme des statistiques de consultation, l’existence d’une licence, de requêtes, de </a:t>
            </a:r>
            <a:r>
              <a:rPr lang="fr-BE" baseline="0" dirty="0" err="1" smtClean="0"/>
              <a:t>workorders</a:t>
            </a:r>
            <a:r>
              <a:rPr lang="fr-BE" baseline="0" dirty="0" smtClean="0"/>
              <a:t>... Ex: ScienceDirect.</a:t>
            </a:r>
          </a:p>
          <a:p>
            <a:pPr marL="0" indent="0">
              <a:buFontTx/>
              <a:buNone/>
            </a:pPr>
            <a:endParaRPr lang="fr-BE" baseline="0" dirty="0" smtClean="0"/>
          </a:p>
          <a:p>
            <a:pPr marL="0" indent="0">
              <a:buFontTx/>
              <a:buNone/>
            </a:pPr>
            <a:r>
              <a:rPr lang="fr-BE" baseline="0" dirty="0" smtClean="0"/>
              <a:t>Il se peut que ces options n’apparaissent pas toutes, en fonction des rôles qui ont été attribués.</a:t>
            </a:r>
          </a:p>
          <a:p>
            <a:pPr marL="0" indent="0">
              <a:buFontTx/>
              <a:buNone/>
            </a:pPr>
            <a:endParaRPr lang="fr-BE" baseline="0" dirty="0" smtClean="0"/>
          </a:p>
          <a:p>
            <a:pPr marL="0" indent="0">
              <a:buFontTx/>
              <a:buNone/>
            </a:pPr>
            <a:r>
              <a:rPr lang="fr-BE" baseline="0" dirty="0" smtClean="0"/>
              <a:t>Au niveau des facettes, on trouvera par exemple une facette « langue », « année de publication », ou « type de matériel ». Ces infos sont en effet </a:t>
            </a:r>
            <a:r>
              <a:rPr lang="fr-BE" baseline="0" dirty="0" err="1" smtClean="0"/>
              <a:t>disponobles</a:t>
            </a:r>
            <a:r>
              <a:rPr lang="fr-BE" baseline="0" dirty="0" smtClean="0"/>
              <a:t> au niveau des notices bibliographiques.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92662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BE" dirty="0" smtClean="0"/>
              <a:t>Une recherche dans les « </a:t>
            </a:r>
            <a:r>
              <a:rPr lang="fr-BE" dirty="0" err="1" smtClean="0"/>
              <a:t>Electronic</a:t>
            </a:r>
            <a:r>
              <a:rPr lang="fr-BE" dirty="0" smtClean="0"/>
              <a:t> </a:t>
            </a:r>
            <a:r>
              <a:rPr lang="fr-BE" dirty="0" err="1" smtClean="0"/>
              <a:t>titles</a:t>
            </a:r>
            <a:r>
              <a:rPr lang="fr-BE" dirty="0" smtClean="0"/>
              <a:t> » est</a:t>
            </a:r>
            <a:r>
              <a:rPr lang="fr-BE" baseline="0" dirty="0" smtClean="0"/>
              <a:t> similaire à la recherche précédente. Simplement, ont été isolées dans le catalogue les notices liées à des ressources électroniques.</a:t>
            </a:r>
          </a:p>
          <a:p>
            <a:pPr marL="0" indent="0">
              <a:buFontTx/>
              <a:buNone/>
            </a:pPr>
            <a:endParaRPr lang="fr-BE" baseline="0" dirty="0" smtClean="0"/>
          </a:p>
          <a:p>
            <a:pPr marL="0" indent="0">
              <a:buFontTx/>
              <a:buNone/>
            </a:pPr>
            <a:r>
              <a:rPr lang="fr-BE" baseline="0" dirty="0" smtClean="0"/>
              <a:t>Dans la liste de résultats, on retrouve toujours un résultat par notice BIB, sous lequel se trouvent l’ensemble des portfolios/collections liés au titre.</a:t>
            </a:r>
          </a:p>
          <a:p>
            <a:pPr marL="0" indent="0">
              <a:buFontTx/>
              <a:buNone/>
            </a:pPr>
            <a:endParaRPr lang="fr-BE" dirty="0" smtClean="0"/>
          </a:p>
          <a:p>
            <a:pPr marL="0" indent="0">
              <a:buFontTx/>
              <a:buNone/>
            </a:pPr>
            <a:r>
              <a:rPr lang="fr-BE" dirty="0" smtClean="0"/>
              <a:t>Au niveau des fonctionnalités sous chaque</a:t>
            </a:r>
            <a:r>
              <a:rPr lang="fr-BE" baseline="0" dirty="0" smtClean="0"/>
              <a:t> résultat, on retrouve ici une option différente : </a:t>
            </a:r>
            <a:r>
              <a:rPr lang="fr-BE" baseline="0" dirty="0" err="1" smtClean="0"/>
              <a:t>Electronic</a:t>
            </a:r>
            <a:r>
              <a:rPr lang="fr-BE" baseline="0" dirty="0" smtClean="0"/>
              <a:t> Collection List. Un clic sur cette option permet d’afficher la liste des collections donnant accès à ce titre : on aboutit alors à une page listant, dans notre exemple, Cairn Général, Cairn OA et Free </a:t>
            </a:r>
            <a:r>
              <a:rPr lang="fr-BE" baseline="0" dirty="0" err="1" smtClean="0"/>
              <a:t>eJournals</a:t>
            </a:r>
            <a:r>
              <a:rPr lang="fr-BE" baseline="0" dirty="0" smtClean="0"/>
              <a:t>. Cela revient à effectuer la recherche du titre dans « </a:t>
            </a:r>
            <a:r>
              <a:rPr lang="fr-BE" baseline="0" dirty="0" err="1" smtClean="0"/>
              <a:t>Electronic</a:t>
            </a:r>
            <a:r>
              <a:rPr lang="fr-BE" baseline="0" dirty="0" smtClean="0"/>
              <a:t> Collection ».</a:t>
            </a:r>
          </a:p>
          <a:p>
            <a:pPr marL="0" indent="0">
              <a:buFontTx/>
              <a:buNone/>
            </a:pPr>
            <a:endParaRPr lang="fr-BE" baseline="0" dirty="0" smtClean="0"/>
          </a:p>
          <a:p>
            <a:pPr marL="0" indent="0">
              <a:buFontTx/>
              <a:buNone/>
            </a:pPr>
            <a:r>
              <a:rPr lang="fr-BE" baseline="0" dirty="0" smtClean="0"/>
              <a:t>A ce niveau, un clic sur le titre mène à nouveau à la notice bibliographique.</a:t>
            </a:r>
            <a:endParaRPr lang="fr-BE" dirty="0" smtClean="0"/>
          </a:p>
          <a:p>
            <a:pPr marL="171450" indent="-171450">
              <a:buFontTx/>
              <a:buChar cha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Au</a:t>
            </a:r>
            <a:r>
              <a:rPr lang="fr-BE" baseline="0" dirty="0" smtClean="0"/>
              <a:t> niveau des facettes, les facettes sont réduites au </a:t>
            </a:r>
            <a:r>
              <a:rPr lang="fr-BE" dirty="0" smtClean="0"/>
              <a:t>« type » (book/journal) et à la « langue ».</a:t>
            </a:r>
          </a:p>
          <a:p>
            <a:pPr marL="0" indent="0">
              <a:buFontTx/>
              <a:buNone/>
            </a:pP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2222486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Une recherche par portfolio permet d’obtenir un résultat par portfolio</a:t>
            </a:r>
            <a:r>
              <a:rPr lang="fr-BE" baseline="0" dirty="0" smtClean="0"/>
              <a:t> (donc par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La recherche est donc effectuée à un niveau inférieur. </a:t>
            </a:r>
            <a:r>
              <a:rPr lang="fr-BE" dirty="0" smtClean="0"/>
              <a:t>Alors qu’une recherche de la « Revue d’histoire littéraire de la France » en « </a:t>
            </a:r>
            <a:r>
              <a:rPr lang="fr-BE" dirty="0" err="1" smtClean="0"/>
              <a:t>titles</a:t>
            </a:r>
            <a:r>
              <a:rPr lang="fr-BE" dirty="0" smtClean="0"/>
              <a:t> » ramenait un résultat, elle ramène ici trois résultats.</a:t>
            </a:r>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Au</a:t>
            </a:r>
            <a:r>
              <a:rPr lang="fr-BE" baseline="0" dirty="0" smtClean="0"/>
              <a:t> niveau de chaque résultat :</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  Un clic sur le nom du résultat mène à la visualisation des informations du portfolio.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smtClean="0"/>
              <a:t>A la place du « résumé bibliographique », on trouve ici les informations de collection et d’accès (dates, volumes)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smtClean="0"/>
              <a:t>Au niveau « </a:t>
            </a:r>
            <a:r>
              <a:rPr lang="fr-BE" baseline="0" dirty="0" err="1" smtClean="0"/>
              <a:t>titles</a:t>
            </a:r>
            <a:r>
              <a:rPr lang="fr-BE" baseline="0" dirty="0" smtClean="0"/>
              <a:t> », il n’était pas possible de modifier les informations liées au portfolio. C’est ici possible grâce au lien « Edit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smtClean="0"/>
              <a:t>L’option « </a:t>
            </a:r>
            <a:r>
              <a:rPr lang="fr-BE" baseline="0" dirty="0" err="1" smtClean="0"/>
              <a:t>Deactivate</a:t>
            </a:r>
            <a:r>
              <a:rPr lang="fr-BE" baseline="0" dirty="0" smtClean="0"/>
              <a:t> » (ou </a:t>
            </a:r>
            <a:r>
              <a:rPr lang="fr-BE" baseline="0" dirty="0" err="1" smtClean="0"/>
              <a:t>Activate</a:t>
            </a:r>
            <a:r>
              <a:rPr lang="fr-BE" baseline="0" dirty="0" smtClean="0"/>
              <a:t>, le cas échéant) permet de désactiver ou activer le titre. Un titre activé peut être rendu public dans Primo. A l’inverse, un titre désactivé est d’office invisible à nos utilisateurs. Attention : actuellement, l’option apparait  aux personnes disposant d’un rôle non lié aux </a:t>
            </a:r>
            <a:r>
              <a:rPr lang="fr-BE" baseline="0" dirty="0" err="1" smtClean="0"/>
              <a:t>eResources</a:t>
            </a:r>
            <a:r>
              <a:rPr lang="fr-BE" baseline="0" dirty="0" smtClean="0"/>
              <a:t> (...). Faire attention à son usage, donc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err="1" smtClean="0"/>
              <a:t>Order</a:t>
            </a:r>
            <a:r>
              <a:rPr lang="fr-BE" baseline="0" dirty="0" smtClean="0"/>
              <a:t>: comme précédemment, créer une ligne de commande pour le titre.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err="1" smtClean="0"/>
              <a:t>Create</a:t>
            </a:r>
            <a:r>
              <a:rPr lang="fr-BE" baseline="0" dirty="0" smtClean="0"/>
              <a:t> e-activation </a:t>
            </a:r>
            <a:r>
              <a:rPr lang="fr-BE" baseline="0" dirty="0" err="1" smtClean="0"/>
              <a:t>task</a:t>
            </a:r>
            <a:r>
              <a:rPr lang="fr-BE" baseline="0" dirty="0" smtClean="0"/>
              <a:t> : permet de créer une tâche d’activation qui sera assignée aux gestionnaires e-ressources. Cela peut permettre une vérification des accès ou l’activation d’une ressource gratuite trouvée dans la </a:t>
            </a:r>
            <a:r>
              <a:rPr lang="fr-BE" baseline="0" dirty="0" err="1" smtClean="0"/>
              <a:t>Community</a:t>
            </a:r>
            <a:r>
              <a:rPr lang="fr-BE" baseline="0" dirty="0" smtClean="0"/>
              <a:t> Zone.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aseline="0" dirty="0" smtClean="0"/>
              <a:t>Test </a:t>
            </a:r>
            <a:r>
              <a:rPr lang="fr-BE" baseline="0" dirty="0" err="1" smtClean="0"/>
              <a:t>access</a:t>
            </a:r>
            <a:r>
              <a:rPr lang="fr-BE" baseline="0" dirty="0" smtClean="0"/>
              <a:t>: ouvre le « </a:t>
            </a:r>
            <a:r>
              <a:rPr lang="fr-BE" baseline="0" dirty="0" err="1" smtClean="0"/>
              <a:t>UResolver</a:t>
            </a:r>
            <a:r>
              <a:rPr lang="fr-BE" baseline="0" dirty="0" smtClean="0"/>
              <a:t> » (= menu SFX) pour visualiser la ressource.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dirty="0" err="1" smtClean="0"/>
              <a:t>Send</a:t>
            </a:r>
            <a:r>
              <a:rPr lang="fr-BE" baseline="0" dirty="0" smtClean="0"/>
              <a:t> to Ex </a:t>
            </a:r>
            <a:r>
              <a:rPr lang="fr-BE" baseline="0" dirty="0" err="1" smtClean="0"/>
              <a:t>Libris</a:t>
            </a:r>
            <a:r>
              <a:rPr lang="fr-BE" baseline="0" dirty="0" smtClean="0"/>
              <a:t> : permet de contacter Ex </a:t>
            </a:r>
            <a:r>
              <a:rPr lang="fr-BE" baseline="0" dirty="0" err="1" smtClean="0"/>
              <a:t>Libris</a:t>
            </a:r>
            <a:r>
              <a:rPr lang="fr-BE" baseline="0" dirty="0" smtClean="0"/>
              <a:t> pour un ajout, une modification ou une suppression dans la CKB. Usage réservé aux gestionnaires d’e-ressources (voir formation 2).</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Enfin, en termes de facettes, une recherche par portfolios permet d’obtenir les facettes « interface », « service », « type de matériel », par exemple.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50701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err="1" smtClean="0"/>
              <a:t>Analytics</a:t>
            </a:r>
            <a:r>
              <a:rPr lang="fr-BE" baseline="0" dirty="0" smtClean="0"/>
              <a:t> : statistiques d’usage des e-</a:t>
            </a:r>
            <a:r>
              <a:rPr lang="fr-BE" baseline="0" dirty="0" err="1" smtClean="0"/>
              <a:t>resources</a:t>
            </a:r>
            <a:r>
              <a:rPr lang="fr-BE" baseline="0" dirty="0" smtClean="0"/>
              <a:t> (notamment), mais en lien avec les autres composantes d’Alma (donc les acquisitions et les prix). Récolte est gérée au niveau de </a:t>
            </a:r>
            <a:r>
              <a:rPr lang="fr-BE" baseline="0" dirty="0" err="1" smtClean="0"/>
              <a:t>UStat</a:t>
            </a:r>
            <a:r>
              <a:rPr lang="fr-BE" baseline="0" dirty="0" smtClean="0"/>
              <a:t>, mais exploité dans Alma.</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Enfin, lors d’une recherche de collection électronique :</a:t>
            </a:r>
          </a:p>
          <a:p>
            <a:r>
              <a:rPr lang="fr-BE" dirty="0" smtClean="0"/>
              <a:t>Tout</a:t>
            </a:r>
            <a:r>
              <a:rPr lang="fr-BE" baseline="0" dirty="0" smtClean="0"/>
              <a:t> d’abord, attention à la distinction entre les index « Titres » et « </a:t>
            </a:r>
            <a:r>
              <a:rPr lang="fr-BE" baseline="0" dirty="0" err="1" smtClean="0"/>
              <a:t>Electronic</a:t>
            </a:r>
            <a:r>
              <a:rPr lang="fr-BE" baseline="0" dirty="0" smtClean="0"/>
              <a:t> Collection Name ». L’index titre interroge toujours les titres de la notice bibliographique. Il n’est donc pas possible de retrouver via cet index un nom de collection (ex. : Cairn général). Il faut pour cela utiliser les index Keywords ou </a:t>
            </a:r>
            <a:r>
              <a:rPr lang="fr-BE" baseline="0" dirty="0" err="1" smtClean="0"/>
              <a:t>Electronic</a:t>
            </a:r>
            <a:r>
              <a:rPr lang="fr-BE" baseline="0" dirty="0" smtClean="0"/>
              <a:t> Collection Name. Par contre, l’index titre peut être utile pour retrouver toutes les collections qui contiennent le titre « Revue économique », par exemple.</a:t>
            </a:r>
          </a:p>
          <a:p>
            <a:endParaRPr lang="fr-BE" baseline="0" dirty="0" smtClean="0"/>
          </a:p>
          <a:p>
            <a:r>
              <a:rPr lang="fr-BE" baseline="0" dirty="0" smtClean="0"/>
              <a:t>Dans les résultats de recherche, on obtient donc un résultat par collection électronique. Sous chaque nom, on retrouve le type de collection et le service qui y est associé. </a:t>
            </a:r>
          </a:p>
          <a:p>
            <a:r>
              <a:rPr lang="fr-BE" baseline="0" dirty="0" smtClean="0"/>
              <a:t>Parmi les fonctionnalités disponibles : </a:t>
            </a:r>
          </a:p>
          <a:p>
            <a:r>
              <a:rPr lang="fr-BE" baseline="0" dirty="0" smtClean="0"/>
              <a:t>- Un clic sur le nom du résultat mène à la visualisation de la collection ;</a:t>
            </a:r>
          </a:p>
          <a:p>
            <a:pPr marL="171450" indent="-171450">
              <a:buFontTx/>
              <a:buChar char="-"/>
            </a:pPr>
            <a:r>
              <a:rPr lang="fr-BE" baseline="0" dirty="0" smtClean="0"/>
              <a:t>Edit : accès à l’interface d’édition de la collection, pour y modifier des infos relatives à ce niveau ;</a:t>
            </a:r>
          </a:p>
          <a:p>
            <a:pPr marL="171450" indent="-171450">
              <a:buFontTx/>
              <a:buChar char="-"/>
            </a:pPr>
            <a:r>
              <a:rPr lang="fr-BE" baseline="0" dirty="0" err="1" smtClean="0"/>
              <a:t>Delete</a:t>
            </a:r>
            <a:r>
              <a:rPr lang="fr-BE" baseline="0" dirty="0" smtClean="0"/>
              <a:t> : effacer la collection de l’Inventory</a:t>
            </a:r>
          </a:p>
          <a:p>
            <a:pPr marL="171450" indent="-171450">
              <a:buFontTx/>
              <a:buChar char="-"/>
            </a:pPr>
            <a:r>
              <a:rPr lang="fr-BE" baseline="0" dirty="0" err="1" smtClean="0"/>
              <a:t>View</a:t>
            </a:r>
            <a:r>
              <a:rPr lang="fr-BE" baseline="0" dirty="0" smtClean="0"/>
              <a:t>: voir les informations détaillées de la collection (= lien « </a:t>
            </a:r>
            <a:r>
              <a:rPr lang="fr-BE" baseline="0" dirty="0" err="1" smtClean="0"/>
              <a:t>edit</a:t>
            </a:r>
            <a:r>
              <a:rPr lang="fr-BE" baseline="0" dirty="0" smtClean="0"/>
              <a:t> », sans modification) ;</a:t>
            </a:r>
          </a:p>
          <a:p>
            <a:pPr marL="171450" indent="-171450">
              <a:buFontTx/>
              <a:buChar char="-"/>
            </a:pPr>
            <a:r>
              <a:rPr lang="fr-BE" baseline="0" dirty="0" smtClean="0"/>
              <a:t>Portfolio </a:t>
            </a:r>
            <a:r>
              <a:rPr lang="fr-BE" baseline="0" dirty="0" err="1" smtClean="0"/>
              <a:t>list</a:t>
            </a:r>
            <a:r>
              <a:rPr lang="fr-BE" baseline="0" dirty="0" smtClean="0"/>
              <a:t> : permet de voir la liste des portfolios attachés à la collection. Distinction IZ/CZ : dans l’Institution Zone, le nombre de portfolios dans cette liste correspond aux portfolios qui ont été activés (à un moment donné) dans notre institution pour cette collection (exemple: un « bouquet » particulier). Dans la </a:t>
            </a:r>
            <a:r>
              <a:rPr lang="fr-BE" baseline="0" dirty="0" err="1" smtClean="0"/>
              <a:t>Community</a:t>
            </a:r>
            <a:r>
              <a:rPr lang="fr-BE" baseline="0" dirty="0" smtClean="0"/>
              <a:t> Zone, on retrouve là tous les portfolios existant dans la base de connaissance, en lien avec cette collection.</a:t>
            </a:r>
          </a:p>
          <a:p>
            <a:pPr marL="171450" indent="-171450">
              <a:buFontTx/>
              <a:buChar char="-"/>
            </a:pPr>
            <a:r>
              <a:rPr lang="fr-BE" baseline="0" dirty="0" err="1" smtClean="0"/>
              <a:t>Order</a:t>
            </a:r>
            <a:r>
              <a:rPr lang="fr-BE" baseline="0" dirty="0" smtClean="0"/>
              <a:t>: création d’une ligne de commande au niveau de la collection (1 ligne, 1 article, 1 prix).</a:t>
            </a:r>
          </a:p>
          <a:p>
            <a:pPr marL="171450" indent="-171450">
              <a:buFontTx/>
              <a:buChar char="-"/>
            </a:pPr>
            <a:r>
              <a:rPr lang="fr-BE" baseline="0" dirty="0" err="1" smtClean="0"/>
              <a:t>Create</a:t>
            </a:r>
            <a:r>
              <a:rPr lang="fr-BE" baseline="0" dirty="0" smtClean="0"/>
              <a:t> e-activation </a:t>
            </a:r>
            <a:r>
              <a:rPr lang="fr-BE" baseline="0" dirty="0" err="1" smtClean="0"/>
              <a:t>task</a:t>
            </a:r>
            <a:r>
              <a:rPr lang="fr-BE" baseline="0" dirty="0" smtClean="0"/>
              <a:t> : même fonctionnement qu’au niveau du portfolio.</a:t>
            </a:r>
          </a:p>
          <a:p>
            <a:pPr marL="171450" indent="-171450">
              <a:buFontTx/>
              <a:buChar char="-"/>
            </a:pPr>
            <a:r>
              <a:rPr lang="fr-BE" baseline="0" dirty="0" smtClean="0"/>
              <a:t>Edit service: accès direct à l’éditeur du service (Full </a:t>
            </a:r>
            <a:r>
              <a:rPr lang="fr-BE" baseline="0" dirty="0" err="1" smtClean="0"/>
              <a:t>Text</a:t>
            </a:r>
            <a:r>
              <a:rPr lang="fr-BE" baseline="0" dirty="0" smtClean="0"/>
              <a:t>).</a:t>
            </a:r>
          </a:p>
          <a:p>
            <a:pPr marL="171450" indent="-171450">
              <a:buFontTx/>
              <a:buChar char="-"/>
            </a:pPr>
            <a:r>
              <a:rPr lang="fr-BE" baseline="0" dirty="0" err="1" smtClean="0"/>
              <a:t>Send</a:t>
            </a:r>
            <a:r>
              <a:rPr lang="fr-BE" baseline="0" dirty="0" smtClean="0"/>
              <a:t> to Ex </a:t>
            </a:r>
            <a:r>
              <a:rPr lang="fr-BE" baseline="0" dirty="0" err="1" smtClean="0"/>
              <a:t>Libris</a:t>
            </a:r>
            <a:r>
              <a:rPr lang="fr-BE" baseline="0" dirty="0" smtClean="0"/>
              <a:t> &amp; More info : identiques à l’écran précédent.</a:t>
            </a:r>
          </a:p>
          <a:p>
            <a:pPr marL="171450" indent="-171450">
              <a:buFontTx/>
              <a:buChar char="-"/>
            </a:pP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270192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 Recherche sur base de la notice </a:t>
            </a:r>
            <a:r>
              <a:rPr lang="fr-BE" dirty="0" smtClean="0">
                <a:sym typeface="Wingdings" panose="05000000000000000000" pitchFamily="2" charset="2"/>
              </a:rPr>
              <a:t> dépend fortement</a:t>
            </a:r>
            <a:r>
              <a:rPr lang="fr-BE" baseline="0" dirty="0" smtClean="0">
                <a:sym typeface="Wingdings" panose="05000000000000000000" pitchFamily="2" charset="2"/>
              </a:rPr>
              <a:t> de la qualité de la notice</a:t>
            </a:r>
            <a:r>
              <a:rPr lang="fr-BE" dirty="0" smtClean="0"/>
              <a:t> </a:t>
            </a:r>
            <a:r>
              <a:rPr lang="fr-BE" dirty="0" smtClean="0">
                <a:sym typeface="Wingdings" panose="05000000000000000000" pitchFamily="2" charset="2"/>
              </a:rPr>
              <a:t> à conseiller plutôt aux catalogueurs;</a:t>
            </a:r>
            <a:r>
              <a:rPr lang="fr-BE" baseline="0" dirty="0" smtClean="0">
                <a:sym typeface="Wingdings" panose="05000000000000000000" pitchFamily="2" charset="2"/>
              </a:rPr>
              <a:t> pour retrouver des éléments d’inventaire, il est plus sûr d’utiliser la recherche sur des </a:t>
            </a:r>
            <a:r>
              <a:rPr lang="fr-BE" baseline="0" dirty="0" err="1" smtClean="0">
                <a:sym typeface="Wingdings" panose="05000000000000000000" pitchFamily="2" charset="2"/>
              </a:rPr>
              <a:t>Electronic</a:t>
            </a:r>
            <a:r>
              <a:rPr lang="fr-BE" baseline="0" dirty="0" smtClean="0">
                <a:sym typeface="Wingdings" panose="05000000000000000000" pitchFamily="2" charset="2"/>
              </a:rPr>
              <a:t> Collection ou Portfolios.</a:t>
            </a:r>
          </a:p>
          <a:p>
            <a:r>
              <a:rPr lang="fr-BE" baseline="0" dirty="0" smtClean="0">
                <a:sym typeface="Wingdings" panose="05000000000000000000" pitchFamily="2" charset="2"/>
              </a:rPr>
              <a:t>Exemples: </a:t>
            </a:r>
            <a:endParaRPr lang="fr-BE" dirty="0" smtClean="0">
              <a:sym typeface="Wingdings" panose="05000000000000000000" pitchFamily="2" charset="2"/>
            </a:endParaRPr>
          </a:p>
          <a:p>
            <a:r>
              <a:rPr lang="fr-BE" dirty="0" smtClean="0"/>
              <a:t>ISSN, ISBN: permet</a:t>
            </a:r>
            <a:r>
              <a:rPr lang="fr-BE" baseline="0" dirty="0" smtClean="0"/>
              <a:t> aussi de rechercher l’</a:t>
            </a:r>
            <a:r>
              <a:rPr lang="fr-BE" baseline="0" dirty="0" err="1" smtClean="0"/>
              <a:t>eISSN</a:t>
            </a:r>
            <a:r>
              <a:rPr lang="fr-BE" baseline="0" dirty="0" smtClean="0"/>
              <a:t> et l’</a:t>
            </a:r>
            <a:r>
              <a:rPr lang="fr-BE" baseline="0" dirty="0" err="1" smtClean="0"/>
              <a:t>eISBN</a:t>
            </a:r>
            <a:r>
              <a:rPr lang="fr-BE" baseline="0" dirty="0" smtClean="0"/>
              <a:t> si ils sont indiqués dans la notice MARC </a:t>
            </a:r>
            <a:r>
              <a:rPr lang="fr-BE" baseline="0" dirty="0" smtClean="0">
                <a:sym typeface="Wingdings" panose="05000000000000000000" pitchFamily="2" charset="2"/>
              </a:rPr>
              <a:t> selon nos tests, l’ISSN n’est pas toujours indiqué dans les notices de ressources électronique, donc il n’est pas toujours possible de retrouver les notices de ressources électroniques sur base de l’ISSN ou de l’ISBN papier.  Toujours plus sûr de rechercher aussi sur l’</a:t>
            </a:r>
            <a:r>
              <a:rPr lang="fr-BE" baseline="0" dirty="0" err="1" smtClean="0">
                <a:sym typeface="Wingdings" panose="05000000000000000000" pitchFamily="2" charset="2"/>
              </a:rPr>
              <a:t>eISSN</a:t>
            </a:r>
            <a:r>
              <a:rPr lang="fr-BE" baseline="0" dirty="0" smtClean="0">
                <a:sym typeface="Wingdings" panose="05000000000000000000" pitchFamily="2" charset="2"/>
              </a:rPr>
              <a:t> ou l’</a:t>
            </a:r>
            <a:r>
              <a:rPr lang="fr-BE" baseline="0" dirty="0" err="1" smtClean="0">
                <a:sym typeface="Wingdings" panose="05000000000000000000" pitchFamily="2" charset="2"/>
              </a:rPr>
              <a:t>eISBN</a:t>
            </a:r>
            <a:r>
              <a:rPr lang="fr-BE" baseline="0" dirty="0" smtClean="0">
                <a:sym typeface="Wingdings" panose="05000000000000000000" pitchFamily="2" charset="2"/>
              </a:rPr>
              <a:t>.</a:t>
            </a:r>
          </a:p>
          <a:p>
            <a:r>
              <a:rPr lang="fr-BE" baseline="0" dirty="0" smtClean="0">
                <a:sym typeface="Wingdings" panose="05000000000000000000" pitchFamily="2" charset="2"/>
              </a:rPr>
              <a:t>ISSN-</a:t>
            </a:r>
            <a:r>
              <a:rPr lang="fr-BE" baseline="0" dirty="0" err="1" smtClean="0">
                <a:sym typeface="Wingdings" panose="05000000000000000000" pitchFamily="2" charset="2"/>
              </a:rPr>
              <a:t>link</a:t>
            </a:r>
            <a:r>
              <a:rPr lang="fr-BE" baseline="0" dirty="0" smtClean="0">
                <a:sym typeface="Wingdings" panose="05000000000000000000" pitchFamily="2" charset="2"/>
              </a:rPr>
              <a:t>: permet de retrouver les notices papier et électronique sur base de l’ISSN-L (ISSN commun) MAIS champs pas toujours complété non plus.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55336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 d’index utiles pour les</a:t>
            </a:r>
            <a:r>
              <a:rPr lang="fr-BE" baseline="0" dirty="0" smtClean="0"/>
              <a:t> gestionnaires de ressources électroniques: (cf. liste complète sur la boîte à outils)</a:t>
            </a:r>
          </a:p>
          <a:p>
            <a:r>
              <a:rPr lang="fr-BE" b="1" baseline="0" dirty="0" err="1" smtClean="0"/>
              <a:t>Electronic</a:t>
            </a:r>
            <a:r>
              <a:rPr lang="fr-BE" b="1" baseline="0" dirty="0" smtClean="0"/>
              <a:t> collection</a:t>
            </a:r>
          </a:p>
          <a:p>
            <a:pPr marL="171450" indent="-171450">
              <a:buFontTx/>
              <a:buChar char="-"/>
            </a:pPr>
            <a:r>
              <a:rPr lang="fr-BE" baseline="0" dirty="0" err="1" smtClean="0"/>
              <a:t>Electronic</a:t>
            </a:r>
            <a:r>
              <a:rPr lang="fr-BE" baseline="0" dirty="0" smtClean="0"/>
              <a:t> collection </a:t>
            </a:r>
            <a:r>
              <a:rPr lang="fr-BE" baseline="0" dirty="0" err="1" smtClean="0"/>
              <a:t>name</a:t>
            </a:r>
            <a:r>
              <a:rPr lang="fr-BE" baseline="0" dirty="0" smtClean="0"/>
              <a:t> (=nom du package ou de la base de données)</a:t>
            </a:r>
          </a:p>
          <a:p>
            <a:pPr marL="171450" indent="-171450">
              <a:buFontTx/>
              <a:buChar char="-"/>
            </a:pPr>
            <a:r>
              <a:rPr lang="fr-BE" baseline="0" dirty="0" smtClean="0"/>
              <a:t>Dates d’activation (</a:t>
            </a:r>
            <a:r>
              <a:rPr lang="fr-BE" baseline="0" dirty="0" err="1" smtClean="0"/>
              <a:t>Activate</a:t>
            </a:r>
            <a:r>
              <a:rPr lang="fr-BE" baseline="0" dirty="0" smtClean="0"/>
              <a:t> </a:t>
            </a:r>
            <a:r>
              <a:rPr lang="fr-BE" baseline="0" dirty="0" err="1" smtClean="0"/>
              <a:t>From</a:t>
            </a:r>
            <a:r>
              <a:rPr lang="fr-BE" baseline="0" dirty="0" smtClean="0"/>
              <a:t> / </a:t>
            </a:r>
            <a:r>
              <a:rPr lang="fr-BE" baseline="0" dirty="0" err="1" smtClean="0"/>
              <a:t>Activate</a:t>
            </a:r>
            <a:r>
              <a:rPr lang="fr-BE" baseline="0" dirty="0" smtClean="0"/>
              <a:t> to) &gt; Service &gt; onglet: Activation Information (attention: les bases de données sans full </a:t>
            </a:r>
            <a:r>
              <a:rPr lang="fr-BE" baseline="0" dirty="0" err="1" smtClean="0"/>
              <a:t>text</a:t>
            </a:r>
            <a:r>
              <a:rPr lang="fr-BE" baseline="0" dirty="0" smtClean="0"/>
              <a:t> n’ont pas de service associé !). </a:t>
            </a:r>
          </a:p>
          <a:p>
            <a:pPr marL="171450" indent="-171450">
              <a:buFontTx/>
              <a:buChar char="-"/>
            </a:pPr>
            <a:r>
              <a:rPr lang="fr-BE" baseline="0" dirty="0" smtClean="0"/>
              <a:t>Free: </a:t>
            </a:r>
            <a:r>
              <a:rPr lang="fr-BE" baseline="0" dirty="0" err="1" smtClean="0"/>
              <a:t>electronic</a:t>
            </a:r>
            <a:r>
              <a:rPr lang="fr-BE" baseline="0" dirty="0" smtClean="0"/>
              <a:t> collection &gt; </a:t>
            </a:r>
            <a:r>
              <a:rPr lang="fr-BE" baseline="0" dirty="0" err="1" smtClean="0"/>
              <a:t>Additional</a:t>
            </a:r>
            <a:r>
              <a:rPr lang="fr-BE" baseline="0" dirty="0" smtClean="0"/>
              <a:t> information </a:t>
            </a:r>
          </a:p>
          <a:p>
            <a:pPr marL="171450" indent="-171450">
              <a:buFontTx/>
              <a:buChar char="-"/>
            </a:pPr>
            <a:r>
              <a:rPr lang="fr-BE" baseline="0" dirty="0" err="1" smtClean="0"/>
              <a:t>Internal</a:t>
            </a:r>
            <a:r>
              <a:rPr lang="fr-BE" baseline="0" dirty="0" smtClean="0"/>
              <a:t> Description: </a:t>
            </a:r>
            <a:r>
              <a:rPr lang="fr-BE" baseline="0" dirty="0" err="1" smtClean="0"/>
              <a:t>Electronic</a:t>
            </a:r>
            <a:r>
              <a:rPr lang="fr-BE" baseline="0" dirty="0" smtClean="0"/>
              <a:t> collection &gt; </a:t>
            </a:r>
            <a:r>
              <a:rPr lang="fr-BE" baseline="0" dirty="0" err="1" smtClean="0"/>
              <a:t>electronic</a:t>
            </a:r>
            <a:r>
              <a:rPr lang="fr-BE" baseline="0" dirty="0" smtClean="0"/>
              <a:t> collection description. </a:t>
            </a:r>
            <a:r>
              <a:rPr lang="fr-BE" b="1" baseline="0" dirty="0" smtClean="0"/>
              <a:t>« LOCAL » </a:t>
            </a:r>
            <a:r>
              <a:rPr lang="fr-BE" baseline="0" dirty="0" smtClean="0"/>
              <a:t>à </a:t>
            </a:r>
            <a:r>
              <a:rPr lang="fr-BE" baseline="0" dirty="0" err="1" smtClean="0"/>
              <a:t>l’ULg</a:t>
            </a:r>
            <a:r>
              <a:rPr lang="fr-BE" baseline="0" dirty="0" smtClean="0"/>
              <a:t> pour identifier les ressources locales</a:t>
            </a:r>
          </a:p>
          <a:p>
            <a:pPr marL="171450" indent="-171450">
              <a:buFontTx/>
              <a:buChar char="-"/>
            </a:pPr>
            <a:r>
              <a:rPr lang="fr-BE" baseline="0" dirty="0" smtClean="0"/>
              <a:t>Service Type: « full </a:t>
            </a:r>
            <a:r>
              <a:rPr lang="fr-BE" baseline="0" dirty="0" err="1" smtClean="0"/>
              <a:t>text</a:t>
            </a:r>
            <a:r>
              <a:rPr lang="fr-BE" baseline="0" dirty="0" smtClean="0"/>
              <a:t> » / « </a:t>
            </a:r>
            <a:r>
              <a:rPr lang="fr-BE" baseline="0" dirty="0" err="1" smtClean="0"/>
              <a:t>selected</a:t>
            </a:r>
            <a:r>
              <a:rPr lang="fr-BE" baseline="0" dirty="0" smtClean="0"/>
              <a:t> full </a:t>
            </a:r>
            <a:r>
              <a:rPr lang="fr-BE" baseline="0" dirty="0" err="1" smtClean="0"/>
              <a:t>text</a:t>
            </a:r>
            <a:r>
              <a:rPr lang="fr-BE" baseline="0" dirty="0" smtClean="0"/>
              <a:t> »</a:t>
            </a:r>
          </a:p>
          <a:p>
            <a:pPr marL="171450" indent="-171450">
              <a:buFontTx/>
              <a:buChar char="-"/>
            </a:pPr>
            <a:r>
              <a:rPr lang="fr-BE" b="1" baseline="0" dirty="0" err="1" smtClean="0"/>
              <a:t>Electronic</a:t>
            </a:r>
            <a:r>
              <a:rPr lang="fr-BE" b="1" baseline="0" dirty="0" smtClean="0"/>
              <a:t> collection type</a:t>
            </a:r>
            <a:r>
              <a:rPr lang="fr-BE" baseline="0" dirty="0" smtClean="0"/>
              <a:t>: « </a:t>
            </a:r>
            <a:r>
              <a:rPr lang="fr-BE" baseline="0" dirty="0" err="1" smtClean="0"/>
              <a:t>Selective</a:t>
            </a:r>
            <a:r>
              <a:rPr lang="fr-BE" baseline="0" dirty="0" smtClean="0"/>
              <a:t> package », « </a:t>
            </a:r>
            <a:r>
              <a:rPr lang="fr-BE" baseline="0" dirty="0" err="1" smtClean="0"/>
              <a:t>agregator</a:t>
            </a:r>
            <a:r>
              <a:rPr lang="fr-BE" baseline="0" dirty="0" smtClean="0"/>
              <a:t> package », « </a:t>
            </a:r>
            <a:r>
              <a:rPr lang="fr-BE" baseline="0" dirty="0" err="1" smtClean="0"/>
              <a:t>database</a:t>
            </a:r>
            <a:r>
              <a:rPr lang="fr-BE" baseline="0" dirty="0" smtClean="0"/>
              <a:t> ».</a:t>
            </a:r>
          </a:p>
          <a:p>
            <a:pPr marL="171450" indent="-171450">
              <a:buFontTx/>
              <a:buChar char="-"/>
            </a:pPr>
            <a:r>
              <a:rPr lang="fr-BE" baseline="0" dirty="0" smtClean="0"/>
              <a:t>Interface </a:t>
            </a:r>
            <a:r>
              <a:rPr lang="fr-BE" baseline="0" dirty="0" err="1" smtClean="0"/>
              <a:t>name</a:t>
            </a:r>
            <a:endParaRPr lang="fr-BE" baseline="0" dirty="0" smtClean="0"/>
          </a:p>
          <a:p>
            <a:pPr marL="171450" indent="-171450">
              <a:buFontTx/>
              <a:buChar char="-"/>
            </a:pPr>
            <a:r>
              <a:rPr lang="fr-BE" baseline="0" dirty="0" smtClean="0"/>
              <a:t>Licence ID</a:t>
            </a:r>
          </a:p>
          <a:p>
            <a:pPr marL="171450" indent="-171450">
              <a:buFontTx/>
              <a:buChar char="-"/>
            </a:pPr>
            <a:r>
              <a:rPr lang="fr-BE" baseline="0" dirty="0" smtClean="0"/>
              <a:t>Library: </a:t>
            </a:r>
            <a:r>
              <a:rPr lang="fr-BE" baseline="0" dirty="0" err="1" smtClean="0"/>
              <a:t>Electronic</a:t>
            </a:r>
            <a:r>
              <a:rPr lang="fr-BE" baseline="0" dirty="0" smtClean="0"/>
              <a:t> collection &gt; </a:t>
            </a:r>
            <a:r>
              <a:rPr lang="fr-BE" baseline="0" dirty="0" err="1" smtClean="0"/>
              <a:t>electronic</a:t>
            </a:r>
            <a:r>
              <a:rPr lang="fr-BE" baseline="0" dirty="0" smtClean="0"/>
              <a:t> collection description </a:t>
            </a:r>
            <a:r>
              <a:rPr lang="fr-BE" b="1" baseline="0" dirty="0" smtClean="0"/>
              <a:t>(=bibliothèque gestionnaire de la ressource</a:t>
            </a:r>
            <a:r>
              <a:rPr lang="fr-BE" baseline="0" dirty="0" smtClean="0"/>
              <a:t>)</a:t>
            </a:r>
          </a:p>
          <a:p>
            <a:pPr marL="0" indent="0">
              <a:buFontTx/>
              <a:buNone/>
            </a:pPr>
            <a:r>
              <a:rPr lang="fr-BE" b="1" baseline="0" dirty="0" smtClean="0"/>
              <a:t>Portfolios</a:t>
            </a:r>
          </a:p>
          <a:p>
            <a:pPr marL="171450" indent="-171450">
              <a:buFontTx/>
              <a:buChar char="-"/>
            </a:pPr>
            <a:r>
              <a:rPr lang="fr-BE" baseline="0" dirty="0" smtClean="0"/>
              <a:t>Is </a:t>
            </a:r>
            <a:r>
              <a:rPr lang="fr-BE" baseline="0" dirty="0" err="1" smtClean="0"/>
              <a:t>standalone</a:t>
            </a:r>
            <a:r>
              <a:rPr lang="fr-BE" baseline="0" dirty="0" smtClean="0"/>
              <a:t> = n’appartient pas à une </a:t>
            </a:r>
            <a:r>
              <a:rPr lang="fr-BE" baseline="0" dirty="0" err="1" smtClean="0"/>
              <a:t>électronic</a:t>
            </a:r>
            <a:r>
              <a:rPr lang="fr-BE" baseline="0" dirty="0" smtClean="0"/>
              <a:t> collection</a:t>
            </a:r>
          </a:p>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2732522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données liées aux e-ressources sont</a:t>
            </a:r>
            <a:r>
              <a:rPr lang="fr-BE" baseline="0" dirty="0" smtClean="0"/>
              <a:t> donc disponibles à trois niveaux différents, dans Alma : celui du portfolio, du service et de la collection.</a:t>
            </a:r>
          </a:p>
          <a:p>
            <a:r>
              <a:rPr lang="fr-BE" baseline="0" dirty="0" smtClean="0"/>
              <a:t>Concrètement, quelle information peut être trouvée à chacun de ces niveaux ?</a:t>
            </a:r>
          </a:p>
          <a:p>
            <a:endParaRPr lang="fr-BE" baseline="0" dirty="0" smtClean="0"/>
          </a:p>
          <a:p>
            <a:pPr marL="228600" indent="-228600">
              <a:buAutoNum type="arabicPeriod"/>
            </a:pPr>
            <a:r>
              <a:rPr lang="fr-BE" baseline="0" dirty="0" smtClean="0"/>
              <a:t>La collection</a:t>
            </a:r>
          </a:p>
          <a:p>
            <a:pPr marL="0" indent="0">
              <a:buNone/>
            </a:pPr>
            <a:r>
              <a:rPr lang="fr-BE" baseline="0" dirty="0" smtClean="0"/>
              <a:t>(</a:t>
            </a:r>
            <a:r>
              <a:rPr lang="fr-BE" i="1" baseline="0" dirty="0" smtClean="0"/>
              <a:t>Test : JSTOR Arts and Sciences IV</a:t>
            </a:r>
            <a:r>
              <a:rPr lang="fr-BE" i="0" baseline="0" dirty="0" smtClean="0"/>
              <a:t>).</a:t>
            </a:r>
          </a:p>
          <a:p>
            <a:pPr marL="0" indent="0">
              <a:buNone/>
            </a:pPr>
            <a:r>
              <a:rPr lang="fr-BE" i="0" baseline="0" dirty="0" smtClean="0"/>
              <a:t>On accède à l’interface d’édition de la collection par une recherche de collection, puis en cliquant simplement sur « Edit ». Le bloc supérieur comprend simplement le nom de la collection. Différents onglets se trouvent juste sous ce bloc.</a:t>
            </a:r>
          </a:p>
          <a:p>
            <a:pPr marL="0" indent="0">
              <a:buNone/>
            </a:pPr>
            <a:endParaRPr lang="fr-BE" i="0" baseline="0" dirty="0" smtClean="0"/>
          </a:p>
          <a:p>
            <a:pPr marL="0" indent="0">
              <a:buNone/>
            </a:pPr>
            <a:r>
              <a:rPr lang="fr-BE" i="0" baseline="0" dirty="0" smtClean="0"/>
              <a:t>Onglet « </a:t>
            </a:r>
            <a:r>
              <a:rPr lang="fr-BE" i="0" baseline="0" dirty="0" err="1" smtClean="0"/>
              <a:t>general</a:t>
            </a:r>
            <a:r>
              <a:rPr lang="fr-BE" i="0" baseline="0" dirty="0" smtClean="0"/>
              <a:t> information » : </a:t>
            </a:r>
          </a:p>
          <a:p>
            <a:pPr marL="0" indent="0">
              <a:buNone/>
            </a:pPr>
            <a:r>
              <a:rPr lang="fr-BE" i="0" baseline="0" dirty="0" smtClean="0"/>
              <a:t>Nom, type de package et service lié (grisés).</a:t>
            </a:r>
          </a:p>
          <a:p>
            <a:pPr marL="0" indent="0">
              <a:buNone/>
            </a:pPr>
            <a:r>
              <a:rPr lang="fr-BE" i="0" baseline="0" dirty="0" smtClean="0"/>
              <a:t>Informations de licences et acquisition : ligne de commande, date d’activation (ou date attendue d’activation), licence liée. </a:t>
            </a:r>
          </a:p>
          <a:p>
            <a:pPr marL="0" indent="0">
              <a:buNone/>
            </a:pPr>
            <a:r>
              <a:rPr lang="fr-BE" i="0" baseline="0" dirty="0" smtClean="0"/>
              <a:t>Notes d’authentification et note publique : au niveau de la collection. Apparaissent donc dans le </a:t>
            </a:r>
            <a:r>
              <a:rPr lang="fr-BE" i="0" baseline="0" dirty="0" err="1" smtClean="0"/>
              <a:t>UResolver</a:t>
            </a:r>
            <a:r>
              <a:rPr lang="fr-BE" i="0" baseline="0" dirty="0" smtClean="0"/>
              <a:t> pour tout portfolio inclus dans cette collection.</a:t>
            </a:r>
          </a:p>
          <a:p>
            <a:pPr marL="0" indent="0">
              <a:buNone/>
            </a:pPr>
            <a:endParaRPr lang="fr-BE" i="0" baseline="0" dirty="0" smtClean="0"/>
          </a:p>
          <a:p>
            <a:pPr marL="0" indent="0">
              <a:buNone/>
            </a:pPr>
            <a:r>
              <a:rPr lang="fr-BE" i="0" baseline="0" dirty="0" smtClean="0"/>
              <a:t>Onglet « E.C. Description » :</a:t>
            </a:r>
          </a:p>
          <a:p>
            <a:pPr marL="0" indent="0">
              <a:buNone/>
            </a:pPr>
            <a:r>
              <a:rPr lang="fr-BE" i="0" baseline="0" dirty="0" smtClean="0"/>
              <a:t>Nom, nom public (écrase le nom original), description interne et bibliothèque (gestionnaire de la ressource).</a:t>
            </a:r>
          </a:p>
          <a:p>
            <a:pPr marL="0" indent="0">
              <a:buNone/>
            </a:pPr>
            <a:endParaRPr lang="fr-BE" i="0" baseline="0" dirty="0" smtClean="0"/>
          </a:p>
          <a:p>
            <a:pPr marL="0" indent="0">
              <a:buNone/>
            </a:pPr>
            <a:r>
              <a:rPr lang="fr-BE" i="0" baseline="0" dirty="0" smtClean="0"/>
              <a:t>Onglet « </a:t>
            </a:r>
            <a:r>
              <a:rPr lang="fr-BE" i="0" baseline="0" dirty="0" err="1" smtClean="0"/>
              <a:t>Additional</a:t>
            </a:r>
            <a:r>
              <a:rPr lang="fr-BE" i="0" baseline="0" dirty="0" smtClean="0"/>
              <a:t> Information » : </a:t>
            </a:r>
          </a:p>
          <a:p>
            <a:pPr marL="0" indent="0">
              <a:buNone/>
            </a:pPr>
            <a:r>
              <a:rPr lang="fr-BE" i="0" baseline="0" dirty="0" smtClean="0"/>
              <a:t>Parmi les champs disponibles :</a:t>
            </a:r>
          </a:p>
          <a:p>
            <a:pPr marL="171450" indent="-171450">
              <a:buFontTx/>
              <a:buChar char="-"/>
            </a:pPr>
            <a:r>
              <a:rPr lang="fr-BE" i="0" baseline="0" dirty="0" smtClean="0"/>
              <a:t>E.C. </a:t>
            </a:r>
            <a:r>
              <a:rPr lang="fr-BE" i="0" baseline="0" dirty="0" err="1" smtClean="0"/>
              <a:t>level</a:t>
            </a:r>
            <a:r>
              <a:rPr lang="fr-BE" i="0" baseline="0" dirty="0" smtClean="0"/>
              <a:t> URL : URL général d’accès à la collection (pas au niveau d’un portfolio). Permet d’ajouter l’URL d’une collection que l’on souhaiterait rendre visible dans Primo comme telle (important pour les bases de données uniquement, qu’elles aient ou non du FT).</a:t>
            </a:r>
          </a:p>
          <a:p>
            <a:pPr marL="171450" indent="-171450">
              <a:buFontTx/>
              <a:buChar char="-"/>
            </a:pPr>
            <a:r>
              <a:rPr lang="fr-BE" i="0" baseline="0" dirty="0" smtClean="0"/>
              <a:t>Free/Not free</a:t>
            </a:r>
          </a:p>
          <a:p>
            <a:pPr marL="171450" indent="-171450">
              <a:buFontTx/>
              <a:buChar char="-"/>
            </a:pPr>
            <a:r>
              <a:rPr lang="fr-BE" i="0" baseline="0" dirty="0" smtClean="0"/>
              <a:t>Langue</a:t>
            </a:r>
          </a:p>
          <a:p>
            <a:pPr marL="171450" indent="-171450">
              <a:buFontTx/>
              <a:buChar char="-"/>
            </a:pPr>
            <a:r>
              <a:rPr lang="fr-BE" i="0" baseline="0" dirty="0" err="1" smtClean="0"/>
              <a:t>Additional</a:t>
            </a:r>
            <a:r>
              <a:rPr lang="fr-BE" i="0" baseline="0" dirty="0" smtClean="0"/>
              <a:t> descriptive information : permet de lier une notice BIB à la collection, de façon à la rendre visible dans Primo. Uniquement dans le cas de bases de données (avec ou sans FT) à rendre visibles dans Primo.</a:t>
            </a:r>
          </a:p>
          <a:p>
            <a:pPr marL="171450" indent="-171450">
              <a:buFontTx/>
              <a:buChar char="-"/>
            </a:pPr>
            <a:r>
              <a:rPr lang="fr-BE" i="0" baseline="0" dirty="0" smtClean="0"/>
              <a:t>Dans le bloc inférieur, il est possible d’accéder au « service » lié à la collection et de l’éditer.</a:t>
            </a:r>
          </a:p>
          <a:p>
            <a:pPr marL="171450" indent="-171450">
              <a:buFontTx/>
              <a:buChar char="-"/>
            </a:pPr>
            <a:endParaRPr lang="fr-BE" i="0" baseline="0" dirty="0" smtClean="0"/>
          </a:p>
          <a:p>
            <a:pPr marL="0" indent="0">
              <a:buFontTx/>
              <a:buNone/>
            </a:pPr>
            <a:r>
              <a:rPr lang="fr-BE" i="0" baseline="0" dirty="0" smtClean="0"/>
              <a:t>Onglets « Notes », « Group settings » et « </a:t>
            </a:r>
            <a:r>
              <a:rPr lang="fr-BE" i="0" baseline="0" dirty="0" err="1" smtClean="0"/>
              <a:t>History</a:t>
            </a:r>
            <a:r>
              <a:rPr lang="fr-BE" i="0" baseline="0" dirty="0" smtClean="0"/>
              <a:t> » :</a:t>
            </a:r>
          </a:p>
          <a:p>
            <a:pPr marL="171450" indent="-171450">
              <a:buFontTx/>
              <a:buChar char="-"/>
            </a:pPr>
            <a:r>
              <a:rPr lang="fr-BE" i="0" baseline="0" dirty="0" smtClean="0"/>
              <a:t>notes: possibilité d’en ajouter, selon le rôle</a:t>
            </a:r>
          </a:p>
          <a:p>
            <a:pPr marL="171450" indent="-171450">
              <a:buFontTx/>
              <a:buChar char="-"/>
            </a:pPr>
            <a:r>
              <a:rPr lang="fr-BE" i="0" baseline="0" dirty="0" smtClean="0"/>
              <a:t>group setting : NA dans notre cas (limite l’accès à une collection à un groupe d’utilisateurs ou sur base d’adresses IP), en tout cas actuellement.</a:t>
            </a:r>
          </a:p>
          <a:p>
            <a:pPr marL="171450" indent="-171450">
              <a:buFontTx/>
              <a:buChar char="-"/>
            </a:pPr>
            <a:r>
              <a:rPr lang="fr-BE" i="0" baseline="0" dirty="0" err="1" smtClean="0"/>
              <a:t>History</a:t>
            </a:r>
            <a:r>
              <a:rPr lang="fr-BE" i="0" baseline="0" dirty="0" smtClean="0"/>
              <a:t> : historique (administratif) de la collection </a:t>
            </a:r>
          </a:p>
          <a:p>
            <a:pPr marL="171450" indent="-171450">
              <a:buFontTx/>
              <a:buChar char="-"/>
            </a:pPr>
            <a:endParaRPr lang="fr-BE" i="0" baseline="0" dirty="0" smtClean="0"/>
          </a:p>
          <a:p>
            <a:pPr marL="0" indent="0">
              <a:buNone/>
            </a:pP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2097338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service lié à une collection électronique peut être édité lui-même.</a:t>
            </a:r>
          </a:p>
          <a:p>
            <a:r>
              <a:rPr lang="fr-BE" dirty="0" smtClean="0"/>
              <a:t>On peut accéder aux informations et les modifier </a:t>
            </a:r>
            <a:r>
              <a:rPr lang="fr-BE" baseline="0" dirty="0" smtClean="0"/>
              <a:t>de deux manières. Soit via l’écran « </a:t>
            </a:r>
            <a:r>
              <a:rPr lang="fr-BE" baseline="0" dirty="0" err="1" smtClean="0"/>
              <a:t>additional</a:t>
            </a:r>
            <a:r>
              <a:rPr lang="fr-BE" baseline="0" dirty="0" smtClean="0"/>
              <a:t> information » au niveau de la collection (comme vu juste avant). On clique alors sur « Actions » puis « Edit ». Soit, en recherchant une collection électronique, puis en cliquant sur le lien « Edit service ».</a:t>
            </a:r>
          </a:p>
          <a:p>
            <a:r>
              <a:rPr lang="fr-BE" baseline="0" dirty="0" smtClean="0"/>
              <a:t>Le bloc supérieur comprend ici deux liens : l’un permet de retourner à l’interface d’édition de la collection, l’autre de voir les éventuels autres services liés à cette même collection.</a:t>
            </a:r>
          </a:p>
          <a:p>
            <a:endParaRPr lang="fr-BE" baseline="0" dirty="0" smtClean="0"/>
          </a:p>
          <a:p>
            <a:r>
              <a:rPr lang="fr-BE" baseline="0" dirty="0" smtClean="0"/>
              <a:t>L’éditeur de service compte également plusieurs onglets :</a:t>
            </a:r>
          </a:p>
          <a:p>
            <a:pPr marL="171450" indent="-171450">
              <a:buFontTx/>
              <a:buChar char="-"/>
            </a:pPr>
            <a:r>
              <a:rPr lang="fr-BE" baseline="0" dirty="0" smtClean="0"/>
              <a:t>« Activation information » : </a:t>
            </a:r>
          </a:p>
          <a:p>
            <a:pPr marL="628650" lvl="1" indent="-171450">
              <a:buFontTx/>
              <a:buChar char="-"/>
            </a:pPr>
            <a:r>
              <a:rPr lang="fr-BE" baseline="0" dirty="0" smtClean="0"/>
              <a:t>Service </a:t>
            </a:r>
            <a:r>
              <a:rPr lang="fr-BE" baseline="0" dirty="0" err="1" smtClean="0"/>
              <a:t>status</a:t>
            </a:r>
            <a:r>
              <a:rPr lang="fr-BE" baseline="0" dirty="0" smtClean="0"/>
              <a:t>: </a:t>
            </a:r>
            <a:r>
              <a:rPr lang="fr-BE" baseline="0" dirty="0" err="1" smtClean="0"/>
              <a:t>available</a:t>
            </a:r>
            <a:r>
              <a:rPr lang="fr-BE" baseline="0" dirty="0" smtClean="0"/>
              <a:t>/not </a:t>
            </a:r>
            <a:r>
              <a:rPr lang="fr-BE" baseline="0" dirty="0" err="1" smtClean="0"/>
              <a:t>available</a:t>
            </a:r>
            <a:r>
              <a:rPr lang="fr-BE" baseline="0" dirty="0" smtClean="0"/>
              <a:t> (activé/non activé).</a:t>
            </a:r>
          </a:p>
          <a:p>
            <a:pPr marL="628650" lvl="1" indent="-171450">
              <a:buFontTx/>
              <a:buChar char="-"/>
            </a:pPr>
            <a:r>
              <a:rPr lang="fr-BE" baseline="0" dirty="0" err="1" smtClean="0"/>
              <a:t>Activate</a:t>
            </a:r>
            <a:r>
              <a:rPr lang="fr-BE" baseline="0" dirty="0" smtClean="0"/>
              <a:t> new portfolios </a:t>
            </a:r>
            <a:r>
              <a:rPr lang="fr-BE" baseline="0" dirty="0" err="1" smtClean="0"/>
              <a:t>automatically</a:t>
            </a:r>
            <a:r>
              <a:rPr lang="fr-BE" baseline="0" dirty="0" smtClean="0"/>
              <a:t> : à utiliser avec précaution, uniquement pour les collections pour lesquels nous sommes sûrs d’avoir accès à tous les titres qui y seraient ajoutés.</a:t>
            </a:r>
          </a:p>
          <a:p>
            <a:pPr marL="628650" lvl="1" indent="-171450">
              <a:buFontTx/>
              <a:buChar char="-"/>
            </a:pPr>
            <a:r>
              <a:rPr lang="fr-BE" baseline="0" dirty="0" smtClean="0"/>
              <a:t>Dates d’activation (début et fin) ;</a:t>
            </a:r>
          </a:p>
          <a:p>
            <a:pPr marL="628650" lvl="1" indent="-171450">
              <a:buFontTx/>
              <a:buChar char="-"/>
            </a:pPr>
            <a:r>
              <a:rPr lang="fr-BE" baseline="0" dirty="0" smtClean="0"/>
              <a:t>Indisponibilité temporaire : oui/non, en date du, raison.</a:t>
            </a:r>
          </a:p>
          <a:p>
            <a:pPr marL="628650" lvl="1" indent="-171450">
              <a:buFontTx/>
              <a:buChar char="-"/>
            </a:pPr>
            <a:endParaRPr lang="fr-BE" baseline="0" dirty="0" smtClean="0"/>
          </a:p>
          <a:p>
            <a:pPr marL="171450" lvl="0" indent="-171450">
              <a:buFontTx/>
              <a:buChar char="-"/>
            </a:pPr>
            <a:r>
              <a:rPr lang="fr-BE" baseline="0" dirty="0" smtClean="0"/>
              <a:t>« Service description » : description interne, description publique, note d’authentification et note publique (apparaissent pour tous les portfolios liés à ce service pour cette collection). Pourquoi utiliser les notes à ce niveau plutôt qu’au niveau de la collection ? On pourrait imaginer qu’une même collection propose deux services distincts. La note est donc à inscrire au niveau qui parait le plus cohérent.</a:t>
            </a:r>
          </a:p>
          <a:p>
            <a:pPr marL="171450" lvl="0" indent="-171450">
              <a:buFontTx/>
              <a:buChar char="-"/>
            </a:pPr>
            <a:endParaRPr lang="fr-BE" baseline="0" dirty="0" smtClean="0"/>
          </a:p>
          <a:p>
            <a:pPr marL="171450" lvl="0" indent="-171450">
              <a:buFontTx/>
              <a:buChar char="-"/>
            </a:pPr>
            <a:r>
              <a:rPr lang="fr-BE" baseline="0" dirty="0" smtClean="0"/>
              <a:t>« </a:t>
            </a:r>
            <a:r>
              <a:rPr lang="fr-BE" baseline="0" dirty="0" err="1" smtClean="0"/>
              <a:t>Linking</a:t>
            </a:r>
            <a:r>
              <a:rPr lang="fr-BE" baseline="0" dirty="0" smtClean="0"/>
              <a:t> information » : contient les informations de construction de l’URL pour la collection et ses portfolios (plus de détails dans la seconde formation)</a:t>
            </a:r>
          </a:p>
          <a:p>
            <a:pPr marL="171450" lvl="0" indent="-171450">
              <a:buFontTx/>
              <a:buChar char="-"/>
            </a:pPr>
            <a:r>
              <a:rPr lang="fr-BE" baseline="0" dirty="0" smtClean="0"/>
              <a:t>« Portfolios » : liste des portfolios liés au service pour cette collection. On y trouve plusieurs options d’ajout de portfolios : locaux, depuis la CZ, ou par chargement d’un fichier Excel.</a:t>
            </a:r>
          </a:p>
          <a:p>
            <a:pPr marL="171450" lvl="0" indent="-171450">
              <a:buFontTx/>
              <a:buChar char="-"/>
            </a:pPr>
            <a:r>
              <a:rPr lang="fr-BE" baseline="0" dirty="0" smtClean="0"/>
              <a:t>Et toujours: notes, </a:t>
            </a:r>
            <a:r>
              <a:rPr lang="fr-BE" baseline="0" dirty="0" err="1" smtClean="0"/>
              <a:t>history</a:t>
            </a:r>
            <a:r>
              <a:rPr lang="fr-BE" baseline="0" dirty="0" smtClean="0"/>
              <a:t> et group settings (NA).</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247844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L’interface d’édition des portfolios est accessible de deux manières. Soit via l’interface d’édition du service,</a:t>
            </a:r>
            <a:r>
              <a:rPr lang="fr-BE" baseline="0" dirty="0" smtClean="0"/>
              <a:t> dans l’onglet « Portfolio », où l’on peut cliquer sur « Edit » en regard de chacun des portfolios (ainsi, il est donc possible de passer de l’éditeur de collection, à celui du service puis des portfolios directement). Soit via une recherche de portfolios, en cliquant sur « Edit » sous le résultat. </a:t>
            </a:r>
          </a:p>
          <a:p>
            <a:endParaRPr lang="fr-BE" baseline="0" dirty="0" smtClean="0"/>
          </a:p>
          <a:p>
            <a:r>
              <a:rPr lang="fr-BE" baseline="0" dirty="0" smtClean="0"/>
              <a:t>Le bloc supérieur comprend ici plusieurs liens : un lien vers l’interface d’édition de la collection, un autre vers l’ensemble des services de cette collection et un vers la liste des portfolios de cette collections. Juste au-dessus, on trouve également un lien vers la notice BIB du portfolio, ainsi qu’un bouton « </a:t>
            </a:r>
            <a:r>
              <a:rPr lang="fr-BE" baseline="0" dirty="0" err="1" smtClean="0"/>
              <a:t>relink</a:t>
            </a:r>
            <a:r>
              <a:rPr lang="fr-BE" baseline="0" dirty="0" smtClean="0"/>
              <a:t>... ». Ce bouton permet d’attribuer éventuellement une autre notice BIB au portfolio (meilleure, plus riche,...). Attention qu’en cas de changement, la nouvelle notice BIB ne serait pas liée à la CZ.</a:t>
            </a:r>
          </a:p>
          <a:p>
            <a:endParaRPr lang="fr-BE" baseline="0" dirty="0" smtClean="0"/>
          </a:p>
          <a:p>
            <a:pPr marL="171450" indent="-171450">
              <a:buFontTx/>
              <a:buChar char="-"/>
            </a:pPr>
            <a:r>
              <a:rPr lang="fr-BE" baseline="0" dirty="0" smtClean="0"/>
              <a:t>« Portfolio information » : </a:t>
            </a:r>
          </a:p>
          <a:p>
            <a:pPr marL="628650" lvl="1" indent="-171450">
              <a:buFontTx/>
              <a:buChar char="-"/>
            </a:pPr>
            <a:r>
              <a:rPr lang="fr-BE" baseline="0" dirty="0" err="1" smtClean="0"/>
              <a:t>Available</a:t>
            </a:r>
            <a:r>
              <a:rPr lang="fr-BE" baseline="0" dirty="0" smtClean="0"/>
              <a:t>/not </a:t>
            </a:r>
            <a:r>
              <a:rPr lang="fr-BE" baseline="0" dirty="0" err="1" smtClean="0"/>
              <a:t>available</a:t>
            </a:r>
            <a:r>
              <a:rPr lang="fr-BE" baseline="0" dirty="0" smtClean="0"/>
              <a:t> ; date d’activation (réelle ou attendue); bibliothèque (gestion)</a:t>
            </a:r>
          </a:p>
          <a:p>
            <a:pPr marL="628650" lvl="1" indent="-171450">
              <a:buFontTx/>
              <a:buChar char="-"/>
            </a:pPr>
            <a:r>
              <a:rPr lang="fr-BE" baseline="0" dirty="0" smtClean="0"/>
              <a:t>PO line, licence (voir formation acquisition &amp; licence).</a:t>
            </a:r>
          </a:p>
          <a:p>
            <a:pPr marL="628650" lvl="1" indent="-171450">
              <a:buFontTx/>
              <a:buChar char="-"/>
            </a:pPr>
            <a:r>
              <a:rPr lang="fr-BE" baseline="0" dirty="0" smtClean="0"/>
              <a:t>Notes publique &amp; authentification, description interne : au niveau du portfolio seul.</a:t>
            </a:r>
          </a:p>
          <a:p>
            <a:pPr marL="171450" lvl="0" indent="-171450">
              <a:buFontTx/>
              <a:buChar char="-"/>
            </a:pPr>
            <a:r>
              <a:rPr lang="fr-BE" baseline="0" dirty="0" smtClean="0"/>
              <a:t>« </a:t>
            </a:r>
            <a:r>
              <a:rPr lang="fr-BE" baseline="0" dirty="0" err="1" smtClean="0"/>
              <a:t>Linking</a:t>
            </a:r>
            <a:r>
              <a:rPr lang="fr-BE" baseline="0" dirty="0" smtClean="0"/>
              <a:t> information » : construction de l’URL, au niveau du portfolio seul (hérité du niveau supérieur, sauf si valeurs locales spécifiques)</a:t>
            </a:r>
          </a:p>
          <a:p>
            <a:pPr marL="171450" lvl="0" indent="-171450">
              <a:buFontTx/>
              <a:buChar char="-"/>
            </a:pPr>
            <a:r>
              <a:rPr lang="fr-BE" baseline="0" dirty="0" smtClean="0"/>
              <a:t>« </a:t>
            </a:r>
            <a:r>
              <a:rPr lang="fr-BE" baseline="0" dirty="0" err="1" smtClean="0"/>
              <a:t>Coverage</a:t>
            </a:r>
            <a:r>
              <a:rPr lang="fr-BE" baseline="0" dirty="0" smtClean="0"/>
              <a:t> information » : dates d’accès, embargo (données CZ ou locales)</a:t>
            </a:r>
          </a:p>
          <a:p>
            <a:pPr marL="171450" lvl="0" indent="-171450">
              <a:buFontTx/>
              <a:buChar char="-"/>
            </a:pPr>
            <a:r>
              <a:rPr lang="fr-BE" baseline="0" dirty="0" smtClean="0"/>
              <a:t>Notes, group settings, </a:t>
            </a:r>
            <a:r>
              <a:rPr lang="fr-BE" baseline="0" dirty="0" err="1" smtClean="0"/>
              <a:t>history</a:t>
            </a:r>
            <a:r>
              <a:rPr lang="fr-BE" baseline="0" dirty="0" smtClean="0"/>
              <a:t>.</a:t>
            </a:r>
          </a:p>
          <a:p>
            <a:pPr marL="171450" lvl="0" indent="-171450">
              <a:buFontTx/>
              <a:buChar char="-"/>
            </a:pP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2747646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Primo,</a:t>
            </a:r>
            <a:r>
              <a:rPr lang="fr-BE" baseline="0" dirty="0" smtClean="0"/>
              <a:t> plusieurs des informations retrouvées dans les différents niveaux d’édition sont visibles à nos usagers : </a:t>
            </a:r>
          </a:p>
          <a:p>
            <a:pPr marL="171450" indent="-171450">
              <a:buFontTx/>
              <a:buChar char="-"/>
            </a:pPr>
            <a:r>
              <a:rPr lang="fr-BE" baseline="0" dirty="0" smtClean="0"/>
              <a:t>Collections, service et portfolio, de façon générale ;</a:t>
            </a:r>
          </a:p>
          <a:p>
            <a:pPr marL="171450" indent="-171450">
              <a:buFontTx/>
              <a:buChar char="-"/>
            </a:pPr>
            <a:r>
              <a:rPr lang="fr-BE" baseline="0" dirty="0" smtClean="0"/>
              <a:t>les informations de couverture (</a:t>
            </a:r>
            <a:r>
              <a:rPr lang="fr-BE" baseline="0" dirty="0" err="1" smtClean="0"/>
              <a:t>Coverage</a:t>
            </a:r>
            <a:r>
              <a:rPr lang="fr-BE" baseline="0" dirty="0" smtClean="0"/>
              <a:t>) trouvées au niveau de chacun des portfolios</a:t>
            </a:r>
          </a:p>
          <a:p>
            <a:pPr marL="171450" indent="-171450">
              <a:buFontTx/>
              <a:buChar char="-"/>
            </a:pPr>
            <a:r>
              <a:rPr lang="fr-BE" baseline="0" dirty="0" smtClean="0"/>
              <a:t>les notes publiques et notes d’authentification applicable au titre, quel que soit leur niveau (collection/service/portfolio).</a:t>
            </a:r>
          </a:p>
          <a:p>
            <a:pPr marL="171450" indent="-171450">
              <a:buFontTx/>
              <a:buChar char="-"/>
            </a:pPr>
            <a:r>
              <a:rPr lang="fr-BE" baseline="0" dirty="0" smtClean="0"/>
              <a:t>les filiations activées au niveau de la CKB.</a:t>
            </a:r>
          </a:p>
          <a:p>
            <a:pPr marL="171450" indent="-171450">
              <a:buFontTx/>
              <a:buChar char="-"/>
            </a:pPr>
            <a:r>
              <a:rPr lang="fr-BE" baseline="0" dirty="0" smtClean="0"/>
              <a:t>Enfin, l’usager peut également faire usage de plusieurs services additionnels (section inférieure). Parmi ces services, il est possible à l’utilisateur de signaler un problème (il est alors renvoyé à un formulaire de contact).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2377176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Toujours dans Primo, l’onglet « + d’infos »</a:t>
            </a:r>
            <a:r>
              <a:rPr lang="fr-BE" baseline="0" dirty="0" smtClean="0"/>
              <a:t> reprend ici les données bibliographiques de la notice BIB liée au titre (au portfolio, occasionnellement à la collection).</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2377176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pratique, comment se passera la gestion des e-ressources dans Alma ? Il</a:t>
            </a:r>
            <a:r>
              <a:rPr lang="fr-BE" baseline="0" dirty="0" smtClean="0"/>
              <a:t> ne s’agit pas ici de rentrer dans le détail de chaque étape, mais de donner un aperçu général du fonctionnement.</a:t>
            </a:r>
            <a:endParaRPr lang="fr-BE" dirty="0" smtClean="0"/>
          </a:p>
          <a:p>
            <a:r>
              <a:rPr lang="fr-BE" dirty="0" smtClean="0"/>
              <a:t>Si plusieurs</a:t>
            </a:r>
            <a:r>
              <a:rPr lang="fr-BE" baseline="0" dirty="0" smtClean="0"/>
              <a:t> étapes pourront être simplifiées par rapport à notre fonctionnement actuel et si Alma devrait permettre de gérer dans un outil unique des informations de types différents (commandes, statistiques, bibliographiques), les grandes étapes restent similaires.</a:t>
            </a:r>
          </a:p>
          <a:p>
            <a:endParaRPr lang="fr-BE" baseline="0" dirty="0" smtClean="0"/>
          </a:p>
          <a:p>
            <a:r>
              <a:rPr lang="fr-BE" baseline="0" dirty="0" smtClean="0"/>
              <a:t>En premier lieu, donc, il faudra toujours opérer une sélection, sur base de suggestions, bibliographies ou d’une veille. Cela mène à une recherche d’informations sur la ressource, son modèle économique, sa licence, ses contenus, ses fonctionnalités. En cas d’intérêt, un test peut être organisé (directement à partir d’Alma, avec un formulaire d’évaluation). Ce test peut être facultatif : il ne constitue pas une étape obligatoire dans Alma. Il y a ensuite décision (ou non) d’acquisition.</a:t>
            </a:r>
          </a:p>
          <a:p>
            <a:endParaRPr lang="fr-BE" baseline="0" dirty="0" smtClean="0"/>
          </a:p>
          <a:p>
            <a:r>
              <a:rPr lang="fr-BE" baseline="0" dirty="0" smtClean="0"/>
              <a:t>A cette étape, interviennent dans Alma, les scientifiques (</a:t>
            </a:r>
            <a:r>
              <a:rPr lang="fr-BE" baseline="0" dirty="0" err="1" smtClean="0"/>
              <a:t>selectors</a:t>
            </a:r>
            <a:r>
              <a:rPr lang="fr-BE" baseline="0" dirty="0" smtClean="0"/>
              <a:t>), mais surtout les « </a:t>
            </a:r>
            <a:r>
              <a:rPr lang="fr-BE" baseline="0" dirty="0" err="1" smtClean="0"/>
              <a:t>purchasing</a:t>
            </a:r>
            <a:r>
              <a:rPr lang="fr-BE" baseline="0" dirty="0" smtClean="0"/>
              <a:t> </a:t>
            </a:r>
            <a:r>
              <a:rPr lang="fr-BE" baseline="0" dirty="0" err="1" smtClean="0"/>
              <a:t>operators</a:t>
            </a:r>
            <a:r>
              <a:rPr lang="fr-BE" baseline="0" dirty="0" smtClean="0"/>
              <a:t> » (acquisition), « trial managers » (tests) et « licence managers ».</a:t>
            </a:r>
          </a:p>
          <a:p>
            <a:endParaRPr lang="fr-BE" baseline="0" dirty="0" smtClean="0"/>
          </a:p>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180927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Vient ensuite l’étape</a:t>
            </a:r>
            <a:r>
              <a:rPr lang="fr-BE" baseline="0" dirty="0" smtClean="0"/>
              <a:t> de commande.</a:t>
            </a:r>
          </a:p>
          <a:p>
            <a:r>
              <a:rPr lang="fr-BE" baseline="0" dirty="0" smtClean="0"/>
              <a:t>La procédure varie évidemment d’une ressource à l’autre, puisque selon les montants, un cahier des charges peut être nécessaire (etc.).</a:t>
            </a:r>
          </a:p>
          <a:p>
            <a:r>
              <a:rPr lang="fr-BE" baseline="0" dirty="0" smtClean="0"/>
              <a:t>Une fois que l’on arrive à l’étape « pratique » de la commande, comme pour tout autre type de document, une ligne de commande sera créée dans Alma (</a:t>
            </a:r>
            <a:r>
              <a:rPr lang="fr-BE" baseline="0" dirty="0" err="1" smtClean="0"/>
              <a:t>Purchasing</a:t>
            </a:r>
            <a:r>
              <a:rPr lang="fr-BE" baseline="0" dirty="0" smtClean="0"/>
              <a:t> </a:t>
            </a:r>
            <a:r>
              <a:rPr lang="fr-BE" baseline="0" dirty="0" err="1" smtClean="0"/>
              <a:t>Operator</a:t>
            </a:r>
            <a:r>
              <a:rPr lang="fr-BE" baseline="0" dirty="0" smtClean="0"/>
              <a:t>).</a:t>
            </a:r>
          </a:p>
          <a:p>
            <a:r>
              <a:rPr lang="fr-BE" baseline="0" dirty="0" smtClean="0"/>
              <a:t>C’est à ce moment également qu’il sera également nécessaire d’y intégrer la licence définitive (Licence manager), de revoir la description de la ressource (</a:t>
            </a:r>
            <a:r>
              <a:rPr lang="fr-BE" baseline="0" dirty="0" err="1" smtClean="0"/>
              <a:t>cataloger</a:t>
            </a:r>
            <a:r>
              <a:rPr lang="fr-BE" baseline="0" dirty="0" smtClean="0"/>
              <a:t>) et d’activer enfin les contenus (test des accès, vérification de la couverture, notes et ouverture au public).</a:t>
            </a:r>
          </a:p>
          <a:p>
            <a:endParaRPr lang="fr-BE" baseline="0" dirty="0" smtClean="0"/>
          </a:p>
          <a:p>
            <a:r>
              <a:rPr lang="fr-BE" baseline="0" dirty="0" smtClean="0"/>
              <a:t>Hors Alma, peuvent également être envisagés les aspects d’archivage pérenne des contenus (à venir) ou de communication à nos usagers (news, alertes,...).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114836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Acquisition : centralisation des infos d’acquisition dans Alma, y compris pour les e-ressources. Possibilité de retrouver ainsi toutes les infos dans un seul outil.</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Arrive ensuite une phase plus « calme » de suivi.</a:t>
            </a:r>
          </a:p>
          <a:p>
            <a:r>
              <a:rPr lang="fr-BE" dirty="0" smtClean="0"/>
              <a:t>On poursuit</a:t>
            </a:r>
            <a:r>
              <a:rPr lang="fr-BE" baseline="0" dirty="0" smtClean="0"/>
              <a:t> d’une part la gestion de la commande (réception, paiement...).</a:t>
            </a:r>
          </a:p>
          <a:p>
            <a:r>
              <a:rPr lang="fr-BE" baseline="0" dirty="0" smtClean="0"/>
              <a:t>Pour les « collections », il est fréquent de devoir assurer à ce moment les mises à jour de contenus et d’accès des éditeurs (évolution de packages, ajout de titres ou de sous-collections...). Ces mises à jour peuvent nous parvenir directement des éditeurs, ou de la </a:t>
            </a:r>
            <a:r>
              <a:rPr lang="fr-BE" baseline="0" dirty="0" err="1" smtClean="0"/>
              <a:t>Community</a:t>
            </a:r>
            <a:r>
              <a:rPr lang="fr-BE" baseline="0" dirty="0" smtClean="0"/>
              <a:t> Zone. Il faut alors les vérifier avant de les valider.</a:t>
            </a:r>
          </a:p>
          <a:p>
            <a:r>
              <a:rPr lang="fr-BE" baseline="0" dirty="0" smtClean="0"/>
              <a:t>Les licences initiales des éditeurs peuvent également faire l’objet d’amendements, à intégrer (surtout dans le cadre de contrats pluriannuels).</a:t>
            </a:r>
          </a:p>
          <a:p>
            <a:r>
              <a:rPr lang="fr-BE" baseline="0" dirty="0" smtClean="0"/>
              <a:t>La période de suivi est enfin également une période pendant laquelle les gestionnaire e-ressources peuvent apporter leur aide aux utilisateurs en cas de problème d’accès temporaire.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352640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Enfin, vient l’étape</a:t>
            </a:r>
            <a:r>
              <a:rPr lang="fr-BE" baseline="0" dirty="0" smtClean="0"/>
              <a:t> de renouvellement.</a:t>
            </a:r>
          </a:p>
          <a:p>
            <a:r>
              <a:rPr lang="fr-BE" baseline="0" dirty="0" smtClean="0"/>
              <a:t>En premier lieu, le(s) responsable(s) du renouvellement d’une ressource analyseront la pertinence de ce renouvellement. Pour cette étape, Alma pourra leur fournir des informations utiles: statistiques d’usage, en lien avec les coûts, informations liées aux commandes antérieures. Bien sûr, des éléments externes seront pris en compte: offre de l’éditeur, indicateurs...). </a:t>
            </a:r>
          </a:p>
          <a:p>
            <a:r>
              <a:rPr lang="fr-BE" baseline="0" dirty="0" smtClean="0"/>
              <a:t>Il est possible à cette étape d’ajouter un formulaire d’évaluation à partager à nos usagers.</a:t>
            </a:r>
          </a:p>
          <a:p>
            <a:r>
              <a:rPr lang="fr-BE" baseline="0" dirty="0" smtClean="0"/>
              <a:t>Une fois la décision de renouvellement prise, on repasse aux étapes d’acquisition et de suivi.</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1259201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Trois catégories de personnes sont donc amenées à intervenir, à un moment ou l’autre, dans la gestion des</a:t>
            </a:r>
            <a:r>
              <a:rPr lang="fr-BE" baseline="0" dirty="0" smtClean="0"/>
              <a:t> e-ressources dans Alma : </a:t>
            </a:r>
          </a:p>
          <a:p>
            <a:pPr marL="171450" indent="-171450">
              <a:buFontTx/>
              <a:buChar char="-"/>
            </a:pPr>
            <a:r>
              <a:rPr lang="fr-BE" baseline="0" dirty="0" smtClean="0"/>
              <a:t>Les gestionnaires </a:t>
            </a:r>
            <a:r>
              <a:rPr lang="fr-BE" baseline="0" dirty="0" err="1" smtClean="0"/>
              <a:t>eResources</a:t>
            </a:r>
            <a:r>
              <a:rPr lang="fr-BE" baseline="0" dirty="0" smtClean="0"/>
              <a:t> : documentalistes en charge de la gestion courante des e-ressources</a:t>
            </a:r>
          </a:p>
          <a:p>
            <a:pPr marL="171450" indent="-171450">
              <a:buFontTx/>
              <a:buChar char="-"/>
            </a:pPr>
            <a:r>
              <a:rPr lang="fr-BE" baseline="0" dirty="0" smtClean="0"/>
              <a:t>Les managers </a:t>
            </a:r>
            <a:r>
              <a:rPr lang="fr-BE" baseline="0" dirty="0" err="1" smtClean="0"/>
              <a:t>eResources</a:t>
            </a:r>
            <a:r>
              <a:rPr lang="fr-BE" baseline="0" dirty="0" smtClean="0"/>
              <a:t> : documentalistes ou scientifiques en charge de la supervision du pool de gestionnaires</a:t>
            </a:r>
          </a:p>
          <a:p>
            <a:pPr marL="171450" indent="-171450">
              <a:buFontTx/>
              <a:buChar char="-"/>
            </a:pPr>
            <a:r>
              <a:rPr lang="fr-BE" baseline="0" dirty="0" smtClean="0"/>
              <a:t>Les scientifiques (et directeurs) responsables des ressources électroniques liées à leur bibliothèques.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43</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Au niveau du workflow, un premier groupe de</a:t>
            </a:r>
            <a:r>
              <a:rPr lang="fr-BE" baseline="0" dirty="0" smtClean="0"/>
              <a:t> tâches relevait de la sélection : découverte des produits, veille documentaire, approche des modèles, négociations avec l’éditeur, tant sur le prix que sur les conditions. Cette « sélection » est effectuée par tout scientifique ou directeur, de façon courante. Pour cette tâche, le rôle Alma qui lui est attribué est celui de </a:t>
            </a:r>
            <a:r>
              <a:rPr lang="fr-BE" baseline="0" dirty="0" err="1" smtClean="0"/>
              <a:t>Selector</a:t>
            </a:r>
            <a:r>
              <a:rPr lang="fr-BE" baseline="0" dirty="0" smtClean="0"/>
              <a:t>. </a:t>
            </a:r>
          </a:p>
          <a:p>
            <a:r>
              <a:rPr lang="fr-BE" baseline="0" dirty="0" smtClean="0"/>
              <a:t>La plupart des informations nécessaires au « </a:t>
            </a:r>
            <a:r>
              <a:rPr lang="fr-BE" baseline="0" dirty="0" err="1" smtClean="0"/>
              <a:t>selector</a:t>
            </a:r>
            <a:r>
              <a:rPr lang="fr-BE" baseline="0" dirty="0" smtClean="0"/>
              <a:t> » ont été vues lors de cette première formation.</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Après la sélection,</a:t>
            </a:r>
            <a:r>
              <a:rPr lang="fr-BE" baseline="0" dirty="0" smtClean="0"/>
              <a:t> vient l’étape d’évaluation de la ressource (si nécessaire). Cette étape est réalisée dans Alma par les Trial Managers et Trial </a:t>
            </a:r>
            <a:r>
              <a:rPr lang="fr-BE" baseline="0" dirty="0" err="1" smtClean="0"/>
              <a:t>Operators</a:t>
            </a:r>
            <a:r>
              <a:rPr lang="fr-BE" baseline="0" dirty="0" smtClean="0"/>
              <a:t>.</a:t>
            </a:r>
          </a:p>
          <a:p>
            <a:r>
              <a:rPr lang="fr-BE" baseline="0" dirty="0" smtClean="0"/>
              <a:t>Les deux ont les mêmes droits : le manager a simplement le droit supplémentaire de gérer les trials créés par les </a:t>
            </a:r>
            <a:r>
              <a:rPr lang="fr-BE" baseline="0" dirty="0" err="1" smtClean="0"/>
              <a:t>operators</a:t>
            </a:r>
            <a:r>
              <a:rPr lang="fr-BE" baseline="0" dirty="0" smtClean="0"/>
              <a:t>.</a:t>
            </a:r>
          </a:p>
          <a:p>
            <a:r>
              <a:rPr lang="fr-BE" baseline="0" dirty="0" smtClean="0"/>
              <a:t>Ce rôle sera, en pratique, pris en charge par les gestionnaires </a:t>
            </a:r>
            <a:r>
              <a:rPr lang="fr-BE" baseline="0" dirty="0" err="1" smtClean="0"/>
              <a:t>eResources</a:t>
            </a:r>
            <a:r>
              <a:rPr lang="fr-BE" baseline="0" dirty="0" smtClean="0"/>
              <a:t> (il faut en effet créer une commande pour pouvoir démarrer un trial). Cependant, les scientifiques pourront appuyer les gestionnaires en leur indiquant par exemple les questions les plus pertinentes à poser, en diffusant le test auprès de leurs usagers, et en analysant les résultats.</a:t>
            </a:r>
          </a:p>
          <a:p>
            <a:r>
              <a:rPr lang="fr-BE" baseline="0" dirty="0" smtClean="0"/>
              <a:t>Ces « trials » feront l’objet d’une formation spécifique.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Vient</a:t>
            </a:r>
            <a:r>
              <a:rPr lang="fr-BE" baseline="0" dirty="0" smtClean="0"/>
              <a:t> ensuite l’étape d’acquisition proprement dite. Dans Alma, la procédure d’acquisition est commune à tous les types de ressources, papier comme électronique.</a:t>
            </a:r>
          </a:p>
          <a:p>
            <a:r>
              <a:rPr lang="fr-BE" baseline="0" dirty="0" smtClean="0"/>
              <a:t>Les gestionnaires </a:t>
            </a:r>
            <a:r>
              <a:rPr lang="fr-BE" baseline="0" dirty="0" err="1" smtClean="0"/>
              <a:t>eResources</a:t>
            </a:r>
            <a:r>
              <a:rPr lang="fr-BE" baseline="0" dirty="0" smtClean="0"/>
              <a:t> suivront donc la formation Acquisition, de façon à pouvoir créer et effectuer le suivi des lignes de commande liées aux ressources électroniques. </a:t>
            </a:r>
          </a:p>
          <a:p>
            <a:r>
              <a:rPr lang="fr-BE" baseline="0" dirty="0" smtClean="0"/>
              <a:t>En tant que « </a:t>
            </a:r>
            <a:r>
              <a:rPr lang="fr-BE" baseline="0" dirty="0" err="1" smtClean="0"/>
              <a:t>selectors</a:t>
            </a:r>
            <a:r>
              <a:rPr lang="fr-BE" baseline="0" dirty="0" smtClean="0"/>
              <a:t> », les scientifiques pourront néanmoins effectuer le suivi de ces commandes, en pouvant les visualiser.</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L’activation des </a:t>
            </a:r>
            <a:r>
              <a:rPr lang="fr-BE" dirty="0" err="1" smtClean="0"/>
              <a:t>eResources</a:t>
            </a:r>
            <a:r>
              <a:rPr lang="fr-BE" baseline="0" dirty="0" smtClean="0"/>
              <a:t> après la commande et leur suivi courant (activations, désactivations, mises à jour des titres) sont des tâches liées à l’</a:t>
            </a:r>
            <a:r>
              <a:rPr lang="fr-BE" baseline="0" dirty="0" err="1" smtClean="0"/>
              <a:t>Electronic</a:t>
            </a:r>
            <a:r>
              <a:rPr lang="fr-BE" baseline="0" dirty="0" smtClean="0"/>
              <a:t> Inventory.</a:t>
            </a:r>
          </a:p>
          <a:p>
            <a:r>
              <a:rPr lang="fr-BE" baseline="0" dirty="0" smtClean="0"/>
              <a:t>Deux rôles sont dédiés à ces tâches dans Alma : l’</a:t>
            </a:r>
            <a:r>
              <a:rPr lang="fr-BE" baseline="0" dirty="0" err="1" smtClean="0"/>
              <a:t>Electronic</a:t>
            </a:r>
            <a:r>
              <a:rPr lang="fr-BE" baseline="0" dirty="0" smtClean="0"/>
              <a:t> Inventory </a:t>
            </a:r>
            <a:r>
              <a:rPr lang="fr-BE" baseline="0" dirty="0" err="1" smtClean="0"/>
              <a:t>Operator</a:t>
            </a:r>
            <a:r>
              <a:rPr lang="fr-BE" baseline="0" dirty="0" smtClean="0"/>
              <a:t> et l’E.I.O. </a:t>
            </a:r>
            <a:r>
              <a:rPr lang="fr-BE" baseline="0" dirty="0" err="1" smtClean="0"/>
              <a:t>extended</a:t>
            </a:r>
            <a:r>
              <a:rPr lang="fr-BE" baseline="0" dirty="0" smtClean="0"/>
              <a:t>. Le dernier ayant juste le droit supplémentaire d’effacer des ressources électroniques.</a:t>
            </a:r>
          </a:p>
          <a:p>
            <a:r>
              <a:rPr lang="fr-BE" baseline="0" dirty="0" smtClean="0"/>
              <a:t>Ces rôles seront pris en charge par les gestionnaires </a:t>
            </a:r>
            <a:r>
              <a:rPr lang="fr-BE" baseline="0" dirty="0" err="1" smtClean="0"/>
              <a:t>eResources</a:t>
            </a:r>
            <a:r>
              <a:rPr lang="fr-BE" baseline="0" dirty="0" smtClean="0"/>
              <a:t> et les managers du pool.</a:t>
            </a:r>
          </a:p>
          <a:p>
            <a:r>
              <a:rPr lang="fr-BE" baseline="0" dirty="0" smtClean="0"/>
              <a:t>Ils feront l’objet de la formation </a:t>
            </a:r>
            <a:r>
              <a:rPr lang="fr-BE" baseline="0" dirty="0" err="1" smtClean="0"/>
              <a:t>eResources</a:t>
            </a:r>
            <a:r>
              <a:rPr lang="fr-BE" baseline="0" dirty="0" smtClean="0"/>
              <a:t> 2 (rôle de gestionnaire) et </a:t>
            </a:r>
            <a:r>
              <a:rPr lang="fr-BE" baseline="0" dirty="0" err="1" smtClean="0"/>
              <a:t>eResources</a:t>
            </a:r>
            <a:r>
              <a:rPr lang="fr-BE" baseline="0" dirty="0" smtClean="0"/>
              <a:t> 3 (rôle de manager du pool).</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licences seront</a:t>
            </a:r>
            <a:r>
              <a:rPr lang="fr-BE" baseline="0" dirty="0" smtClean="0"/>
              <a:t> désormais intégrées à Alma.</a:t>
            </a:r>
          </a:p>
          <a:p>
            <a:r>
              <a:rPr lang="fr-BE" baseline="0" dirty="0" smtClean="0"/>
              <a:t>S’il est possible à tout gestionnaire de sélectionner une licence à partir d’une ligne de commande, l’encodage proprement dit de cette licence dans Alma est réservé au rôle de « Licence Manager ». Ce rôle est encore à attribuer à l’une des catégories : managers ou scientifiques.</a:t>
            </a:r>
          </a:p>
          <a:p>
            <a:r>
              <a:rPr lang="fr-BE" baseline="0" dirty="0" smtClean="0"/>
              <a:t>La présentation générale de la problématique des licences et leur fonctionnement dans Alma feront l’objet de la formation « Licences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Enfin, il reste l’ensemble formé par la partie</a:t>
            </a:r>
            <a:r>
              <a:rPr lang="fr-BE" baseline="0" dirty="0" smtClean="0"/>
              <a:t> « </a:t>
            </a:r>
            <a:r>
              <a:rPr lang="fr-BE" baseline="0" dirty="0" err="1" smtClean="0"/>
              <a:t>Analytics</a:t>
            </a:r>
            <a:r>
              <a:rPr lang="fr-BE" baseline="0" dirty="0" smtClean="0"/>
              <a:t> » d’Alma, soit l’accès à toutes sortes de statistiques.</a:t>
            </a:r>
          </a:p>
          <a:p>
            <a:r>
              <a:rPr lang="fr-BE" baseline="0" dirty="0" smtClean="0"/>
              <a:t>Ces statistiques ne sont pas propres aux ressources électroniques, puisqu’il en existe au niveau des acquisitions, du </a:t>
            </a:r>
            <a:r>
              <a:rPr lang="fr-BE" baseline="0" dirty="0" err="1" smtClean="0"/>
              <a:t>fullfilment</a:t>
            </a:r>
            <a:r>
              <a:rPr lang="fr-BE" baseline="0" dirty="0" smtClean="0"/>
              <a:t>, etc.</a:t>
            </a:r>
          </a:p>
          <a:p>
            <a:r>
              <a:rPr lang="fr-BE" baseline="0" dirty="0" smtClean="0"/>
              <a:t>Deux rôles Alma sont liés à </a:t>
            </a:r>
            <a:r>
              <a:rPr lang="fr-BE" baseline="0" dirty="0" err="1" smtClean="0"/>
              <a:t>Analytics</a:t>
            </a:r>
            <a:r>
              <a:rPr lang="fr-BE" baseline="0" dirty="0" smtClean="0"/>
              <a:t> : consumer (visualisation) et designer (création de nouveaux types de rapports).</a:t>
            </a:r>
          </a:p>
          <a:p>
            <a:r>
              <a:rPr lang="fr-BE" baseline="0" dirty="0" smtClean="0"/>
              <a:t>Les scientifiques du réseau disposeront des droits de « </a:t>
            </a:r>
            <a:r>
              <a:rPr lang="fr-BE" baseline="0" dirty="0" err="1" smtClean="0"/>
              <a:t>consumers</a:t>
            </a:r>
            <a:r>
              <a:rPr lang="fr-BE" baseline="0" dirty="0" smtClean="0"/>
              <a:t> », afin de pouvoir accéder aux statistiques qui peuvent les intéresser.</a:t>
            </a:r>
          </a:p>
          <a:p>
            <a:r>
              <a:rPr lang="fr-BE" baseline="0" dirty="0" smtClean="0"/>
              <a:t>Le rôle de designer doit encore être attribué : soit aux membres du pool (managers ou gestionnaires), soit à un groupe dédié à </a:t>
            </a:r>
            <a:r>
              <a:rPr lang="fr-BE" baseline="0" dirty="0" err="1" smtClean="0"/>
              <a:t>Analytics</a:t>
            </a:r>
            <a:r>
              <a:rPr lang="fr-BE" baseline="0" smtClean="0"/>
              <a: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extLst>
      <p:ext uri="{BB962C8B-B14F-4D97-AF65-F5344CB8AC3E}">
        <p14:creationId xmlns:p14="http://schemas.microsoft.com/office/powerpoint/2010/main" val="1590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Widgets: permettant de surveiller certains éléments (utilisation...) en temps réel. Liste existante prédéfinie mais possibilité d’en intégrer d’autres.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dirty="0" smtClean="0"/>
              <a:t>Licences : intégrées dans Alma,</a:t>
            </a:r>
            <a:r>
              <a:rPr lang="fr-BE" baseline="0" dirty="0" smtClean="0"/>
              <a:t> avec des termes standardisés. Plus facile de trouver l’info (ai-je le droit de... ?) pour nous et nos utilisateurs ; plus facile aussi en termes de conservation de ces informations dans le temps.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Historique : pour toutes les composantes, possibilité à terme de conserver des données année après année, sans nécessairement passer par des outils extérieurs. Pas d’import dans Alma des statistiques d’acquisition, mais se construira d’année en année.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Accès : c’est dans Alma que se configurent et se gèrent les accès aux collections électroniques. Alma dispose d’un résolveur spécifique : </a:t>
            </a:r>
            <a:r>
              <a:rPr lang="fr-BE" baseline="0" dirty="0" err="1" smtClean="0"/>
              <a:t>UResolver</a:t>
            </a:r>
            <a:r>
              <a:rPr lang="fr-BE" baseline="0" dirty="0" smtClean="0"/>
              <a:t> (qui remplace donc SFX).</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107548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CONSER-CKB: les notices bibliographiques sont moins « pauvres » dans Alma qu’elles l’étaient dans SFX, notamment par l’apport d’un enrichissement via CONSER ou la CKB.</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107548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Espace réservé du pied de page 3"/>
          <p:cNvSpPr>
            <a:spLocks noGrp="1"/>
          </p:cNvSpPr>
          <p:nvPr>
            <p:ph type="ftr" sz="quarter" idx="10"/>
          </p:nvPr>
        </p:nvSpPr>
        <p:spPr/>
        <p:txBody>
          <a:bodyPr/>
          <a:lstStyle/>
          <a:p>
            <a:r>
              <a:rPr lang="fr-BE" dirty="0" smtClean="0"/>
              <a:t>Alma @ ULg - </a:t>
            </a:r>
            <a:r>
              <a:rPr lang="fr-BE" dirty="0" err="1" smtClean="0"/>
              <a:t>eResources</a:t>
            </a:r>
            <a:r>
              <a:rPr lang="fr-BE" dirty="0" smtClean="0"/>
              <a:t> - Découverte</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Cliquez pour modifier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dirty="0" smtClean="0">
                <a:solidFill>
                  <a:schemeClr val="tx2"/>
                </a:solidFill>
              </a:rPr>
              <a:t>Alma @ ULg – </a:t>
            </a:r>
            <a:r>
              <a:rPr lang="fr-BE" sz="2400" b="1" dirty="0" err="1" smtClean="0">
                <a:solidFill>
                  <a:schemeClr val="tx2"/>
                </a:solidFill>
              </a:rPr>
              <a:t>eResources</a:t>
            </a:r>
            <a:endParaRPr lang="fr-BE" sz="2400" b="1" dirty="0" smtClean="0">
              <a:solidFill>
                <a:schemeClr val="tx2"/>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oc.gov/aba/pcc/cons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t="26000" r="-11000" b="26000"/>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355976" y="2348880"/>
            <a:ext cx="3803576" cy="1935088"/>
          </a:xfrm>
        </p:spPr>
        <p:txBody>
          <a:bodyPr/>
          <a:lstStyle/>
          <a:p>
            <a:pPr lvl="0" fontAlgn="base"/>
            <a:r>
              <a:rPr lang="fr-BE" sz="4000" dirty="0" err="1" smtClean="0">
                <a:solidFill>
                  <a:schemeClr val="bg1"/>
                </a:solidFill>
              </a:rPr>
              <a:t>eResources</a:t>
            </a:r>
            <a:r>
              <a:rPr lang="fr-BE" sz="4000" dirty="0" smtClean="0">
                <a:solidFill>
                  <a:schemeClr val="bg1"/>
                </a:solidFill>
              </a:rPr>
              <a:t> </a:t>
            </a:r>
            <a:br>
              <a:rPr lang="fr-BE" sz="4000" dirty="0" smtClean="0">
                <a:solidFill>
                  <a:schemeClr val="bg1"/>
                </a:solidFill>
              </a:rPr>
            </a:br>
            <a:r>
              <a:rPr lang="fr-BE" sz="4000" dirty="0" smtClean="0">
                <a:solidFill>
                  <a:schemeClr val="bg1"/>
                </a:solidFill>
              </a:rPr>
              <a:t>&amp; Alma</a:t>
            </a:r>
            <a:endParaRPr lang="fr-BE" sz="4000" dirty="0">
              <a:solidFill>
                <a:schemeClr val="bg1"/>
              </a:solidFill>
            </a:endParaRPr>
          </a:p>
        </p:txBody>
      </p:sp>
      <p:sp>
        <p:nvSpPr>
          <p:cNvPr id="6" name="ZoneTexte 5"/>
          <p:cNvSpPr txBox="1"/>
          <p:nvPr/>
        </p:nvSpPr>
        <p:spPr>
          <a:xfrm>
            <a:off x="4139953" y="5517232"/>
            <a:ext cx="4104456" cy="369332"/>
          </a:xfrm>
          <a:prstGeom prst="rect">
            <a:avLst/>
          </a:prstGeom>
          <a:noFill/>
        </p:spPr>
        <p:txBody>
          <a:bodyPr wrap="square" rtlCol="0">
            <a:spAutoFit/>
          </a:bodyPr>
          <a:lstStyle/>
          <a:p>
            <a:r>
              <a:rPr lang="fr-BE" i="1" dirty="0" smtClean="0"/>
              <a:t>Formation Découverte ULg (février 2015)</a:t>
            </a:r>
            <a:endParaRPr lang="fr-BE" i="1" dirty="0"/>
          </a:p>
        </p:txBody>
      </p:sp>
      <p:sp>
        <p:nvSpPr>
          <p:cNvPr id="2" name="ZoneTexte 1"/>
          <p:cNvSpPr txBox="1"/>
          <p:nvPr/>
        </p:nvSpPr>
        <p:spPr>
          <a:xfrm>
            <a:off x="5580112" y="6453336"/>
            <a:ext cx="2808312" cy="369332"/>
          </a:xfrm>
          <a:prstGeom prst="rect">
            <a:avLst/>
          </a:prstGeom>
          <a:noFill/>
        </p:spPr>
        <p:txBody>
          <a:bodyPr wrap="square" rtlCol="0">
            <a:spAutoFit/>
          </a:bodyPr>
          <a:lstStyle/>
          <a:p>
            <a:pPr algn="r"/>
            <a:r>
              <a:rPr lang="fr-BE" i="1" dirty="0" smtClean="0">
                <a:solidFill>
                  <a:schemeClr val="bg1">
                    <a:lumMod val="50000"/>
                  </a:schemeClr>
                </a:solidFill>
              </a:rPr>
              <a:t>9 février 2015</a:t>
            </a:r>
            <a:endParaRPr lang="fr-BE" i="1" dirty="0">
              <a:solidFill>
                <a:schemeClr val="bg1">
                  <a:lumMod val="50000"/>
                </a:schemeClr>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10</a:t>
            </a:fld>
            <a:endParaRPr lang="en-US" dirty="0"/>
          </a:p>
        </p:txBody>
      </p:sp>
      <p:graphicFrame>
        <p:nvGraphicFramePr>
          <p:cNvPr id="4" name="Diagramme 3"/>
          <p:cNvGraphicFramePr/>
          <p:nvPr>
            <p:extLst>
              <p:ext uri="{D42A27DB-BD31-4B8C-83A1-F6EECF244321}">
                <p14:modId xmlns:p14="http://schemas.microsoft.com/office/powerpoint/2010/main" val="884955923"/>
              </p:ext>
            </p:extLst>
          </p:nvPr>
        </p:nvGraphicFramePr>
        <p:xfrm>
          <a:off x="1259632"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129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a:xfrm>
            <a:off x="251520" y="1052736"/>
            <a:ext cx="7992888" cy="504056"/>
          </a:xfrm>
        </p:spPr>
        <p:txBody>
          <a:bodyPr>
            <a:normAutofit/>
          </a:bodyPr>
          <a:lstStyle/>
          <a:p>
            <a:r>
              <a:rPr lang="fr-BE" sz="2400" dirty="0" smtClean="0"/>
              <a:t>Dans Alma : </a:t>
            </a:r>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11</a:t>
            </a:fld>
            <a:endParaRPr lang="en-US" dirty="0"/>
          </a:p>
        </p:txBody>
      </p:sp>
      <p:graphicFrame>
        <p:nvGraphicFramePr>
          <p:cNvPr id="8" name="Diagramme 7"/>
          <p:cNvGraphicFramePr/>
          <p:nvPr>
            <p:extLst>
              <p:ext uri="{D42A27DB-BD31-4B8C-83A1-F6EECF244321}">
                <p14:modId xmlns:p14="http://schemas.microsoft.com/office/powerpoint/2010/main" val="4272526056"/>
              </p:ext>
            </p:extLst>
          </p:nvPr>
        </p:nvGraphicFramePr>
        <p:xfrm>
          <a:off x="251520" y="1628800"/>
          <a:ext cx="79682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251520" y="3861048"/>
            <a:ext cx="86409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BE" dirty="0" smtClean="0"/>
              <a:t>Service</a:t>
            </a:r>
            <a:endParaRPr lang="fr-BE" dirty="0"/>
          </a:p>
        </p:txBody>
      </p:sp>
      <p:sp>
        <p:nvSpPr>
          <p:cNvPr id="4" name="Flèche vers le bas 3"/>
          <p:cNvSpPr/>
          <p:nvPr/>
        </p:nvSpPr>
        <p:spPr>
          <a:xfrm>
            <a:off x="971600" y="3717032"/>
            <a:ext cx="432048" cy="9361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274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a:xfrm>
            <a:off x="251520" y="1412776"/>
            <a:ext cx="7992888" cy="504056"/>
          </a:xfrm>
        </p:spPr>
        <p:txBody>
          <a:bodyPr>
            <a:normAutofit/>
          </a:bodyPr>
          <a:lstStyle/>
          <a:p>
            <a:pPr marL="45720"/>
            <a:r>
              <a:rPr lang="fr-BE" sz="2400" dirty="0" smtClean="0"/>
              <a:t>Un exemple :</a:t>
            </a:r>
            <a:endParaRPr lang="fr-BE" sz="2400" dirty="0"/>
          </a:p>
          <a:p>
            <a:endParaRPr lang="fr-BE" sz="2400" dirty="0" smtClean="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a:t>
            </a:fld>
            <a:endParaRPr lang="en-US" dirty="0"/>
          </a:p>
        </p:txBody>
      </p:sp>
      <p:graphicFrame>
        <p:nvGraphicFramePr>
          <p:cNvPr id="4" name="Diagramme 3"/>
          <p:cNvGraphicFramePr/>
          <p:nvPr>
            <p:extLst>
              <p:ext uri="{D42A27DB-BD31-4B8C-83A1-F6EECF244321}">
                <p14:modId xmlns:p14="http://schemas.microsoft.com/office/powerpoint/2010/main" val="302590963"/>
              </p:ext>
            </p:extLst>
          </p:nvPr>
        </p:nvGraphicFramePr>
        <p:xfrm>
          <a:off x="467544" y="1844824"/>
          <a:ext cx="776542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252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a:xfrm>
            <a:off x="251520" y="1412776"/>
            <a:ext cx="7992888" cy="504056"/>
          </a:xfrm>
        </p:spPr>
        <p:txBody>
          <a:bodyPr>
            <a:normAutofit/>
          </a:bodyPr>
          <a:lstStyle/>
          <a:p>
            <a:pPr marL="45720"/>
            <a:r>
              <a:rPr lang="fr-BE" sz="2400" dirty="0" smtClean="0"/>
              <a:t>Un exemple :</a:t>
            </a:r>
            <a:endParaRPr lang="fr-BE" sz="2400" dirty="0"/>
          </a:p>
          <a:p>
            <a:endParaRPr lang="fr-BE" sz="2400" dirty="0" smtClean="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13</a:t>
            </a:fld>
            <a:endParaRPr lang="en-US" dirty="0"/>
          </a:p>
        </p:txBody>
      </p:sp>
      <p:grpSp>
        <p:nvGrpSpPr>
          <p:cNvPr id="9" name="Groupe 8"/>
          <p:cNvGrpSpPr/>
          <p:nvPr/>
        </p:nvGrpSpPr>
        <p:grpSpPr>
          <a:xfrm>
            <a:off x="803087" y="4365104"/>
            <a:ext cx="3161556" cy="900000"/>
            <a:chOff x="205453" y="2808308"/>
            <a:chExt cx="3416021" cy="1249311"/>
          </a:xfrm>
        </p:grpSpPr>
        <p:sp>
          <p:nvSpPr>
            <p:cNvPr id="19" name="Rectangle à coins arrondis 18"/>
            <p:cNvSpPr/>
            <p:nvPr/>
          </p:nvSpPr>
          <p:spPr>
            <a:xfrm>
              <a:off x="205453" y="2808308"/>
              <a:ext cx="3416021" cy="124931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ectangle 19"/>
            <p:cNvSpPr/>
            <p:nvPr/>
          </p:nvSpPr>
          <p:spPr>
            <a:xfrm>
              <a:off x="242044" y="2844899"/>
              <a:ext cx="3342839" cy="1176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000" b="1" kern="1200" dirty="0" smtClean="0">
                  <a:solidFill>
                    <a:schemeClr val="tx2"/>
                  </a:solidFill>
                </a:rPr>
                <a:t>Réseaux (1983-2014)</a:t>
              </a:r>
            </a:p>
            <a:p>
              <a:pPr lvl="0" algn="ctr" defTabSz="1244600">
                <a:lnSpc>
                  <a:spcPct val="90000"/>
                </a:lnSpc>
                <a:spcBef>
                  <a:spcPct val="0"/>
                </a:spcBef>
                <a:spcAft>
                  <a:spcPct val="35000"/>
                </a:spcAft>
              </a:pPr>
              <a:r>
                <a:rPr lang="fr-BE" sz="2000" b="0" i="1" kern="1200" dirty="0" smtClean="0">
                  <a:solidFill>
                    <a:schemeClr val="tx2"/>
                  </a:solidFill>
                </a:rPr>
                <a:t>(portfolio)</a:t>
              </a:r>
              <a:endParaRPr lang="fr-BE" sz="2000" b="0" i="1" kern="1200" dirty="0">
                <a:solidFill>
                  <a:schemeClr val="tx2"/>
                </a:solidFill>
              </a:endParaRPr>
            </a:p>
          </p:txBody>
        </p:sp>
      </p:grpSp>
      <p:grpSp>
        <p:nvGrpSpPr>
          <p:cNvPr id="10" name="Groupe 9"/>
          <p:cNvGrpSpPr/>
          <p:nvPr/>
        </p:nvGrpSpPr>
        <p:grpSpPr>
          <a:xfrm>
            <a:off x="4414590" y="2299056"/>
            <a:ext cx="3257936" cy="927142"/>
            <a:chOff x="4170995" y="1346669"/>
            <a:chExt cx="1993393" cy="1263031"/>
          </a:xfrm>
        </p:grpSpPr>
        <p:sp>
          <p:nvSpPr>
            <p:cNvPr id="17" name="Rectangle à coins arrondis 16"/>
            <p:cNvSpPr/>
            <p:nvPr/>
          </p:nvSpPr>
          <p:spPr>
            <a:xfrm>
              <a:off x="4181969" y="1383644"/>
              <a:ext cx="1982419" cy="122605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4170995" y="1346669"/>
              <a:ext cx="1910599" cy="1154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2000" b="1" kern="1200" dirty="0" smtClean="0">
                  <a:solidFill>
                    <a:schemeClr val="tx2"/>
                  </a:solidFill>
                </a:rPr>
                <a:t>Persée</a:t>
              </a:r>
            </a:p>
            <a:p>
              <a:pPr lvl="0" algn="ctr" defTabSz="711200">
                <a:lnSpc>
                  <a:spcPct val="90000"/>
                </a:lnSpc>
                <a:spcBef>
                  <a:spcPct val="0"/>
                </a:spcBef>
                <a:spcAft>
                  <a:spcPct val="35000"/>
                </a:spcAft>
              </a:pPr>
              <a:r>
                <a:rPr lang="fr-BE" sz="2000" b="1" kern="1200" dirty="0" smtClean="0">
                  <a:solidFill>
                    <a:schemeClr val="tx2"/>
                  </a:solidFill>
                </a:rPr>
                <a:t>(</a:t>
              </a:r>
              <a:r>
                <a:rPr lang="fr-BE" sz="2000" b="1" kern="1200" dirty="0" err="1" smtClean="0">
                  <a:solidFill>
                    <a:schemeClr val="tx2"/>
                  </a:solidFill>
                </a:rPr>
                <a:t>Electronic</a:t>
              </a:r>
              <a:r>
                <a:rPr lang="fr-BE" sz="2000" b="1" kern="1200" dirty="0" smtClean="0">
                  <a:solidFill>
                    <a:schemeClr val="tx2"/>
                  </a:solidFill>
                </a:rPr>
                <a:t> Collection)</a:t>
              </a:r>
              <a:endParaRPr lang="fr-BE" sz="2000" b="1" kern="1200" dirty="0">
                <a:solidFill>
                  <a:schemeClr val="tx2"/>
                </a:solidFill>
              </a:endParaRPr>
            </a:p>
          </p:txBody>
        </p:sp>
      </p:grpSp>
      <p:grpSp>
        <p:nvGrpSpPr>
          <p:cNvPr id="11" name="Groupe 10"/>
          <p:cNvGrpSpPr/>
          <p:nvPr/>
        </p:nvGrpSpPr>
        <p:grpSpPr>
          <a:xfrm>
            <a:off x="4414590" y="3335798"/>
            <a:ext cx="3240000" cy="900000"/>
            <a:chOff x="4174549" y="2342254"/>
            <a:chExt cx="1982419" cy="1332524"/>
          </a:xfrm>
        </p:grpSpPr>
        <p:sp>
          <p:nvSpPr>
            <p:cNvPr id="15" name="Rectangle à coins arrondis 14"/>
            <p:cNvSpPr/>
            <p:nvPr/>
          </p:nvSpPr>
          <p:spPr>
            <a:xfrm>
              <a:off x="4174549" y="2342254"/>
              <a:ext cx="1982419" cy="1332524"/>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Rectangle 15"/>
            <p:cNvSpPr/>
            <p:nvPr/>
          </p:nvSpPr>
          <p:spPr>
            <a:xfrm>
              <a:off x="4213577" y="2381282"/>
              <a:ext cx="1904363" cy="1254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000" b="1" kern="1200" dirty="0" smtClean="0">
                  <a:solidFill>
                    <a:schemeClr val="tx2"/>
                  </a:solidFill>
                </a:rPr>
                <a:t>Full </a:t>
              </a:r>
              <a:r>
                <a:rPr lang="fr-BE" sz="2000" b="1" kern="1200" dirty="0" err="1" smtClean="0">
                  <a:solidFill>
                    <a:schemeClr val="tx2"/>
                  </a:solidFill>
                </a:rPr>
                <a:t>Text</a:t>
              </a:r>
              <a:endParaRPr lang="fr-BE" sz="2000" b="1" kern="1200" dirty="0" smtClean="0">
                <a:solidFill>
                  <a:schemeClr val="tx2"/>
                </a:solidFill>
              </a:endParaRPr>
            </a:p>
            <a:p>
              <a:pPr lvl="0" algn="ctr" defTabSz="1244600">
                <a:lnSpc>
                  <a:spcPct val="90000"/>
                </a:lnSpc>
                <a:spcBef>
                  <a:spcPct val="0"/>
                </a:spcBef>
                <a:spcAft>
                  <a:spcPct val="35000"/>
                </a:spcAft>
              </a:pPr>
              <a:r>
                <a:rPr lang="fr-BE" sz="2000" i="1" kern="1200" dirty="0" smtClean="0">
                  <a:solidFill>
                    <a:schemeClr val="tx2"/>
                  </a:solidFill>
                </a:rPr>
                <a:t>(Service)</a:t>
              </a:r>
              <a:endParaRPr lang="fr-BE" sz="2000" i="1" kern="1200" dirty="0">
                <a:solidFill>
                  <a:schemeClr val="tx2"/>
                </a:solidFill>
              </a:endParaRPr>
            </a:p>
          </p:txBody>
        </p:sp>
      </p:grpSp>
      <p:grpSp>
        <p:nvGrpSpPr>
          <p:cNvPr id="12" name="Groupe 11"/>
          <p:cNvGrpSpPr/>
          <p:nvPr/>
        </p:nvGrpSpPr>
        <p:grpSpPr>
          <a:xfrm>
            <a:off x="4427984" y="4365104"/>
            <a:ext cx="3244540" cy="900000"/>
            <a:chOff x="3649915" y="3147260"/>
            <a:chExt cx="3420807" cy="1248724"/>
          </a:xfrm>
        </p:grpSpPr>
        <p:sp>
          <p:nvSpPr>
            <p:cNvPr id="13" name="Rectangle à coins arrondis 12"/>
            <p:cNvSpPr/>
            <p:nvPr/>
          </p:nvSpPr>
          <p:spPr>
            <a:xfrm>
              <a:off x="3649915" y="3147260"/>
              <a:ext cx="3416021" cy="124872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13"/>
            <p:cNvSpPr/>
            <p:nvPr/>
          </p:nvSpPr>
          <p:spPr>
            <a:xfrm>
              <a:off x="3727849" y="3183834"/>
              <a:ext cx="3342873" cy="1175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000" b="1" kern="1200" dirty="0" smtClean="0">
                  <a:solidFill>
                    <a:schemeClr val="tx2"/>
                  </a:solidFill>
                </a:rPr>
                <a:t>Réseaux (1983-2010)</a:t>
              </a:r>
            </a:p>
            <a:p>
              <a:pPr lvl="0" algn="ctr" defTabSz="1244600">
                <a:lnSpc>
                  <a:spcPct val="90000"/>
                </a:lnSpc>
                <a:spcBef>
                  <a:spcPct val="0"/>
                </a:spcBef>
                <a:spcAft>
                  <a:spcPct val="35000"/>
                </a:spcAft>
              </a:pPr>
              <a:r>
                <a:rPr lang="fr-BE" sz="2000" b="0" i="1" kern="1200" dirty="0" smtClean="0">
                  <a:solidFill>
                    <a:schemeClr val="tx2"/>
                  </a:solidFill>
                </a:rPr>
                <a:t>(portfolio)</a:t>
              </a:r>
              <a:endParaRPr lang="fr-BE" sz="2000" b="0" i="1" kern="1200" dirty="0">
                <a:solidFill>
                  <a:schemeClr val="tx2"/>
                </a:solidFill>
              </a:endParaRPr>
            </a:p>
          </p:txBody>
        </p:sp>
      </p:grpSp>
      <p:grpSp>
        <p:nvGrpSpPr>
          <p:cNvPr id="28" name="Groupe 27"/>
          <p:cNvGrpSpPr/>
          <p:nvPr/>
        </p:nvGrpSpPr>
        <p:grpSpPr>
          <a:xfrm>
            <a:off x="803087" y="3362158"/>
            <a:ext cx="3161556" cy="900000"/>
            <a:chOff x="0" y="1465407"/>
            <a:chExt cx="3832571" cy="1249311"/>
          </a:xfrm>
        </p:grpSpPr>
        <p:sp>
          <p:nvSpPr>
            <p:cNvPr id="29" name="Rectangle à coins arrondis 28"/>
            <p:cNvSpPr/>
            <p:nvPr/>
          </p:nvSpPr>
          <p:spPr>
            <a:xfrm>
              <a:off x="0" y="1465407"/>
              <a:ext cx="3832571" cy="1249311"/>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Rectangle 29"/>
            <p:cNvSpPr/>
            <p:nvPr/>
          </p:nvSpPr>
          <p:spPr>
            <a:xfrm>
              <a:off x="36591" y="1501998"/>
              <a:ext cx="3759389" cy="1176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000" b="1" kern="1200" dirty="0" smtClean="0">
                  <a:solidFill>
                    <a:schemeClr val="tx2"/>
                  </a:solidFill>
                </a:rPr>
                <a:t>Full </a:t>
              </a:r>
              <a:r>
                <a:rPr lang="fr-BE" sz="2000" b="1" kern="1200" dirty="0" err="1" smtClean="0">
                  <a:solidFill>
                    <a:schemeClr val="tx2"/>
                  </a:solidFill>
                </a:rPr>
                <a:t>Text</a:t>
              </a:r>
              <a:endParaRPr lang="fr-BE" sz="2000" b="1" kern="1200" dirty="0" smtClean="0">
                <a:solidFill>
                  <a:schemeClr val="tx2"/>
                </a:solidFill>
              </a:endParaRPr>
            </a:p>
            <a:p>
              <a:pPr lvl="0" algn="ctr" defTabSz="1244600">
                <a:lnSpc>
                  <a:spcPct val="90000"/>
                </a:lnSpc>
                <a:spcBef>
                  <a:spcPct val="0"/>
                </a:spcBef>
                <a:spcAft>
                  <a:spcPct val="35000"/>
                </a:spcAft>
              </a:pPr>
              <a:r>
                <a:rPr lang="fr-BE" sz="2000" i="1" kern="1200" dirty="0" smtClean="0">
                  <a:solidFill>
                    <a:schemeClr val="tx2"/>
                  </a:solidFill>
                </a:rPr>
                <a:t>(Service)</a:t>
              </a:r>
              <a:endParaRPr lang="fr-BE" sz="2000" i="1" kern="1200" dirty="0">
                <a:solidFill>
                  <a:schemeClr val="tx2"/>
                </a:solidFill>
              </a:endParaRPr>
            </a:p>
          </p:txBody>
        </p:sp>
      </p:grpSp>
      <p:grpSp>
        <p:nvGrpSpPr>
          <p:cNvPr id="31" name="Groupe 30"/>
          <p:cNvGrpSpPr/>
          <p:nvPr/>
        </p:nvGrpSpPr>
        <p:grpSpPr>
          <a:xfrm>
            <a:off x="755576" y="2299838"/>
            <a:ext cx="3178883" cy="900000"/>
            <a:chOff x="-2235893" y="16057"/>
            <a:chExt cx="3832985" cy="1249311"/>
          </a:xfrm>
        </p:grpSpPr>
        <p:sp>
          <p:nvSpPr>
            <p:cNvPr id="32" name="Rectangle à coins arrondis 31"/>
            <p:cNvSpPr/>
            <p:nvPr/>
          </p:nvSpPr>
          <p:spPr>
            <a:xfrm>
              <a:off x="-2199644" y="16057"/>
              <a:ext cx="3796736" cy="1249311"/>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2235893" y="52648"/>
              <a:ext cx="3723554" cy="11761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000" b="1" kern="1200" dirty="0" smtClean="0">
                  <a:solidFill>
                    <a:schemeClr val="tx2"/>
                  </a:solidFill>
                </a:rPr>
                <a:t>Cairn Général </a:t>
              </a:r>
            </a:p>
            <a:p>
              <a:pPr lvl="0" algn="ctr" defTabSz="1244600">
                <a:lnSpc>
                  <a:spcPct val="90000"/>
                </a:lnSpc>
                <a:spcBef>
                  <a:spcPct val="0"/>
                </a:spcBef>
                <a:spcAft>
                  <a:spcPct val="35000"/>
                </a:spcAft>
              </a:pPr>
              <a:r>
                <a:rPr lang="fr-BE" sz="2000" b="1" kern="1200" dirty="0" smtClean="0">
                  <a:solidFill>
                    <a:schemeClr val="tx2"/>
                  </a:solidFill>
                </a:rPr>
                <a:t>(</a:t>
              </a:r>
              <a:r>
                <a:rPr lang="fr-BE" sz="2000" b="1" kern="1200" dirty="0" err="1" smtClean="0">
                  <a:solidFill>
                    <a:schemeClr val="tx2"/>
                  </a:solidFill>
                </a:rPr>
                <a:t>Electronic</a:t>
              </a:r>
              <a:r>
                <a:rPr lang="fr-BE" sz="2000" b="1" kern="1200" dirty="0" smtClean="0">
                  <a:solidFill>
                    <a:schemeClr val="tx2"/>
                  </a:solidFill>
                </a:rPr>
                <a:t> collection)</a:t>
              </a:r>
            </a:p>
          </p:txBody>
        </p:sp>
      </p:grpSp>
      <p:grpSp>
        <p:nvGrpSpPr>
          <p:cNvPr id="34" name="Groupe 33"/>
          <p:cNvGrpSpPr/>
          <p:nvPr/>
        </p:nvGrpSpPr>
        <p:grpSpPr>
          <a:xfrm>
            <a:off x="803087" y="5517233"/>
            <a:ext cx="6851503" cy="936104"/>
            <a:chOff x="27673" y="2724765"/>
            <a:chExt cx="3753812" cy="1666321"/>
          </a:xfrm>
        </p:grpSpPr>
        <p:sp>
          <p:nvSpPr>
            <p:cNvPr id="35" name="Rectangle à coins arrondis 34"/>
            <p:cNvSpPr/>
            <p:nvPr/>
          </p:nvSpPr>
          <p:spPr>
            <a:xfrm>
              <a:off x="27673" y="2724765"/>
              <a:ext cx="3753812" cy="1666321"/>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6" name="Rectangle 35"/>
            <p:cNvSpPr/>
            <p:nvPr/>
          </p:nvSpPr>
          <p:spPr>
            <a:xfrm>
              <a:off x="76478" y="2773570"/>
              <a:ext cx="3656202" cy="156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000" b="1" kern="1200" dirty="0" smtClean="0">
                  <a:solidFill>
                    <a:schemeClr val="tx2"/>
                  </a:solidFill>
                </a:rPr>
                <a:t>Réseaux</a:t>
              </a:r>
            </a:p>
            <a:p>
              <a:pPr lvl="0" algn="ctr" defTabSz="1066800">
                <a:lnSpc>
                  <a:spcPct val="90000"/>
                </a:lnSpc>
                <a:spcBef>
                  <a:spcPct val="0"/>
                </a:spcBef>
                <a:spcAft>
                  <a:spcPct val="35000"/>
                </a:spcAft>
              </a:pPr>
              <a:r>
                <a:rPr lang="fr-BE" sz="1400" kern="1200" dirty="0" smtClean="0">
                  <a:solidFill>
                    <a:schemeClr val="tx2"/>
                  </a:solidFill>
                </a:rPr>
                <a:t>ISSN : 0751-7971 </a:t>
              </a:r>
            </a:p>
            <a:p>
              <a:pPr lvl="0" algn="ctr" defTabSz="1066800">
                <a:lnSpc>
                  <a:spcPct val="90000"/>
                </a:lnSpc>
                <a:spcBef>
                  <a:spcPct val="0"/>
                </a:spcBef>
                <a:spcAft>
                  <a:spcPct val="35000"/>
                </a:spcAft>
              </a:pPr>
              <a:r>
                <a:rPr lang="fr-BE" sz="1400" kern="1200" dirty="0" smtClean="0">
                  <a:solidFill>
                    <a:schemeClr val="tx2"/>
                  </a:solidFill>
                </a:rPr>
                <a:t>Paris : La Découverte, 1983-</a:t>
              </a:r>
              <a:endParaRPr lang="fr-BE" sz="1400" kern="1200" dirty="0">
                <a:solidFill>
                  <a:schemeClr val="tx2"/>
                </a:solidFill>
              </a:endParaRPr>
            </a:p>
          </p:txBody>
        </p:sp>
      </p:grpSp>
    </p:spTree>
    <p:extLst>
      <p:ext uri="{BB962C8B-B14F-4D97-AF65-F5344CB8AC3E}">
        <p14:creationId xmlns:p14="http://schemas.microsoft.com/office/powerpoint/2010/main" val="1795365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460723" y="4509120"/>
            <a:ext cx="7920880" cy="1800200"/>
          </a:xfrm>
          <a:prstGeom prst="roundRect">
            <a:avLst>
              <a:gd name="adj" fmla="val 8951"/>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a:xfrm>
            <a:off x="251520" y="1290886"/>
            <a:ext cx="7992888" cy="504056"/>
          </a:xfrm>
        </p:spPr>
        <p:txBody>
          <a:bodyPr>
            <a:normAutofit/>
          </a:bodyPr>
          <a:lstStyle/>
          <a:p>
            <a:pPr marL="45720"/>
            <a:r>
              <a:rPr lang="fr-BE" sz="2400" dirty="0" smtClean="0"/>
              <a:t>Un exemple :</a:t>
            </a:r>
            <a:endParaRPr lang="fr-BE" sz="2400" dirty="0"/>
          </a:p>
          <a:p>
            <a:endParaRPr lang="fr-BE" sz="2400" dirty="0" smtClean="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14</a:t>
            </a:fld>
            <a:endParaRPr lang="en-US" dirty="0"/>
          </a:p>
        </p:txBody>
      </p:sp>
      <p:sp>
        <p:nvSpPr>
          <p:cNvPr id="10" name="Rectangle à coins arrondis 9"/>
          <p:cNvSpPr/>
          <p:nvPr/>
        </p:nvSpPr>
        <p:spPr>
          <a:xfrm>
            <a:off x="467544" y="1772816"/>
            <a:ext cx="7920880" cy="2592288"/>
          </a:xfrm>
          <a:prstGeom prst="roundRect">
            <a:avLst>
              <a:gd name="adj" fmla="val 8951"/>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solidFill>
                <a:schemeClr val="tx2"/>
              </a:solidFill>
            </a:endParaRPr>
          </a:p>
        </p:txBody>
      </p:sp>
      <p:graphicFrame>
        <p:nvGraphicFramePr>
          <p:cNvPr id="4" name="Diagramme 3"/>
          <p:cNvGraphicFramePr/>
          <p:nvPr>
            <p:extLst>
              <p:ext uri="{D42A27DB-BD31-4B8C-83A1-F6EECF244321}">
                <p14:modId xmlns:p14="http://schemas.microsoft.com/office/powerpoint/2010/main" val="940928148"/>
              </p:ext>
            </p:extLst>
          </p:nvPr>
        </p:nvGraphicFramePr>
        <p:xfrm>
          <a:off x="2483768" y="1844824"/>
          <a:ext cx="576064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683568" y="5224554"/>
            <a:ext cx="1368152" cy="369332"/>
          </a:xfrm>
          <a:prstGeom prst="rect">
            <a:avLst/>
          </a:prstGeom>
          <a:noFill/>
        </p:spPr>
        <p:txBody>
          <a:bodyPr wrap="square" rtlCol="0">
            <a:spAutoFit/>
          </a:bodyPr>
          <a:lstStyle/>
          <a:p>
            <a:r>
              <a:rPr lang="fr-BE" b="1" dirty="0" smtClean="0">
                <a:solidFill>
                  <a:schemeClr val="tx2"/>
                </a:solidFill>
              </a:rPr>
              <a:t>MMS</a:t>
            </a:r>
            <a:endParaRPr lang="fr-BE" b="1" dirty="0">
              <a:solidFill>
                <a:schemeClr val="tx2"/>
              </a:solidFill>
            </a:endParaRPr>
          </a:p>
        </p:txBody>
      </p:sp>
      <p:sp>
        <p:nvSpPr>
          <p:cNvPr id="12" name="ZoneTexte 11"/>
          <p:cNvSpPr txBox="1"/>
          <p:nvPr/>
        </p:nvSpPr>
        <p:spPr>
          <a:xfrm>
            <a:off x="683568" y="2880370"/>
            <a:ext cx="1368152" cy="369332"/>
          </a:xfrm>
          <a:prstGeom prst="rect">
            <a:avLst/>
          </a:prstGeom>
          <a:noFill/>
        </p:spPr>
        <p:txBody>
          <a:bodyPr wrap="square" rtlCol="0">
            <a:spAutoFit/>
          </a:bodyPr>
          <a:lstStyle/>
          <a:p>
            <a:r>
              <a:rPr lang="fr-BE" b="1" dirty="0" smtClean="0">
                <a:solidFill>
                  <a:schemeClr val="tx2"/>
                </a:solidFill>
              </a:rPr>
              <a:t>Inventory</a:t>
            </a:r>
            <a:endParaRPr lang="fr-BE" b="1" dirty="0">
              <a:solidFill>
                <a:schemeClr val="tx2"/>
              </a:solidFill>
            </a:endParaRPr>
          </a:p>
        </p:txBody>
      </p:sp>
    </p:spTree>
    <p:extLst>
      <p:ext uri="{BB962C8B-B14F-4D97-AF65-F5344CB8AC3E}">
        <p14:creationId xmlns:p14="http://schemas.microsoft.com/office/powerpoint/2010/main" val="595869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r>
              <a:rPr lang="fr-BE" sz="2400" dirty="0" smtClean="0">
                <a:solidFill>
                  <a:schemeClr val="tx2"/>
                </a:solidFill>
              </a:rPr>
              <a:t>En résumé : </a:t>
            </a:r>
            <a:endParaRPr lang="fr-BE" sz="2400" dirty="0">
              <a:solidFill>
                <a:schemeClr val="tx2"/>
              </a:solidFill>
            </a:endParaRPr>
          </a:p>
          <a:p>
            <a:pPr marL="411480" lvl="1" indent="0">
              <a:buNone/>
            </a:pPr>
            <a:r>
              <a:rPr lang="fr-BE" sz="2200" dirty="0" smtClean="0">
                <a:solidFill>
                  <a:schemeClr val="tx2"/>
                </a:solidFill>
              </a:rPr>
              <a:t>Trois niveaux de recherche, d’information et d’édition</a:t>
            </a:r>
            <a:endParaRPr lang="fr-BE" sz="2200" dirty="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2380213229"/>
              </p:ext>
            </p:extLst>
          </p:nvPr>
        </p:nvGraphicFramePr>
        <p:xfrm>
          <a:off x="899592" y="2687113"/>
          <a:ext cx="6096000" cy="1651000"/>
        </p:xfrm>
        <a:graphic>
          <a:graphicData uri="http://schemas.openxmlformats.org/drawingml/2006/table">
            <a:tbl>
              <a:tblPr bandRow="1">
                <a:tableStyleId>{E8034E78-7F5D-4C2E-B375-FC64B27BC917}</a:tableStyleId>
              </a:tblPr>
              <a:tblGrid>
                <a:gridCol w="720080"/>
                <a:gridCol w="2088232"/>
                <a:gridCol w="3287688"/>
              </a:tblGrid>
              <a:tr h="370840">
                <a:tc>
                  <a:txBody>
                    <a:bodyPr/>
                    <a:lstStyle/>
                    <a:p>
                      <a:endParaRPr lang="fr-BE" sz="18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1" dirty="0" err="1" smtClean="0">
                          <a:solidFill>
                            <a:schemeClr val="tx2"/>
                          </a:solidFill>
                        </a:rPr>
                        <a:t>Electronic</a:t>
                      </a:r>
                      <a:r>
                        <a:rPr lang="fr-BE" sz="1800" b="1" baseline="0" dirty="0" smtClean="0">
                          <a:solidFill>
                            <a:schemeClr val="tx2"/>
                          </a:solidFill>
                        </a:rPr>
                        <a:t> collection</a:t>
                      </a:r>
                      <a:endParaRPr lang="fr-BE" sz="1800" b="1"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sz="1800" dirty="0" smtClean="0">
                          <a:solidFill>
                            <a:schemeClr val="tx2"/>
                          </a:solidFill>
                        </a:rPr>
                        <a:t>packages (</a:t>
                      </a:r>
                      <a:r>
                        <a:rPr lang="fr-BE" sz="1800" dirty="0" err="1" smtClean="0">
                          <a:solidFill>
                            <a:schemeClr val="tx2"/>
                          </a:solidFill>
                        </a:rPr>
                        <a:t>selective</a:t>
                      </a:r>
                      <a:r>
                        <a:rPr lang="fr-BE" sz="1800" dirty="0" smtClean="0">
                          <a:solidFill>
                            <a:schemeClr val="tx2"/>
                          </a:solidFill>
                        </a:rPr>
                        <a:t> ou </a:t>
                      </a:r>
                      <a:r>
                        <a:rPr lang="fr-BE" sz="1800" dirty="0" err="1" smtClean="0">
                          <a:solidFill>
                            <a:schemeClr val="tx2"/>
                          </a:solidFill>
                        </a:rPr>
                        <a:t>agregator</a:t>
                      </a:r>
                      <a:r>
                        <a:rPr lang="fr-BE" sz="1800" dirty="0" smtClean="0">
                          <a:solidFill>
                            <a:schemeClr val="tx2"/>
                          </a:solidFill>
                        </a:rPr>
                        <a:t>), bases de données</a:t>
                      </a:r>
                    </a:p>
                  </a:txBody>
                  <a:tcPr/>
                </a:tc>
              </a:tr>
              <a:tr h="370840">
                <a:tc>
                  <a:txBody>
                    <a:bodyPr/>
                    <a:lstStyle/>
                    <a:p>
                      <a:endParaRPr lang="fr-BE" sz="1800" dirty="0">
                        <a:solidFill>
                          <a:schemeClr val="tx2"/>
                        </a:solidFill>
                      </a:endParaRPr>
                    </a:p>
                  </a:txBody>
                  <a:tcPr/>
                </a:tc>
                <a:tc>
                  <a:txBody>
                    <a:bodyPr/>
                    <a:lstStyle/>
                    <a:p>
                      <a:r>
                        <a:rPr lang="fr-BE" sz="1800" b="1" dirty="0" smtClean="0">
                          <a:solidFill>
                            <a:schemeClr val="tx2"/>
                          </a:solidFill>
                        </a:rPr>
                        <a:t>Service(s)</a:t>
                      </a:r>
                      <a:endParaRPr lang="fr-BE" sz="1800" b="1" dirty="0">
                        <a:solidFill>
                          <a:schemeClr val="tx2"/>
                        </a:solidFill>
                      </a:endParaRPr>
                    </a:p>
                  </a:txBody>
                  <a:tcPr/>
                </a:tc>
                <a:tc>
                  <a:txBody>
                    <a:bodyPr/>
                    <a:lstStyle/>
                    <a:p>
                      <a:r>
                        <a:rPr lang="fr-BE" sz="1800" dirty="0" smtClean="0">
                          <a:solidFill>
                            <a:schemeClr val="tx2"/>
                          </a:solidFill>
                        </a:rPr>
                        <a:t>full </a:t>
                      </a:r>
                      <a:r>
                        <a:rPr lang="fr-BE" sz="1800" dirty="0" err="1" smtClean="0">
                          <a:solidFill>
                            <a:schemeClr val="tx2"/>
                          </a:solidFill>
                        </a:rPr>
                        <a:t>text</a:t>
                      </a:r>
                      <a:r>
                        <a:rPr lang="fr-BE" sz="1800" dirty="0" smtClean="0">
                          <a:solidFill>
                            <a:schemeClr val="tx2"/>
                          </a:solidFill>
                        </a:rPr>
                        <a:t>, </a:t>
                      </a:r>
                      <a:r>
                        <a:rPr lang="fr-BE" sz="1800" dirty="0" err="1" smtClean="0">
                          <a:solidFill>
                            <a:schemeClr val="tx2"/>
                          </a:solidFill>
                        </a:rPr>
                        <a:t>selective</a:t>
                      </a:r>
                      <a:r>
                        <a:rPr lang="fr-BE" sz="1800" dirty="0" smtClean="0">
                          <a:solidFill>
                            <a:schemeClr val="tx2"/>
                          </a:solidFill>
                        </a:rPr>
                        <a:t> full </a:t>
                      </a:r>
                      <a:r>
                        <a:rPr lang="fr-BE" sz="1800" dirty="0" err="1" smtClean="0">
                          <a:solidFill>
                            <a:schemeClr val="tx2"/>
                          </a:solidFill>
                        </a:rPr>
                        <a:t>text</a:t>
                      </a:r>
                      <a:endParaRPr lang="fr-BE" sz="1800" dirty="0">
                        <a:solidFill>
                          <a:schemeClr val="tx2"/>
                        </a:solidFill>
                      </a:endParaRPr>
                    </a:p>
                  </a:txBody>
                  <a:tcPr/>
                </a:tc>
              </a:tr>
              <a:tr h="370840">
                <a:tc>
                  <a:txBody>
                    <a:bodyPr/>
                    <a:lstStyle/>
                    <a:p>
                      <a:endParaRPr lang="fr-BE" sz="1800" dirty="0">
                        <a:solidFill>
                          <a:schemeClr val="tx2"/>
                        </a:solidFill>
                      </a:endParaRPr>
                    </a:p>
                  </a:txBody>
                  <a:tcPr/>
                </a:tc>
                <a:tc>
                  <a:txBody>
                    <a:bodyPr/>
                    <a:lstStyle/>
                    <a:p>
                      <a:r>
                        <a:rPr lang="fr-BE" sz="1800" b="1" dirty="0" smtClean="0">
                          <a:solidFill>
                            <a:schemeClr val="tx2"/>
                          </a:solidFill>
                        </a:rPr>
                        <a:t>Portfolio(s)</a:t>
                      </a:r>
                      <a:endParaRPr lang="fr-BE" sz="1800" b="1"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sz="1800" dirty="0" smtClean="0">
                          <a:solidFill>
                            <a:schemeClr val="tx2"/>
                          </a:solidFill>
                        </a:rPr>
                        <a:t>titres (</a:t>
                      </a:r>
                      <a:r>
                        <a:rPr lang="fr-BE" sz="1800" dirty="0" err="1" smtClean="0">
                          <a:solidFill>
                            <a:schemeClr val="tx2"/>
                          </a:solidFill>
                        </a:rPr>
                        <a:t>ejournals</a:t>
                      </a:r>
                      <a:r>
                        <a:rPr lang="fr-BE" sz="1800" dirty="0" smtClean="0">
                          <a:solidFill>
                            <a:schemeClr val="tx2"/>
                          </a:solidFill>
                        </a:rPr>
                        <a:t>, </a:t>
                      </a:r>
                      <a:r>
                        <a:rPr lang="fr-BE" sz="1800" dirty="0" err="1" smtClean="0">
                          <a:solidFill>
                            <a:schemeClr val="tx2"/>
                          </a:solidFill>
                        </a:rPr>
                        <a:t>ebooks</a:t>
                      </a:r>
                      <a:r>
                        <a:rPr lang="fr-BE" sz="1800" dirty="0" smtClean="0">
                          <a:solidFill>
                            <a:schemeClr val="tx2"/>
                          </a:solidFill>
                        </a:rPr>
                        <a:t>) et accès</a:t>
                      </a:r>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89" y="2705298"/>
            <a:ext cx="295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11" y="3733800"/>
            <a:ext cx="352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343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20" y="2032288"/>
            <a:ext cx="7901287" cy="36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r>
              <a:rPr lang="fr-BE" sz="2400" dirty="0" smtClean="0"/>
              <a:t>Une structure aussi visible du côté de l’utilisateur</a:t>
            </a: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16</a:t>
            </a:fld>
            <a:endParaRPr lang="en-US" dirty="0"/>
          </a:p>
        </p:txBody>
      </p:sp>
      <p:sp>
        <p:nvSpPr>
          <p:cNvPr id="8" name="Rectangle à coins arrondis 7"/>
          <p:cNvSpPr/>
          <p:nvPr/>
        </p:nvSpPr>
        <p:spPr>
          <a:xfrm>
            <a:off x="2771800" y="3437666"/>
            <a:ext cx="1296144" cy="2040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à coins arrondis 14"/>
          <p:cNvSpPr/>
          <p:nvPr/>
        </p:nvSpPr>
        <p:spPr>
          <a:xfrm>
            <a:off x="2771800" y="4100295"/>
            <a:ext cx="648072" cy="2040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à coins arrondis 16"/>
          <p:cNvSpPr/>
          <p:nvPr/>
        </p:nvSpPr>
        <p:spPr>
          <a:xfrm>
            <a:off x="2766680" y="3768619"/>
            <a:ext cx="1944216" cy="1743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a:stCxn id="8" idx="3"/>
          </p:cNvCxnSpPr>
          <p:nvPr/>
        </p:nvCxnSpPr>
        <p:spPr>
          <a:xfrm>
            <a:off x="4067944" y="3539699"/>
            <a:ext cx="2592288" cy="3160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3"/>
          </p:cNvCxnSpPr>
          <p:nvPr/>
        </p:nvCxnSpPr>
        <p:spPr>
          <a:xfrm>
            <a:off x="4710896" y="3855782"/>
            <a:ext cx="1944216" cy="610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5" idx="3"/>
          </p:cNvCxnSpPr>
          <p:nvPr/>
        </p:nvCxnSpPr>
        <p:spPr>
          <a:xfrm flipV="1">
            <a:off x="3419872" y="3861889"/>
            <a:ext cx="3240360" cy="3404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650776" y="3662776"/>
            <a:ext cx="1371389"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BE" dirty="0" smtClean="0"/>
              <a:t>Collection(s)</a:t>
            </a:r>
            <a:endParaRPr lang="fr-BE" dirty="0"/>
          </a:p>
        </p:txBody>
      </p:sp>
    </p:spTree>
    <p:extLst>
      <p:ext uri="{BB962C8B-B14F-4D97-AF65-F5344CB8AC3E}">
        <p14:creationId xmlns:p14="http://schemas.microsoft.com/office/powerpoint/2010/main" val="2552807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20" y="2032288"/>
            <a:ext cx="7901287" cy="36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r>
              <a:rPr lang="fr-BE" sz="2400" dirty="0" smtClean="0"/>
              <a:t>Une structure aussi visible du côté de l’utilisateur</a:t>
            </a: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17</a:t>
            </a:fld>
            <a:endParaRPr lang="en-US" dirty="0"/>
          </a:p>
        </p:txBody>
      </p:sp>
      <p:sp>
        <p:nvSpPr>
          <p:cNvPr id="8" name="Rectangle à coins arrondis 7"/>
          <p:cNvSpPr/>
          <p:nvPr/>
        </p:nvSpPr>
        <p:spPr>
          <a:xfrm flipV="1">
            <a:off x="1547664" y="3429001"/>
            <a:ext cx="1152128" cy="28274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à coins arrondis 14"/>
          <p:cNvSpPr/>
          <p:nvPr/>
        </p:nvSpPr>
        <p:spPr>
          <a:xfrm>
            <a:off x="1521607" y="4092355"/>
            <a:ext cx="1152128" cy="2040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à coins arrondis 16"/>
          <p:cNvSpPr/>
          <p:nvPr/>
        </p:nvSpPr>
        <p:spPr>
          <a:xfrm>
            <a:off x="1521607" y="3774726"/>
            <a:ext cx="1152128" cy="1743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a:stCxn id="8" idx="1"/>
            <a:endCxn id="25" idx="3"/>
          </p:cNvCxnSpPr>
          <p:nvPr/>
        </p:nvCxnSpPr>
        <p:spPr>
          <a:xfrm flipH="1">
            <a:off x="1155930" y="3570371"/>
            <a:ext cx="391734" cy="52684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1"/>
            <a:endCxn id="25" idx="3"/>
          </p:cNvCxnSpPr>
          <p:nvPr/>
        </p:nvCxnSpPr>
        <p:spPr>
          <a:xfrm flipH="1">
            <a:off x="1155930" y="3861889"/>
            <a:ext cx="365677" cy="2353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1155930" y="4097214"/>
            <a:ext cx="391734" cy="13212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0715" y="3912548"/>
            <a:ext cx="1095215"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BE" dirty="0" smtClean="0"/>
              <a:t>Service(s)</a:t>
            </a:r>
            <a:endParaRPr lang="fr-BE" dirty="0"/>
          </a:p>
        </p:txBody>
      </p:sp>
    </p:spTree>
    <p:extLst>
      <p:ext uri="{BB962C8B-B14F-4D97-AF65-F5344CB8AC3E}">
        <p14:creationId xmlns:p14="http://schemas.microsoft.com/office/powerpoint/2010/main" val="262904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20" y="2032288"/>
            <a:ext cx="7901287" cy="36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r>
              <a:rPr lang="fr-BE" sz="2400" dirty="0" smtClean="0"/>
              <a:t>Une structure aussi visible du côté de l’utilisateur</a:t>
            </a: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18</a:t>
            </a:fld>
            <a:endParaRPr lang="en-US" dirty="0"/>
          </a:p>
        </p:txBody>
      </p:sp>
      <p:sp>
        <p:nvSpPr>
          <p:cNvPr id="8" name="Rectangle à coins arrondis 7"/>
          <p:cNvSpPr/>
          <p:nvPr/>
        </p:nvSpPr>
        <p:spPr>
          <a:xfrm>
            <a:off x="2339752" y="3596597"/>
            <a:ext cx="2952328" cy="2140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à coins arrondis 14"/>
          <p:cNvSpPr/>
          <p:nvPr/>
        </p:nvSpPr>
        <p:spPr>
          <a:xfrm>
            <a:off x="2337192" y="4231303"/>
            <a:ext cx="2160240" cy="20406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à coins arrondis 16"/>
          <p:cNvSpPr/>
          <p:nvPr/>
        </p:nvSpPr>
        <p:spPr>
          <a:xfrm>
            <a:off x="2337192" y="3926942"/>
            <a:ext cx="3888432" cy="1771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a:stCxn id="8" idx="1"/>
          </p:cNvCxnSpPr>
          <p:nvPr/>
        </p:nvCxnSpPr>
        <p:spPr>
          <a:xfrm flipH="1">
            <a:off x="1406664" y="3703622"/>
            <a:ext cx="933088" cy="4597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3"/>
          </p:cNvCxnSpPr>
          <p:nvPr/>
        </p:nvCxnSpPr>
        <p:spPr>
          <a:xfrm flipV="1">
            <a:off x="6225624" y="3926943"/>
            <a:ext cx="0" cy="885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25" idx="3"/>
            <a:endCxn id="15" idx="1"/>
          </p:cNvCxnSpPr>
          <p:nvPr/>
        </p:nvCxnSpPr>
        <p:spPr>
          <a:xfrm>
            <a:off x="1406664" y="4163393"/>
            <a:ext cx="930528" cy="16994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5275" y="3978727"/>
            <a:ext cx="1371389"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BE" dirty="0" smtClean="0"/>
              <a:t>Portfolio(s)</a:t>
            </a:r>
            <a:endParaRPr lang="fr-BE" dirty="0"/>
          </a:p>
        </p:txBody>
      </p:sp>
      <p:cxnSp>
        <p:nvCxnSpPr>
          <p:cNvPr id="19" name="Connecteur droit 18"/>
          <p:cNvCxnSpPr>
            <a:stCxn id="17" idx="1"/>
            <a:endCxn id="25" idx="3"/>
          </p:cNvCxnSpPr>
          <p:nvPr/>
        </p:nvCxnSpPr>
        <p:spPr>
          <a:xfrm flipH="1">
            <a:off x="1406664" y="4015511"/>
            <a:ext cx="930528" cy="1478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15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r>
              <a:rPr lang="fr-BE" sz="2400" dirty="0" err="1" smtClean="0"/>
              <a:t>Community</a:t>
            </a:r>
            <a:r>
              <a:rPr lang="fr-BE" sz="2400" dirty="0" smtClean="0"/>
              <a:t> Zone</a:t>
            </a:r>
          </a:p>
          <a:p>
            <a:pPr marL="411480" lvl="1" indent="0">
              <a:buNone/>
            </a:pPr>
            <a:r>
              <a:rPr lang="fr-BE" sz="1600" dirty="0" smtClean="0">
                <a:solidFill>
                  <a:schemeClr val="tx2">
                    <a:lumMod val="40000"/>
                    <a:lumOff val="60000"/>
                  </a:schemeClr>
                </a:solidFill>
              </a:rPr>
              <a:t>(rappel formation </a:t>
            </a:r>
            <a:r>
              <a:rPr lang="fr-BE" sz="1600" dirty="0" err="1" smtClean="0">
                <a:solidFill>
                  <a:schemeClr val="tx2">
                    <a:lumMod val="40000"/>
                    <a:lumOff val="60000"/>
                  </a:schemeClr>
                </a:solidFill>
              </a:rPr>
              <a:t>Repository</a:t>
            </a:r>
            <a:r>
              <a:rPr lang="fr-BE" sz="1600" dirty="0" smtClean="0">
                <a:solidFill>
                  <a:schemeClr val="tx2">
                    <a:lumMod val="40000"/>
                    <a:lumOff val="60000"/>
                  </a:schemeClr>
                </a:solidFill>
              </a:rPr>
              <a:t> </a:t>
            </a:r>
            <a:r>
              <a:rPr lang="fr-BE" sz="1600" dirty="0" err="1" smtClean="0">
                <a:solidFill>
                  <a:schemeClr val="tx2">
                    <a:lumMod val="40000"/>
                    <a:lumOff val="60000"/>
                  </a:schemeClr>
                </a:solidFill>
              </a:rPr>
              <a:t>Search</a:t>
            </a:r>
            <a:r>
              <a:rPr lang="fr-BE" sz="1600" dirty="0" smtClean="0">
                <a:solidFill>
                  <a:schemeClr val="tx2">
                    <a:lumMod val="40000"/>
                    <a:lumOff val="60000"/>
                  </a:schemeClr>
                </a:solidFill>
              </a:rPr>
              <a:t>)</a:t>
            </a:r>
          </a:p>
          <a:p>
            <a:pPr marL="411480" lvl="1" indent="0">
              <a:buNone/>
            </a:pPr>
            <a:endParaRPr lang="fr-BE" sz="1600" dirty="0">
              <a:solidFill>
                <a:schemeClr val="tx2">
                  <a:lumMod val="40000"/>
                  <a:lumOff val="60000"/>
                </a:schemeClr>
              </a:solidFill>
            </a:endParaRPr>
          </a:p>
          <a:p>
            <a:pPr lvl="1"/>
            <a:r>
              <a:rPr lang="fr-BE" sz="2200" dirty="0" smtClean="0"/>
              <a:t>Zone partagée, accessible à tous les utilisateurs Alma et gérée par Ex </a:t>
            </a:r>
            <a:r>
              <a:rPr lang="fr-BE" sz="2200" dirty="0" err="1" smtClean="0"/>
              <a:t>Libris</a:t>
            </a:r>
            <a:endParaRPr lang="fr-BE" sz="2200" dirty="0" smtClean="0"/>
          </a:p>
          <a:p>
            <a:pPr lvl="1"/>
            <a:r>
              <a:rPr lang="fr-BE" sz="2200" dirty="0" smtClean="0"/>
              <a:t>« Réservoir » commun de données bibliographiques et administratives sur les </a:t>
            </a:r>
            <a:r>
              <a:rPr lang="fr-BE" sz="2200" dirty="0" err="1" smtClean="0"/>
              <a:t>eJournaux</a:t>
            </a:r>
            <a:r>
              <a:rPr lang="fr-BE" sz="2200" dirty="0" smtClean="0"/>
              <a:t> et </a:t>
            </a:r>
            <a:r>
              <a:rPr lang="fr-BE" sz="2200" dirty="0" err="1" smtClean="0"/>
              <a:t>eBooks</a:t>
            </a:r>
            <a:r>
              <a:rPr lang="fr-BE" sz="2200" dirty="0"/>
              <a:t> </a:t>
            </a:r>
            <a:r>
              <a:rPr lang="fr-BE" sz="2200" dirty="0" smtClean="0"/>
              <a:t>(et autorités)</a:t>
            </a:r>
            <a:endParaRPr lang="fr-BE" sz="2200" dirty="0"/>
          </a:p>
          <a:p>
            <a:pPr lvl="1"/>
            <a:r>
              <a:rPr lang="fr-BE" sz="2200" dirty="0" smtClean="0"/>
              <a:t>Permet de trouver, sélectionner et acquérir/activer des ressources électroniques, sans devoir les créer localement.</a:t>
            </a:r>
          </a:p>
          <a:p>
            <a:pPr lvl="1"/>
            <a:r>
              <a:rPr lang="fr-BE" sz="2200" dirty="0" smtClean="0"/>
              <a:t>Mises à jour gérées par Ex </a:t>
            </a:r>
            <a:r>
              <a:rPr lang="fr-BE" sz="2200" dirty="0" err="1" smtClean="0"/>
              <a:t>Libris</a:t>
            </a:r>
            <a:r>
              <a:rPr lang="fr-BE" sz="2200" dirty="0" smtClean="0"/>
              <a:t>.</a:t>
            </a:r>
            <a:endParaRPr lang="fr-BE" sz="2000" dirty="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19</a:t>
            </a:fld>
            <a:endParaRPr lang="en-US" dirty="0"/>
          </a:p>
        </p:txBody>
      </p:sp>
    </p:spTree>
    <p:extLst>
      <p:ext uri="{BB962C8B-B14F-4D97-AF65-F5344CB8AC3E}">
        <p14:creationId xmlns:p14="http://schemas.microsoft.com/office/powerpoint/2010/main" val="78737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1146647102"/>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020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p:cNvSpPr>
            <a:spLocks noChangeArrowheads="1"/>
          </p:cNvSpPr>
          <p:nvPr/>
        </p:nvSpPr>
        <p:spPr bwMode="auto">
          <a:xfrm>
            <a:off x="351480" y="1501533"/>
            <a:ext cx="3744416"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i="1" dirty="0" smtClean="0">
                <a:latin typeface="Arial" pitchFamily="34" charset="0"/>
                <a:ea typeface="+mn-ea"/>
              </a:rPr>
              <a:t>Institution Zone</a:t>
            </a:r>
            <a:endParaRPr lang="en-US" sz="2400" b="0" i="1" dirty="0">
              <a:latin typeface="Arial" pitchFamily="34" charset="0"/>
              <a:ea typeface="+mn-ea"/>
            </a:endParaRPr>
          </a:p>
        </p:txBody>
      </p:sp>
      <p:sp>
        <p:nvSpPr>
          <p:cNvPr id="23" name="AutoShape 8"/>
          <p:cNvSpPr>
            <a:spLocks noChangeArrowheads="1"/>
          </p:cNvSpPr>
          <p:nvPr/>
        </p:nvSpPr>
        <p:spPr bwMode="auto">
          <a:xfrm>
            <a:off x="529687" y="3880402"/>
            <a:ext cx="3388001" cy="2201069"/>
          </a:xfrm>
          <a:prstGeom prst="roundRect">
            <a:avLst>
              <a:gd name="adj" fmla="val 5380"/>
            </a:avLst>
          </a:prstGeom>
          <a:solidFill>
            <a:schemeClr val="bg2">
              <a:lumMod val="20000"/>
              <a:lumOff val="80000"/>
            </a:schemeClr>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mn-lt"/>
                <a:ea typeface="+mn-ea"/>
              </a:rPr>
              <a:t>Local Inventory</a:t>
            </a:r>
          </a:p>
          <a:p>
            <a:pPr algn="l">
              <a:spcBef>
                <a:spcPct val="0"/>
              </a:spcBef>
            </a:pPr>
            <a:endParaRPr lang="en-US" sz="900" b="0" dirty="0" smtClean="0">
              <a:solidFill>
                <a:schemeClr val="tx2"/>
              </a:solidFill>
              <a:latin typeface="+mn-lt"/>
              <a:ea typeface="+mn-ea"/>
            </a:endParaRPr>
          </a:p>
          <a:p>
            <a:pPr algn="l">
              <a:spcBef>
                <a:spcPct val="0"/>
              </a:spcBef>
            </a:pPr>
            <a:r>
              <a:rPr lang="en-US" sz="1600" b="0" dirty="0" err="1" smtClean="0">
                <a:solidFill>
                  <a:schemeClr val="tx2"/>
                </a:solidFill>
                <a:latin typeface="+mn-lt"/>
                <a:ea typeface="+mn-ea"/>
              </a:rPr>
              <a:t>Peut</a:t>
            </a:r>
            <a:r>
              <a:rPr lang="en-US" sz="1600" b="0" dirty="0" smtClean="0">
                <a:solidFill>
                  <a:schemeClr val="tx2"/>
                </a:solidFill>
                <a:latin typeface="+mn-lt"/>
                <a:ea typeface="+mn-ea"/>
              </a:rPr>
              <a:t> </a:t>
            </a:r>
            <a:r>
              <a:rPr lang="en-US" sz="1600" b="0" dirty="0" err="1" smtClean="0">
                <a:solidFill>
                  <a:schemeClr val="tx2"/>
                </a:solidFill>
                <a:latin typeface="+mn-lt"/>
                <a:ea typeface="+mn-ea"/>
              </a:rPr>
              <a:t>être</a:t>
            </a:r>
            <a:r>
              <a:rPr lang="en-US" sz="1600" b="0" dirty="0" smtClean="0">
                <a:solidFill>
                  <a:schemeClr val="tx2"/>
                </a:solidFill>
                <a:latin typeface="+mn-lt"/>
                <a:ea typeface="+mn-ea"/>
              </a:rPr>
              <a:t> </a:t>
            </a:r>
            <a:r>
              <a:rPr lang="en-US" sz="1600" b="0" dirty="0" err="1" smtClean="0">
                <a:solidFill>
                  <a:schemeClr val="tx2"/>
                </a:solidFill>
                <a:latin typeface="+mn-lt"/>
                <a:ea typeface="+mn-ea"/>
              </a:rPr>
              <a:t>lié</a:t>
            </a:r>
            <a:r>
              <a:rPr lang="en-US" sz="1600" b="0" dirty="0" smtClean="0">
                <a:solidFill>
                  <a:schemeClr val="tx2"/>
                </a:solidFill>
                <a:latin typeface="+mn-lt"/>
                <a:ea typeface="+mn-ea"/>
              </a:rPr>
              <a:t> au catalogue de </a:t>
            </a:r>
            <a:r>
              <a:rPr lang="en-US" sz="1600" b="0" dirty="0" err="1" smtClean="0">
                <a:solidFill>
                  <a:schemeClr val="tx2"/>
                </a:solidFill>
                <a:latin typeface="+mn-lt"/>
                <a:ea typeface="+mn-ea"/>
              </a:rPr>
              <a:t>l’Institution</a:t>
            </a:r>
            <a:r>
              <a:rPr lang="en-US" sz="1600" dirty="0">
                <a:solidFill>
                  <a:schemeClr val="tx2"/>
                </a:solidFill>
              </a:rPr>
              <a:t> </a:t>
            </a:r>
            <a:r>
              <a:rPr lang="en-US" sz="1600" dirty="0" err="1" smtClean="0">
                <a:solidFill>
                  <a:schemeClr val="tx2"/>
                </a:solidFill>
              </a:rPr>
              <a:t>ou</a:t>
            </a:r>
            <a:r>
              <a:rPr lang="en-US" sz="1600" dirty="0" smtClean="0">
                <a:solidFill>
                  <a:schemeClr val="tx2"/>
                </a:solidFill>
              </a:rPr>
              <a:t> au catalogue </a:t>
            </a:r>
            <a:r>
              <a:rPr lang="en-US" sz="1600" dirty="0" err="1" smtClean="0">
                <a:solidFill>
                  <a:schemeClr val="tx2"/>
                </a:solidFill>
              </a:rPr>
              <a:t>communautaire</a:t>
            </a:r>
            <a:r>
              <a:rPr lang="en-US" sz="1600" dirty="0" smtClean="0">
                <a:solidFill>
                  <a:schemeClr val="tx2"/>
                </a:solidFill>
              </a:rPr>
              <a:t>.</a:t>
            </a:r>
            <a:endParaRPr lang="en-US" sz="1600" b="0" dirty="0">
              <a:solidFill>
                <a:schemeClr val="tx2"/>
              </a:solidFill>
            </a:endParaRPr>
          </a:p>
          <a:p>
            <a:pPr algn="l">
              <a:spcBef>
                <a:spcPct val="0"/>
              </a:spcBef>
            </a:pPr>
            <a:endParaRPr lang="en-US" sz="900" b="0" dirty="0">
              <a:solidFill>
                <a:schemeClr val="tx2"/>
              </a:solidFill>
              <a:latin typeface="+mn-lt"/>
              <a:ea typeface="+mn-ea"/>
            </a:endParaRPr>
          </a:p>
          <a:p>
            <a:pPr algn="l">
              <a:spcBef>
                <a:spcPct val="0"/>
              </a:spcBef>
            </a:pPr>
            <a:r>
              <a:rPr lang="en-US" sz="1600" b="0" dirty="0" err="1" smtClean="0">
                <a:solidFill>
                  <a:schemeClr val="tx2"/>
                </a:solidFill>
                <a:latin typeface="+mn-lt"/>
                <a:ea typeface="+mn-ea"/>
              </a:rPr>
              <a:t>Défini</a:t>
            </a:r>
            <a:r>
              <a:rPr lang="en-US" sz="1600" dirty="0" err="1" smtClean="0">
                <a:solidFill>
                  <a:schemeClr val="tx2"/>
                </a:solidFill>
              </a:rPr>
              <a:t>t</a:t>
            </a:r>
            <a:r>
              <a:rPr lang="en-US" sz="1600" dirty="0" smtClean="0">
                <a:solidFill>
                  <a:schemeClr val="tx2"/>
                </a:solidFill>
              </a:rPr>
              <a:t> </a:t>
            </a:r>
            <a:r>
              <a:rPr lang="en-US" sz="1600" dirty="0" err="1" smtClean="0">
                <a:solidFill>
                  <a:schemeClr val="tx2"/>
                </a:solidFill>
              </a:rPr>
              <a:t>quelles</a:t>
            </a:r>
            <a:r>
              <a:rPr lang="en-US" sz="1600" dirty="0" smtClean="0">
                <a:solidFill>
                  <a:schemeClr val="tx2"/>
                </a:solidFill>
              </a:rPr>
              <a:t> </a:t>
            </a:r>
            <a:r>
              <a:rPr lang="en-US" sz="1600" dirty="0" err="1" smtClean="0">
                <a:solidFill>
                  <a:schemeClr val="tx2"/>
                </a:solidFill>
              </a:rPr>
              <a:t>ressources</a:t>
            </a:r>
            <a:r>
              <a:rPr lang="en-US" sz="1600" dirty="0" smtClean="0">
                <a:solidFill>
                  <a:schemeClr val="tx2"/>
                </a:solidFill>
              </a:rPr>
              <a:t> (</a:t>
            </a:r>
            <a:r>
              <a:rPr lang="en-US" sz="1600" dirty="0" err="1" smtClean="0">
                <a:solidFill>
                  <a:schemeClr val="tx2"/>
                </a:solidFill>
              </a:rPr>
              <a:t>dans</a:t>
            </a:r>
            <a:r>
              <a:rPr lang="en-US" sz="1600" dirty="0" smtClean="0">
                <a:solidFill>
                  <a:schemeClr val="tx2"/>
                </a:solidFill>
              </a:rPr>
              <a:t> </a:t>
            </a:r>
            <a:r>
              <a:rPr lang="en-US" sz="1600" dirty="0" err="1" smtClean="0">
                <a:solidFill>
                  <a:schemeClr val="tx2"/>
                </a:solidFill>
              </a:rPr>
              <a:t>tous</a:t>
            </a:r>
            <a:r>
              <a:rPr lang="en-US" sz="1600" dirty="0" smtClean="0">
                <a:solidFill>
                  <a:schemeClr val="tx2"/>
                </a:solidFill>
              </a:rPr>
              <a:t> les catalogues) </a:t>
            </a:r>
            <a:r>
              <a:rPr lang="en-US" sz="1600" dirty="0" err="1" smtClean="0">
                <a:solidFill>
                  <a:schemeClr val="tx2"/>
                </a:solidFill>
              </a:rPr>
              <a:t>sont</a:t>
            </a:r>
            <a:r>
              <a:rPr lang="en-US" sz="1600" dirty="0" smtClean="0">
                <a:solidFill>
                  <a:schemeClr val="tx2"/>
                </a:solidFill>
              </a:rPr>
              <a:t> </a:t>
            </a:r>
            <a:r>
              <a:rPr lang="en-US" sz="1600" dirty="0" err="1" smtClean="0">
                <a:solidFill>
                  <a:schemeClr val="tx2"/>
                </a:solidFill>
              </a:rPr>
              <a:t>gérées</a:t>
            </a:r>
            <a:r>
              <a:rPr lang="en-US" sz="1600" dirty="0" smtClean="0">
                <a:solidFill>
                  <a:schemeClr val="tx2"/>
                </a:solidFill>
              </a:rPr>
              <a:t> par les </a:t>
            </a:r>
            <a:r>
              <a:rPr lang="en-US" sz="1600" dirty="0" err="1" smtClean="0">
                <a:solidFill>
                  <a:schemeClr val="tx2"/>
                </a:solidFill>
              </a:rPr>
              <a:t>bibliothèques</a:t>
            </a:r>
            <a:r>
              <a:rPr lang="en-US" sz="1600" dirty="0" smtClean="0">
                <a:solidFill>
                  <a:schemeClr val="tx2"/>
                </a:solidFill>
              </a:rPr>
              <a:t>.</a:t>
            </a:r>
            <a:endParaRPr lang="en-US" sz="1600" b="0" dirty="0">
              <a:solidFill>
                <a:schemeClr val="tx2"/>
              </a:solidFill>
            </a:endParaRPr>
          </a:p>
        </p:txBody>
      </p:sp>
      <p:sp>
        <p:nvSpPr>
          <p:cNvPr id="24" name="AutoShape 9"/>
          <p:cNvSpPr>
            <a:spLocks noChangeArrowheads="1"/>
          </p:cNvSpPr>
          <p:nvPr/>
        </p:nvSpPr>
        <p:spPr bwMode="auto">
          <a:xfrm>
            <a:off x="529687" y="2810154"/>
            <a:ext cx="3388001" cy="993080"/>
          </a:xfrm>
          <a:prstGeom prst="roundRect">
            <a:avLst>
              <a:gd name="adj" fmla="val 10134"/>
            </a:avLst>
          </a:prstGeom>
          <a:solidFill>
            <a:schemeClr val="accent2">
              <a:lumMod val="40000"/>
              <a:lumOff val="60000"/>
            </a:schemeClr>
          </a:solidFill>
          <a:ln w="19050">
            <a:solidFill>
              <a:schemeClr val="bg1"/>
            </a:solidFill>
            <a:round/>
            <a:headEnd/>
            <a:tailEnd/>
          </a:ln>
        </p:spPr>
        <p:txBody>
          <a:bodyPr wrap="square">
            <a:normAutofit lnSpcReduction="10000"/>
          </a:bodyPr>
          <a:lstStyle/>
          <a:p>
            <a:pPr>
              <a:spcBef>
                <a:spcPct val="0"/>
              </a:spcBef>
            </a:pPr>
            <a:r>
              <a:rPr lang="en-US" sz="1600" b="1" i="1" dirty="0" smtClean="0">
                <a:solidFill>
                  <a:schemeClr val="tx2"/>
                </a:solidFill>
                <a:latin typeface="+mn-lt"/>
                <a:ea typeface="+mn-ea"/>
              </a:rPr>
              <a:t>Institution Catalog</a:t>
            </a:r>
          </a:p>
          <a:p>
            <a:pPr algn="l">
              <a:spcBef>
                <a:spcPct val="0"/>
              </a:spcBef>
            </a:pPr>
            <a:endParaRPr lang="en-US" sz="900" b="0" dirty="0" smtClean="0">
              <a:solidFill>
                <a:schemeClr val="tx2"/>
              </a:solidFill>
              <a:latin typeface="+mn-lt"/>
              <a:ea typeface="+mn-ea"/>
            </a:endParaRPr>
          </a:p>
          <a:p>
            <a:pPr algn="l">
              <a:spcBef>
                <a:spcPct val="0"/>
              </a:spcBef>
            </a:pPr>
            <a:r>
              <a:rPr lang="en-US" sz="1600" b="0" dirty="0" smtClean="0">
                <a:solidFill>
                  <a:schemeClr val="tx2"/>
                </a:solidFill>
                <a:latin typeface="+mn-lt"/>
                <a:ea typeface="+mn-ea"/>
              </a:rPr>
              <a:t>Notices </a:t>
            </a:r>
            <a:r>
              <a:rPr lang="en-US" sz="1600" b="0" dirty="0" err="1" smtClean="0">
                <a:solidFill>
                  <a:schemeClr val="tx2"/>
                </a:solidFill>
                <a:latin typeface="+mn-lt"/>
                <a:ea typeface="+mn-ea"/>
              </a:rPr>
              <a:t>descriptives</a:t>
            </a:r>
            <a:r>
              <a:rPr lang="en-US" sz="1600" b="0" dirty="0" smtClean="0">
                <a:solidFill>
                  <a:schemeClr val="tx2"/>
                </a:solidFill>
                <a:latin typeface="+mn-lt"/>
                <a:ea typeface="+mn-ea"/>
              </a:rPr>
              <a:t> </a:t>
            </a:r>
            <a:r>
              <a:rPr lang="en-US" sz="1600" b="0" dirty="0" err="1" smtClean="0">
                <a:solidFill>
                  <a:schemeClr val="tx2"/>
                </a:solidFill>
                <a:latin typeface="+mn-lt"/>
                <a:ea typeface="+mn-ea"/>
              </a:rPr>
              <a:t>gérées</a:t>
            </a:r>
            <a:r>
              <a:rPr lang="en-US" sz="1600" b="0" dirty="0" smtClean="0">
                <a:solidFill>
                  <a:schemeClr val="tx2"/>
                </a:solidFill>
                <a:latin typeface="+mn-lt"/>
                <a:ea typeface="+mn-ea"/>
              </a:rPr>
              <a:t> par </a:t>
            </a:r>
            <a:r>
              <a:rPr lang="en-US" sz="1600" dirty="0" err="1" smtClean="0">
                <a:solidFill>
                  <a:schemeClr val="tx2"/>
                </a:solidFill>
              </a:rPr>
              <a:t>l’Institution</a:t>
            </a:r>
            <a:endParaRPr lang="en-US" sz="1600" b="0" dirty="0" smtClean="0">
              <a:solidFill>
                <a:schemeClr val="tx2"/>
              </a:solidFill>
            </a:endParaRPr>
          </a:p>
        </p:txBody>
      </p:sp>
      <p:sp>
        <p:nvSpPr>
          <p:cNvPr id="25" name="AutoShape 5"/>
          <p:cNvSpPr>
            <a:spLocks noChangeArrowheads="1"/>
          </p:cNvSpPr>
          <p:nvPr/>
        </p:nvSpPr>
        <p:spPr bwMode="auto">
          <a:xfrm>
            <a:off x="529685" y="1961859"/>
            <a:ext cx="3388001" cy="786068"/>
          </a:xfrm>
          <a:prstGeom prst="roundRect">
            <a:avLst>
              <a:gd name="adj" fmla="val 11769"/>
            </a:avLst>
          </a:prstGeom>
          <a:solidFill>
            <a:schemeClr val="accent3"/>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mn-lt"/>
                <a:ea typeface="+mn-ea"/>
              </a:rPr>
              <a:t>Local Authorities</a:t>
            </a:r>
          </a:p>
          <a:p>
            <a:pPr algn="l">
              <a:spcBef>
                <a:spcPct val="0"/>
              </a:spcBef>
            </a:pPr>
            <a:endParaRPr lang="en-US" sz="900" b="0" dirty="0" smtClean="0">
              <a:solidFill>
                <a:schemeClr val="tx2"/>
              </a:solidFill>
              <a:latin typeface="+mn-lt"/>
              <a:ea typeface="+mn-ea"/>
            </a:endParaRPr>
          </a:p>
        </p:txBody>
      </p:sp>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p:txBody>
          <a:bodyPr>
            <a:normAutofit/>
          </a:bodyPr>
          <a:lstStyle/>
          <a:p>
            <a:pPr lvl="2"/>
            <a:endParaRPr lang="fr-BE" sz="2000" dirty="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20</a:t>
            </a:fld>
            <a:endParaRPr lang="en-US" dirty="0"/>
          </a:p>
        </p:txBody>
      </p:sp>
      <p:sp>
        <p:nvSpPr>
          <p:cNvPr id="8" name="AutoShape 4"/>
          <p:cNvSpPr>
            <a:spLocks noChangeArrowheads="1"/>
          </p:cNvSpPr>
          <p:nvPr/>
        </p:nvSpPr>
        <p:spPr bwMode="auto">
          <a:xfrm>
            <a:off x="4644008" y="1501533"/>
            <a:ext cx="3614883"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i="1" dirty="0" smtClean="0">
                <a:latin typeface="Arial" pitchFamily="34" charset="0"/>
                <a:ea typeface="+mn-ea"/>
              </a:rPr>
              <a:t>Community Zone</a:t>
            </a:r>
            <a:endParaRPr lang="en-US" sz="2400" b="0" i="1" dirty="0">
              <a:latin typeface="Arial" pitchFamily="34" charset="0"/>
              <a:ea typeface="+mn-ea"/>
            </a:endParaRPr>
          </a:p>
        </p:txBody>
      </p:sp>
      <p:sp>
        <p:nvSpPr>
          <p:cNvPr id="9" name="AutoShape 5"/>
          <p:cNvSpPr>
            <a:spLocks noChangeArrowheads="1"/>
          </p:cNvSpPr>
          <p:nvPr/>
        </p:nvSpPr>
        <p:spPr bwMode="auto">
          <a:xfrm>
            <a:off x="4771083" y="1979371"/>
            <a:ext cx="3127768" cy="1281112"/>
          </a:xfrm>
          <a:prstGeom prst="roundRect">
            <a:avLst>
              <a:gd name="adj" fmla="val 11769"/>
            </a:avLst>
          </a:prstGeom>
          <a:solidFill>
            <a:schemeClr val="accent3"/>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mn-lt"/>
                <a:ea typeface="+mn-ea"/>
              </a:rPr>
              <a:t>Global Authorities</a:t>
            </a:r>
          </a:p>
          <a:p>
            <a:pPr algn="l">
              <a:spcBef>
                <a:spcPct val="0"/>
              </a:spcBef>
            </a:pPr>
            <a:endParaRPr lang="en-US" sz="900" b="0" dirty="0" smtClean="0">
              <a:solidFill>
                <a:schemeClr val="tx2"/>
              </a:solidFill>
              <a:latin typeface="+mn-lt"/>
              <a:ea typeface="+mn-ea"/>
            </a:endParaRPr>
          </a:p>
          <a:p>
            <a:pPr algn="l">
              <a:spcBef>
                <a:spcPct val="0"/>
              </a:spcBef>
            </a:pPr>
            <a:r>
              <a:rPr lang="en-US" sz="1600" b="0" dirty="0" err="1" smtClean="0">
                <a:solidFill>
                  <a:schemeClr val="tx2"/>
                </a:solidFill>
                <a:latin typeface="+mn-lt"/>
                <a:ea typeface="+mn-ea"/>
              </a:rPr>
              <a:t>Dépôt</a:t>
            </a:r>
            <a:r>
              <a:rPr lang="en-US" sz="1600" b="0" dirty="0" smtClean="0">
                <a:solidFill>
                  <a:schemeClr val="tx2"/>
                </a:solidFill>
                <a:latin typeface="+mn-lt"/>
                <a:ea typeface="+mn-ea"/>
              </a:rPr>
              <a:t> </a:t>
            </a:r>
            <a:r>
              <a:rPr lang="en-US" sz="1600" b="0" dirty="0" err="1" smtClean="0">
                <a:solidFill>
                  <a:schemeClr val="tx2"/>
                </a:solidFill>
                <a:latin typeface="+mn-lt"/>
                <a:ea typeface="+mn-ea"/>
              </a:rPr>
              <a:t>partagé</a:t>
            </a:r>
            <a:r>
              <a:rPr lang="en-US" sz="1600" b="0" dirty="0" smtClean="0">
                <a:solidFill>
                  <a:schemeClr val="tx2"/>
                </a:solidFill>
                <a:latin typeface="+mn-lt"/>
                <a:ea typeface="+mn-ea"/>
              </a:rPr>
              <a:t> de </a:t>
            </a:r>
            <a:r>
              <a:rPr lang="en-US" sz="1600" b="0" dirty="0" err="1" smtClean="0">
                <a:solidFill>
                  <a:schemeClr val="tx2"/>
                </a:solidFill>
                <a:latin typeface="+mn-lt"/>
                <a:ea typeface="+mn-ea"/>
              </a:rPr>
              <a:t>fichiers</a:t>
            </a:r>
            <a:r>
              <a:rPr lang="en-US" sz="1600" b="0" dirty="0" smtClean="0">
                <a:solidFill>
                  <a:schemeClr val="tx2"/>
                </a:solidFill>
                <a:latin typeface="+mn-lt"/>
                <a:ea typeface="+mn-ea"/>
              </a:rPr>
              <a:t> </a:t>
            </a:r>
            <a:r>
              <a:rPr lang="en-US" sz="1600" b="0" dirty="0" err="1" smtClean="0">
                <a:solidFill>
                  <a:schemeClr val="tx2"/>
                </a:solidFill>
                <a:latin typeface="+mn-lt"/>
                <a:ea typeface="+mn-ea"/>
              </a:rPr>
              <a:t>d’autorités</a:t>
            </a:r>
            <a:endParaRPr lang="en-US" sz="1600" b="0" dirty="0">
              <a:solidFill>
                <a:schemeClr val="tx2"/>
              </a:solidFill>
              <a:latin typeface="+mn-lt"/>
              <a:ea typeface="+mn-ea"/>
            </a:endParaRPr>
          </a:p>
        </p:txBody>
      </p:sp>
      <p:sp>
        <p:nvSpPr>
          <p:cNvPr id="18" name="Flèche droite 17"/>
          <p:cNvSpPr/>
          <p:nvPr/>
        </p:nvSpPr>
        <p:spPr>
          <a:xfrm rot="9162048">
            <a:off x="3425124" y="3782042"/>
            <a:ext cx="1675158" cy="4698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dirty="0"/>
          </a:p>
        </p:txBody>
      </p:sp>
      <p:sp>
        <p:nvSpPr>
          <p:cNvPr id="10" name="AutoShape 6"/>
          <p:cNvSpPr>
            <a:spLocks noChangeArrowheads="1"/>
          </p:cNvSpPr>
          <p:nvPr/>
        </p:nvSpPr>
        <p:spPr bwMode="auto">
          <a:xfrm>
            <a:off x="4771083" y="3395421"/>
            <a:ext cx="3127768" cy="1279525"/>
          </a:xfrm>
          <a:prstGeom prst="roundRect">
            <a:avLst>
              <a:gd name="adj" fmla="val 11769"/>
            </a:avLst>
          </a:prstGeom>
          <a:solidFill>
            <a:schemeClr val="accent2">
              <a:lumMod val="40000"/>
              <a:lumOff val="6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spcBef>
                <a:spcPct val="0"/>
              </a:spcBef>
            </a:pPr>
            <a:r>
              <a:rPr lang="en-US" sz="1400" b="1" i="1" dirty="0">
                <a:solidFill>
                  <a:schemeClr val="tx2"/>
                </a:solidFill>
                <a:latin typeface="+mn-lt"/>
                <a:ea typeface="+mn-ea"/>
              </a:rPr>
              <a:t>Community </a:t>
            </a:r>
            <a:r>
              <a:rPr lang="en-US" sz="1400" b="1" i="1" dirty="0" smtClean="0">
                <a:solidFill>
                  <a:schemeClr val="tx2"/>
                </a:solidFill>
                <a:latin typeface="+mn-lt"/>
                <a:ea typeface="+mn-ea"/>
              </a:rPr>
              <a:t>Catalog</a:t>
            </a:r>
          </a:p>
          <a:p>
            <a:pPr algn="l">
              <a:spcBef>
                <a:spcPct val="0"/>
              </a:spcBef>
            </a:pPr>
            <a:endParaRPr lang="en-US" sz="900" b="0" dirty="0" smtClean="0">
              <a:solidFill>
                <a:schemeClr val="tx2"/>
              </a:solidFill>
              <a:latin typeface="+mn-lt"/>
              <a:ea typeface="+mn-ea"/>
            </a:endParaRPr>
          </a:p>
          <a:p>
            <a:pPr algn="l">
              <a:spcBef>
                <a:spcPct val="0"/>
              </a:spcBef>
            </a:pPr>
            <a:r>
              <a:rPr lang="en-US" sz="1400" b="0" dirty="0" smtClean="0">
                <a:solidFill>
                  <a:schemeClr val="tx2"/>
                </a:solidFill>
                <a:latin typeface="+mn-lt"/>
                <a:ea typeface="+mn-ea"/>
              </a:rPr>
              <a:t>Notices </a:t>
            </a:r>
            <a:r>
              <a:rPr lang="en-US" sz="1400" b="0" dirty="0" err="1" smtClean="0">
                <a:solidFill>
                  <a:schemeClr val="tx2"/>
                </a:solidFill>
                <a:latin typeface="+mn-lt"/>
                <a:ea typeface="+mn-ea"/>
              </a:rPr>
              <a:t>partagées</a:t>
            </a:r>
            <a:r>
              <a:rPr lang="en-US" sz="1400" b="0" dirty="0" smtClean="0">
                <a:solidFill>
                  <a:schemeClr val="tx2"/>
                </a:solidFill>
                <a:latin typeface="+mn-lt"/>
                <a:ea typeface="+mn-ea"/>
              </a:rPr>
              <a:t> </a:t>
            </a:r>
            <a:r>
              <a:rPr lang="en-US" sz="1400" b="0" dirty="0" err="1" smtClean="0">
                <a:solidFill>
                  <a:schemeClr val="tx2"/>
                </a:solidFill>
                <a:latin typeface="+mn-lt"/>
                <a:ea typeface="+mn-ea"/>
              </a:rPr>
              <a:t>gérées</a:t>
            </a:r>
            <a:r>
              <a:rPr lang="en-US" sz="1400" b="0" dirty="0" smtClean="0">
                <a:solidFill>
                  <a:schemeClr val="tx2"/>
                </a:solidFill>
                <a:latin typeface="+mn-lt"/>
                <a:ea typeface="+mn-ea"/>
              </a:rPr>
              <a:t> par </a:t>
            </a:r>
            <a:r>
              <a:rPr lang="en-US" sz="1400" b="0" dirty="0" err="1" smtClean="0">
                <a:solidFill>
                  <a:schemeClr val="tx2"/>
                </a:solidFill>
                <a:latin typeface="+mn-lt"/>
                <a:ea typeface="+mn-ea"/>
              </a:rPr>
              <a:t>ExLibris</a:t>
            </a:r>
            <a:endParaRPr lang="en-US" sz="1400" b="0" dirty="0">
              <a:solidFill>
                <a:schemeClr val="tx2"/>
              </a:solidFill>
              <a:latin typeface="+mn-lt"/>
              <a:ea typeface="+mn-ea"/>
            </a:endParaRPr>
          </a:p>
          <a:p>
            <a:pPr algn="l">
              <a:spcBef>
                <a:spcPct val="0"/>
              </a:spcBef>
            </a:pPr>
            <a:endParaRPr lang="en-US" sz="900" b="0" dirty="0">
              <a:solidFill>
                <a:schemeClr val="tx2"/>
              </a:solidFill>
              <a:latin typeface="+mn-lt"/>
              <a:ea typeface="+mn-ea"/>
            </a:endParaRPr>
          </a:p>
          <a:p>
            <a:pPr algn="l">
              <a:spcBef>
                <a:spcPct val="0"/>
              </a:spcBef>
            </a:pPr>
            <a:r>
              <a:rPr lang="en-US" sz="1400" b="0" dirty="0" err="1" smtClean="0">
                <a:solidFill>
                  <a:schemeClr val="tx2"/>
                </a:solidFill>
                <a:latin typeface="+mn-lt"/>
                <a:ea typeface="+mn-ea"/>
              </a:rPr>
              <a:t>Contient</a:t>
            </a:r>
            <a:r>
              <a:rPr lang="en-US" sz="1400" b="0" dirty="0" smtClean="0">
                <a:solidFill>
                  <a:schemeClr val="tx2"/>
                </a:solidFill>
                <a:latin typeface="+mn-lt"/>
                <a:ea typeface="+mn-ea"/>
              </a:rPr>
              <a:t> des </a:t>
            </a:r>
            <a:r>
              <a:rPr lang="en-US" sz="1400" b="0" dirty="0" err="1" smtClean="0">
                <a:solidFill>
                  <a:schemeClr val="tx2"/>
                </a:solidFill>
                <a:latin typeface="+mn-lt"/>
                <a:ea typeface="+mn-ea"/>
              </a:rPr>
              <a:t>eResources</a:t>
            </a:r>
            <a:r>
              <a:rPr lang="en-US" sz="1400" b="0" dirty="0" smtClean="0">
                <a:solidFill>
                  <a:schemeClr val="tx2"/>
                </a:solidFill>
                <a:latin typeface="+mn-lt"/>
                <a:ea typeface="+mn-ea"/>
              </a:rPr>
              <a:t> (hors BDD sans FT) </a:t>
            </a:r>
            <a:r>
              <a:rPr lang="en-US" sz="1400" b="0" dirty="0" err="1" smtClean="0">
                <a:solidFill>
                  <a:schemeClr val="tx2"/>
                </a:solidFill>
                <a:latin typeface="+mn-lt"/>
                <a:ea typeface="+mn-ea"/>
              </a:rPr>
              <a:t>uniquement</a:t>
            </a:r>
            <a:r>
              <a:rPr lang="en-US" sz="1400" b="0" dirty="0" smtClean="0">
                <a:solidFill>
                  <a:schemeClr val="tx2"/>
                </a:solidFill>
                <a:latin typeface="+mn-lt"/>
                <a:ea typeface="+mn-ea"/>
              </a:rPr>
              <a:t> (pour le moment)</a:t>
            </a:r>
            <a:endParaRPr lang="en-US" sz="1400" b="0" dirty="0">
              <a:solidFill>
                <a:schemeClr val="tx2"/>
              </a:solidFill>
              <a:latin typeface="+mn-lt"/>
              <a:ea typeface="+mn-ea"/>
            </a:endParaRPr>
          </a:p>
          <a:p>
            <a:pPr algn="l">
              <a:spcBef>
                <a:spcPct val="0"/>
              </a:spcBef>
            </a:pPr>
            <a:endParaRPr lang="en-US" sz="1400" b="0" dirty="0">
              <a:solidFill>
                <a:schemeClr val="tx2"/>
              </a:solidFill>
              <a:latin typeface="+mn-lt"/>
              <a:ea typeface="+mn-ea"/>
            </a:endParaRPr>
          </a:p>
          <a:p>
            <a:pPr algn="l">
              <a:spcBef>
                <a:spcPct val="0"/>
              </a:spcBef>
            </a:pPr>
            <a:endParaRPr lang="en-US" sz="1400" b="0" dirty="0">
              <a:solidFill>
                <a:schemeClr val="tx2"/>
              </a:solidFill>
              <a:latin typeface="+mn-lt"/>
              <a:ea typeface="+mn-ea"/>
            </a:endParaRPr>
          </a:p>
        </p:txBody>
      </p:sp>
      <p:sp>
        <p:nvSpPr>
          <p:cNvPr id="21" name="Flèche droite 20"/>
          <p:cNvSpPr/>
          <p:nvPr/>
        </p:nvSpPr>
        <p:spPr>
          <a:xfrm rot="10800000">
            <a:off x="3707904" y="4980936"/>
            <a:ext cx="1383676" cy="46980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dirty="0"/>
          </a:p>
        </p:txBody>
      </p:sp>
      <p:sp>
        <p:nvSpPr>
          <p:cNvPr id="19" name="AutoShape 7"/>
          <p:cNvSpPr>
            <a:spLocks noChangeArrowheads="1"/>
          </p:cNvSpPr>
          <p:nvPr/>
        </p:nvSpPr>
        <p:spPr bwMode="auto">
          <a:xfrm>
            <a:off x="4771083" y="4786072"/>
            <a:ext cx="3127768" cy="1279525"/>
          </a:xfrm>
          <a:prstGeom prst="roundRect">
            <a:avLst>
              <a:gd name="adj" fmla="val 11769"/>
            </a:avLst>
          </a:prstGeom>
          <a:solidFill>
            <a:schemeClr val="accent6">
              <a:lumMod val="40000"/>
              <a:lumOff val="6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pPr>
              <a:spcBef>
                <a:spcPct val="0"/>
              </a:spcBef>
            </a:pPr>
            <a:r>
              <a:rPr lang="en-US" sz="1400" b="1" i="1" dirty="0">
                <a:solidFill>
                  <a:schemeClr val="tx2"/>
                </a:solidFill>
                <a:latin typeface="+mn-lt"/>
                <a:ea typeface="+mn-ea"/>
              </a:rPr>
              <a:t>Central</a:t>
            </a:r>
            <a:br>
              <a:rPr lang="en-US" sz="1400" b="1" i="1" dirty="0">
                <a:solidFill>
                  <a:schemeClr val="tx2"/>
                </a:solidFill>
                <a:latin typeface="+mn-lt"/>
                <a:ea typeface="+mn-ea"/>
              </a:rPr>
            </a:br>
            <a:r>
              <a:rPr lang="en-US" sz="1400" b="1" i="1" dirty="0" err="1" smtClean="0">
                <a:solidFill>
                  <a:schemeClr val="tx2"/>
                </a:solidFill>
                <a:latin typeface="+mn-lt"/>
                <a:ea typeface="+mn-ea"/>
              </a:rPr>
              <a:t>KnowledgeBase</a:t>
            </a:r>
            <a:endParaRPr lang="en-US" sz="1400" b="1" i="1" dirty="0" smtClean="0">
              <a:solidFill>
                <a:schemeClr val="tx2"/>
              </a:solidFill>
              <a:latin typeface="+mn-lt"/>
              <a:ea typeface="+mn-ea"/>
            </a:endParaRPr>
          </a:p>
          <a:p>
            <a:pPr algn="l">
              <a:spcBef>
                <a:spcPct val="0"/>
              </a:spcBef>
            </a:pPr>
            <a:endParaRPr lang="en-US" sz="900" dirty="0" smtClean="0">
              <a:solidFill>
                <a:schemeClr val="tx2"/>
              </a:solidFill>
              <a:latin typeface="+mn-lt"/>
              <a:ea typeface="+mn-ea"/>
            </a:endParaRPr>
          </a:p>
          <a:p>
            <a:pPr algn="l">
              <a:spcBef>
                <a:spcPct val="0"/>
              </a:spcBef>
            </a:pPr>
            <a:r>
              <a:rPr lang="en-US" sz="1400" dirty="0" err="1" smtClean="0">
                <a:solidFill>
                  <a:schemeClr val="tx2"/>
                </a:solidFill>
                <a:latin typeface="+mn-lt"/>
                <a:ea typeface="+mn-ea"/>
              </a:rPr>
              <a:t>Informations</a:t>
            </a:r>
            <a:r>
              <a:rPr lang="en-US" sz="1400" dirty="0" smtClean="0">
                <a:solidFill>
                  <a:schemeClr val="tx2"/>
                </a:solidFill>
                <a:latin typeface="+mn-lt"/>
                <a:ea typeface="+mn-ea"/>
              </a:rPr>
              <a:t> </a:t>
            </a:r>
            <a:r>
              <a:rPr lang="en-US" sz="1400" dirty="0" err="1" smtClean="0">
                <a:solidFill>
                  <a:schemeClr val="tx2"/>
                </a:solidFill>
                <a:latin typeface="+mn-lt"/>
                <a:ea typeface="+mn-ea"/>
              </a:rPr>
              <a:t>administratives</a:t>
            </a:r>
            <a:r>
              <a:rPr lang="en-US" sz="1400" dirty="0" smtClean="0">
                <a:solidFill>
                  <a:schemeClr val="tx2"/>
                </a:solidFill>
                <a:latin typeface="+mn-lt"/>
                <a:ea typeface="+mn-ea"/>
              </a:rPr>
              <a:t> </a:t>
            </a:r>
            <a:r>
              <a:rPr lang="en-US" sz="1400" dirty="0" err="1" smtClean="0">
                <a:solidFill>
                  <a:schemeClr val="tx2"/>
                </a:solidFill>
                <a:latin typeface="+mn-lt"/>
                <a:ea typeface="+mn-ea"/>
              </a:rPr>
              <a:t>partagées</a:t>
            </a:r>
            <a:r>
              <a:rPr lang="en-US" sz="1400" dirty="0" smtClean="0">
                <a:solidFill>
                  <a:schemeClr val="tx2"/>
                </a:solidFill>
                <a:latin typeface="+mn-lt"/>
                <a:ea typeface="+mn-ea"/>
              </a:rPr>
              <a:t> pour les </a:t>
            </a:r>
            <a:r>
              <a:rPr lang="en-US" sz="1400" dirty="0" err="1" smtClean="0">
                <a:solidFill>
                  <a:schemeClr val="tx2"/>
                </a:solidFill>
                <a:latin typeface="+mn-lt"/>
                <a:ea typeface="+mn-ea"/>
              </a:rPr>
              <a:t>eResources</a:t>
            </a:r>
            <a:r>
              <a:rPr lang="en-US" sz="1400" dirty="0" smtClean="0">
                <a:solidFill>
                  <a:schemeClr val="tx2"/>
                </a:solidFill>
                <a:latin typeface="+mn-lt"/>
                <a:ea typeface="+mn-ea"/>
              </a:rPr>
              <a:t> (hors BDD)</a:t>
            </a:r>
            <a:endParaRPr lang="en-US" sz="1400" dirty="0">
              <a:solidFill>
                <a:schemeClr val="tx2"/>
              </a:solidFill>
              <a:latin typeface="+mn-lt"/>
              <a:ea typeface="+mn-ea"/>
            </a:endParaRPr>
          </a:p>
        </p:txBody>
      </p:sp>
      <p:sp>
        <p:nvSpPr>
          <p:cNvPr id="26" name="Flèche droite 25"/>
          <p:cNvSpPr/>
          <p:nvPr/>
        </p:nvSpPr>
        <p:spPr>
          <a:xfrm rot="5400000">
            <a:off x="2215639" y="3568333"/>
            <a:ext cx="491223" cy="4698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34551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concepts</a:t>
            </a:r>
          </a:p>
        </p:txBody>
      </p:sp>
      <p:sp>
        <p:nvSpPr>
          <p:cNvPr id="3" name="Espace réservé du contenu 2"/>
          <p:cNvSpPr>
            <a:spLocks noGrp="1"/>
          </p:cNvSpPr>
          <p:nvPr>
            <p:ph idx="1"/>
          </p:nvPr>
        </p:nvSpPr>
        <p:spPr>
          <a:xfrm>
            <a:off x="251520" y="1412776"/>
            <a:ext cx="7992888" cy="1440160"/>
          </a:xfrm>
        </p:spPr>
        <p:txBody>
          <a:bodyPr>
            <a:normAutofit lnSpcReduction="10000"/>
          </a:bodyPr>
          <a:lstStyle/>
          <a:p>
            <a:r>
              <a:rPr lang="fr-BE" sz="2400" dirty="0" err="1" smtClean="0"/>
              <a:t>Community</a:t>
            </a:r>
            <a:r>
              <a:rPr lang="fr-BE" sz="2400" dirty="0" smtClean="0"/>
              <a:t> Zone</a:t>
            </a:r>
          </a:p>
          <a:p>
            <a:pPr marL="411480" lvl="1" indent="0">
              <a:buNone/>
            </a:pPr>
            <a:r>
              <a:rPr lang="fr-BE" sz="1600" dirty="0">
                <a:solidFill>
                  <a:schemeClr val="tx2">
                    <a:lumMod val="40000"/>
                    <a:lumOff val="60000"/>
                  </a:schemeClr>
                </a:solidFill>
              </a:rPr>
              <a:t>(rappel formation </a:t>
            </a:r>
            <a:r>
              <a:rPr lang="fr-BE" sz="1600" dirty="0" err="1">
                <a:solidFill>
                  <a:schemeClr val="tx2">
                    <a:lumMod val="40000"/>
                    <a:lumOff val="60000"/>
                  </a:schemeClr>
                </a:solidFill>
              </a:rPr>
              <a:t>Repository</a:t>
            </a:r>
            <a:r>
              <a:rPr lang="fr-BE" sz="1600" dirty="0">
                <a:solidFill>
                  <a:schemeClr val="tx2">
                    <a:lumMod val="40000"/>
                    <a:lumOff val="60000"/>
                  </a:schemeClr>
                </a:solidFill>
              </a:rPr>
              <a:t> </a:t>
            </a:r>
            <a:r>
              <a:rPr lang="fr-BE" sz="1600" dirty="0" err="1">
                <a:solidFill>
                  <a:schemeClr val="tx2">
                    <a:lumMod val="40000"/>
                    <a:lumOff val="60000"/>
                  </a:schemeClr>
                </a:solidFill>
              </a:rPr>
              <a:t>Search</a:t>
            </a:r>
            <a:r>
              <a:rPr lang="fr-BE" sz="1600" dirty="0">
                <a:solidFill>
                  <a:schemeClr val="tx2">
                    <a:lumMod val="40000"/>
                    <a:lumOff val="60000"/>
                  </a:schemeClr>
                </a:solidFill>
              </a:rPr>
              <a:t>)</a:t>
            </a:r>
          </a:p>
          <a:p>
            <a:pPr marL="411480" lvl="1" indent="0">
              <a:buNone/>
            </a:pPr>
            <a:endParaRPr lang="fr-BE" sz="1600" dirty="0">
              <a:solidFill>
                <a:schemeClr val="tx2">
                  <a:lumMod val="40000"/>
                  <a:lumOff val="60000"/>
                </a:schemeClr>
              </a:solidFill>
            </a:endParaRPr>
          </a:p>
          <a:p>
            <a:pPr lvl="1"/>
            <a:r>
              <a:rPr lang="fr-BE" sz="2200" dirty="0" smtClean="0"/>
              <a:t>Recherche: onglets « Institution » et « </a:t>
            </a:r>
            <a:r>
              <a:rPr lang="fr-BE" sz="2200" dirty="0" err="1" smtClean="0"/>
              <a:t>Community</a:t>
            </a:r>
            <a:r>
              <a:rPr lang="fr-BE" sz="2200" dirty="0" smtClean="0"/>
              <a:t> »</a:t>
            </a:r>
          </a:p>
          <a:p>
            <a:pPr lvl="1"/>
            <a:endParaRPr lang="fr-BE" sz="2000" dirty="0"/>
          </a:p>
          <a:p>
            <a:pPr marL="114300" indent="0">
              <a:buNone/>
            </a:pPr>
            <a:endParaRPr lang="fr-BE" sz="2400"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21</a:t>
            </a:fld>
            <a:endParaRPr lang="en-US" dirty="0"/>
          </a:p>
        </p:txBody>
      </p:sp>
      <p:graphicFrame>
        <p:nvGraphicFramePr>
          <p:cNvPr id="8" name="Tableau 7"/>
          <p:cNvGraphicFramePr>
            <a:graphicFrameLocks noGrp="1"/>
          </p:cNvGraphicFramePr>
          <p:nvPr>
            <p:extLst>
              <p:ext uri="{D42A27DB-BD31-4B8C-83A1-F6EECF244321}">
                <p14:modId xmlns:p14="http://schemas.microsoft.com/office/powerpoint/2010/main" val="574213396"/>
              </p:ext>
            </p:extLst>
          </p:nvPr>
        </p:nvGraphicFramePr>
        <p:xfrm>
          <a:off x="1711883" y="3845820"/>
          <a:ext cx="5591944" cy="1158240"/>
        </p:xfrm>
        <a:graphic>
          <a:graphicData uri="http://schemas.openxmlformats.org/drawingml/2006/table">
            <a:tbl>
              <a:tblPr bandRow="1">
                <a:tableStyleId>{C4B1156A-380E-4F78-BDF5-A606A8083BF9}</a:tableStyleId>
              </a:tblPr>
              <a:tblGrid>
                <a:gridCol w="2795972"/>
                <a:gridCol w="2795972"/>
              </a:tblGrid>
              <a:tr h="552398">
                <a:tc>
                  <a:txBody>
                    <a:bodyPr/>
                    <a:lstStyle/>
                    <a:p>
                      <a:pPr lvl="1"/>
                      <a:r>
                        <a:rPr lang="fr-BE" sz="1600" b="0" dirty="0" err="1" smtClean="0"/>
                        <a:t>eResource</a:t>
                      </a:r>
                      <a:r>
                        <a:rPr lang="fr-BE" sz="1600" b="0" dirty="0" smtClean="0"/>
                        <a:t> liée à la </a:t>
                      </a:r>
                      <a:r>
                        <a:rPr lang="fr-BE" sz="1600" b="0" dirty="0" err="1" smtClean="0"/>
                        <a:t>Community</a:t>
                      </a:r>
                      <a:r>
                        <a:rPr lang="fr-BE" sz="1600" b="0" dirty="0" smtClean="0"/>
                        <a:t> Zone</a:t>
                      </a:r>
                      <a:endParaRPr lang="fr-BE" sz="1600" b="0" dirty="0">
                        <a:solidFill>
                          <a:schemeClr val="tx1"/>
                        </a:solidFill>
                      </a:endParaRPr>
                    </a:p>
                  </a:txBody>
                  <a:tcPr/>
                </a:tc>
                <a:tc>
                  <a:txBody>
                    <a:bodyPr/>
                    <a:lstStyle/>
                    <a:p>
                      <a:pPr lvl="1"/>
                      <a:r>
                        <a:rPr lang="fr-BE" sz="1600" b="0" dirty="0" err="1" smtClean="0"/>
                        <a:t>eResource</a:t>
                      </a:r>
                      <a:r>
                        <a:rPr lang="fr-BE" sz="1600" b="0" baseline="0" dirty="0" smtClean="0"/>
                        <a:t> ajoutée à l’Institution Zone, activée</a:t>
                      </a:r>
                      <a:endParaRPr lang="fr-BE" sz="1600" b="0" dirty="0">
                        <a:solidFill>
                          <a:schemeClr val="tx1"/>
                        </a:solidFill>
                      </a:endParaRPr>
                    </a:p>
                  </a:txBody>
                  <a:tcPr/>
                </a:tc>
              </a:tr>
              <a:tr h="3879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BE" sz="1600" b="0" dirty="0" err="1" smtClean="0"/>
                        <a:t>eResource</a:t>
                      </a:r>
                      <a:r>
                        <a:rPr lang="fr-BE" sz="1600" b="0" dirty="0" smtClean="0"/>
                        <a:t> locale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BE" sz="1600" b="0" dirty="0" smtClean="0">
                        <a:solidFill>
                          <a:schemeClr val="tx1"/>
                        </a:solidFill>
                      </a:endParaRPr>
                    </a:p>
                  </a:txBody>
                  <a:tcPr/>
                </a:tc>
                <a:tc>
                  <a:txBody>
                    <a:bodyPr/>
                    <a:lstStyle/>
                    <a:p>
                      <a:endParaRPr lang="fr-BE" sz="1600" b="0" dirty="0">
                        <a:solidFill>
                          <a:schemeClr val="tx1"/>
                        </a:solidFill>
                      </a:endParaRPr>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525" y="2919983"/>
            <a:ext cx="37909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161" y="3919738"/>
            <a:ext cx="3619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6256" y="4486676"/>
            <a:ext cx="330324" cy="38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919738"/>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flipH="1">
            <a:off x="3419872" y="3424808"/>
            <a:ext cx="72008" cy="29755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616116" y="3424808"/>
            <a:ext cx="108012" cy="2922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691680" y="5187497"/>
            <a:ext cx="561662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BE" dirty="0" smtClean="0">
                <a:solidFill>
                  <a:schemeClr val="tx2"/>
                </a:solidFill>
              </a:rPr>
              <a:t>Icône grisée: ressource non activée</a:t>
            </a:r>
          </a:p>
          <a:p>
            <a:pPr algn="ctr"/>
            <a:endParaRPr lang="fr-BE" dirty="0">
              <a:solidFill>
                <a:schemeClr val="tx2"/>
              </a:solidFill>
            </a:endParaRPr>
          </a:p>
          <a:p>
            <a:pPr algn="ctr"/>
            <a:endParaRPr lang="fr-BE" dirty="0">
              <a:solidFill>
                <a:schemeClr val="tx2"/>
              </a:solidFill>
            </a:endParaRPr>
          </a:p>
        </p:txBody>
      </p:sp>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1303" y="5618096"/>
            <a:ext cx="3619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6093" y="5608571"/>
            <a:ext cx="314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4514" y="5608571"/>
            <a:ext cx="384572"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3820418" y="6240724"/>
            <a:ext cx="864096" cy="408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BE" dirty="0" smtClean="0"/>
              <a:t>Démo</a:t>
            </a:r>
            <a:endParaRPr lang="fr-BE" dirty="0"/>
          </a:p>
        </p:txBody>
      </p:sp>
    </p:spTree>
    <p:extLst>
      <p:ext uri="{BB962C8B-B14F-4D97-AF65-F5344CB8AC3E}">
        <p14:creationId xmlns:p14="http://schemas.microsoft.com/office/powerpoint/2010/main" val="1882952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migration</a:t>
            </a:r>
          </a:p>
        </p:txBody>
      </p:sp>
      <p:sp>
        <p:nvSpPr>
          <p:cNvPr id="3" name="Espace réservé du contenu 2"/>
          <p:cNvSpPr>
            <a:spLocks noGrp="1"/>
          </p:cNvSpPr>
          <p:nvPr>
            <p:ph idx="1"/>
          </p:nvPr>
        </p:nvSpPr>
        <p:spPr/>
        <p:txBody>
          <a:bodyPr>
            <a:normAutofit/>
          </a:bodyPr>
          <a:lstStyle/>
          <a:p>
            <a:r>
              <a:rPr lang="fr-BE" sz="2400" dirty="0" smtClean="0">
                <a:solidFill>
                  <a:schemeClr val="tx2"/>
                </a:solidFill>
              </a:rPr>
              <a:t>Source des données </a:t>
            </a:r>
            <a:r>
              <a:rPr lang="fr-BE" sz="2400" dirty="0" err="1" smtClean="0">
                <a:solidFill>
                  <a:schemeClr val="tx2"/>
                </a:solidFill>
              </a:rPr>
              <a:t>eResources</a:t>
            </a:r>
            <a:r>
              <a:rPr lang="fr-BE" sz="2400" dirty="0" smtClean="0">
                <a:solidFill>
                  <a:schemeClr val="tx2"/>
                </a:solidFill>
              </a:rPr>
              <a:t> dans Alma :</a:t>
            </a:r>
          </a:p>
          <a:p>
            <a:pPr marL="114300" indent="0">
              <a:buNone/>
            </a:pPr>
            <a:endParaRPr lang="fr-BE" sz="2200" strike="sngStrike" dirty="0" smtClean="0">
              <a:solidFill>
                <a:schemeClr val="tx2"/>
              </a:solidFill>
            </a:endParaRPr>
          </a:p>
          <a:p>
            <a:pPr lvl="1"/>
            <a:r>
              <a:rPr lang="fr-BE" sz="2200" dirty="0" smtClean="0">
                <a:solidFill>
                  <a:schemeClr val="tx2"/>
                </a:solidFill>
              </a:rPr>
              <a:t>Pas Aleph, mais SFX : situation idéale </a:t>
            </a:r>
          </a:p>
          <a:p>
            <a:pPr lvl="1"/>
            <a:r>
              <a:rPr lang="fr-BE" sz="2200" dirty="0" smtClean="0">
                <a:solidFill>
                  <a:schemeClr val="tx2"/>
                </a:solidFill>
              </a:rPr>
              <a:t>Migration effectuée par Ex </a:t>
            </a:r>
            <a:r>
              <a:rPr lang="fr-BE" sz="2200" dirty="0" err="1" smtClean="0">
                <a:solidFill>
                  <a:schemeClr val="tx2"/>
                </a:solidFill>
              </a:rPr>
              <a:t>Libris</a:t>
            </a:r>
            <a:r>
              <a:rPr lang="fr-BE" sz="2200" dirty="0" smtClean="0">
                <a:solidFill>
                  <a:schemeClr val="tx2"/>
                </a:solidFill>
              </a:rPr>
              <a:t> (Israël), sous son </a:t>
            </a:r>
            <a:r>
              <a:rPr lang="fr-BE" sz="2200" u="sng" dirty="0" smtClean="0">
                <a:solidFill>
                  <a:schemeClr val="tx2"/>
                </a:solidFill>
              </a:rPr>
              <a:t>entière responsabilité</a:t>
            </a:r>
            <a:r>
              <a:rPr lang="fr-BE" sz="2200" dirty="0" smtClean="0">
                <a:solidFill>
                  <a:schemeClr val="tx2"/>
                </a:solidFill>
              </a:rPr>
              <a:t>!</a:t>
            </a:r>
          </a:p>
          <a:p>
            <a:pPr lvl="1"/>
            <a:r>
              <a:rPr lang="fr-BE" sz="2200" b="1" dirty="0" smtClean="0">
                <a:solidFill>
                  <a:schemeClr val="tx2"/>
                </a:solidFill>
              </a:rPr>
              <a:t>Toutes les données </a:t>
            </a:r>
            <a:r>
              <a:rPr lang="fr-BE" sz="2200" dirty="0" smtClean="0">
                <a:solidFill>
                  <a:schemeClr val="tx2"/>
                </a:solidFill>
              </a:rPr>
              <a:t>(notices bibliographiques, états de collection, informations d’authentification, notes…) </a:t>
            </a:r>
            <a:r>
              <a:rPr lang="fr-BE" sz="2200" b="1" dirty="0" smtClean="0">
                <a:solidFill>
                  <a:schemeClr val="tx2"/>
                </a:solidFill>
              </a:rPr>
              <a:t>liées aux titres </a:t>
            </a:r>
            <a:r>
              <a:rPr lang="fr-BE" sz="2200" b="1" u="sng" dirty="0" smtClean="0">
                <a:solidFill>
                  <a:schemeClr val="tx2"/>
                </a:solidFill>
              </a:rPr>
              <a:t>activés</a:t>
            </a:r>
            <a:r>
              <a:rPr lang="fr-BE" sz="2200" b="1" dirty="0" smtClean="0">
                <a:solidFill>
                  <a:schemeClr val="tx2"/>
                </a:solidFill>
              </a:rPr>
              <a:t> dans SFX</a:t>
            </a:r>
            <a:r>
              <a:rPr lang="fr-BE" sz="2200" dirty="0" smtClean="0">
                <a:solidFill>
                  <a:schemeClr val="tx2"/>
                </a:solidFill>
              </a:rPr>
              <a:t> sont récupérées dans Alma et enrichies, pour une bonne part d’entre elles. </a:t>
            </a:r>
          </a:p>
          <a:p>
            <a:pPr lvl="2"/>
            <a:r>
              <a:rPr lang="fr-BE" sz="2000" dirty="0" smtClean="0">
                <a:solidFill>
                  <a:schemeClr val="tx2"/>
                </a:solidFill>
              </a:rPr>
              <a:t>1</a:t>
            </a:r>
            <a:r>
              <a:rPr lang="fr-BE" sz="2000" baseline="30000" dirty="0" smtClean="0">
                <a:solidFill>
                  <a:schemeClr val="tx2"/>
                </a:solidFill>
              </a:rPr>
              <a:t>er</a:t>
            </a:r>
            <a:r>
              <a:rPr lang="fr-BE" sz="2000" dirty="0" smtClean="0">
                <a:solidFill>
                  <a:schemeClr val="tx2"/>
                </a:solidFill>
              </a:rPr>
              <a:t> jeu de migration : 173.800 portfolios pour 338 packages</a:t>
            </a:r>
          </a:p>
          <a:p>
            <a:pPr lvl="2"/>
            <a:r>
              <a:rPr lang="fr-BE" sz="2000" dirty="0" smtClean="0">
                <a:solidFill>
                  <a:schemeClr val="tx2"/>
                </a:solidFill>
              </a:rPr>
              <a:t>Jeu final de migration : des données améliorées et actualisées</a:t>
            </a:r>
          </a:p>
          <a:p>
            <a:pPr lvl="1"/>
            <a:r>
              <a:rPr lang="fr-BE" sz="2200" dirty="0" smtClean="0">
                <a:solidFill>
                  <a:schemeClr val="tx2"/>
                </a:solidFill>
              </a:rPr>
              <a:t>Non récupérés : </a:t>
            </a:r>
            <a:r>
              <a:rPr lang="fr-BE" sz="2200" dirty="0" err="1" smtClean="0">
                <a:solidFill>
                  <a:schemeClr val="tx2"/>
                </a:solidFill>
              </a:rPr>
              <a:t>get</a:t>
            </a:r>
            <a:r>
              <a:rPr lang="fr-BE" sz="2200" dirty="0" smtClean="0">
                <a:solidFill>
                  <a:schemeClr val="tx2"/>
                </a:solidFill>
              </a:rPr>
              <a:t> Toc/Abstract, disciplines ULg, ressources inactivées</a:t>
            </a:r>
          </a:p>
          <a:p>
            <a:pPr lvl="1"/>
            <a:endParaRPr lang="fr-BE" sz="2200" dirty="0" smtClean="0">
              <a:solidFill>
                <a:schemeClr val="tx2"/>
              </a:solidFill>
            </a:endParaRPr>
          </a:p>
          <a:p>
            <a:pPr marL="411480" lvl="1" indent="0">
              <a:buNone/>
            </a:pPr>
            <a:endParaRPr lang="fr-BE" sz="2200" dirty="0" smtClean="0">
              <a:solidFill>
                <a:schemeClr val="tx2"/>
              </a:solidFill>
            </a:endParaRPr>
          </a:p>
          <a:p>
            <a:endParaRPr lang="fr-BE" sz="1600" dirty="0" smtClean="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22</a:t>
            </a:fld>
            <a:endParaRPr lang="en-US" dirty="0"/>
          </a:p>
        </p:txBody>
      </p:sp>
    </p:spTree>
    <p:extLst>
      <p:ext uri="{BB962C8B-B14F-4D97-AF65-F5344CB8AC3E}">
        <p14:creationId xmlns:p14="http://schemas.microsoft.com/office/powerpoint/2010/main" val="231021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enrichissement des données migrées</a:t>
            </a:r>
          </a:p>
        </p:txBody>
      </p:sp>
      <p:sp>
        <p:nvSpPr>
          <p:cNvPr id="3" name="Espace réservé du contenu 2"/>
          <p:cNvSpPr>
            <a:spLocks noGrp="1"/>
          </p:cNvSpPr>
          <p:nvPr>
            <p:ph idx="1"/>
          </p:nvPr>
        </p:nvSpPr>
        <p:spPr/>
        <p:txBody>
          <a:bodyPr>
            <a:normAutofit fontScale="92500" lnSpcReduction="10000"/>
          </a:bodyPr>
          <a:lstStyle/>
          <a:p>
            <a:r>
              <a:rPr lang="fr-BE" sz="2400" dirty="0" smtClean="0">
                <a:solidFill>
                  <a:schemeClr val="tx2"/>
                </a:solidFill>
              </a:rPr>
              <a:t>Les objets globaux ont été liés à la </a:t>
            </a:r>
            <a:r>
              <a:rPr lang="fr-BE" sz="2400" dirty="0" err="1" smtClean="0">
                <a:solidFill>
                  <a:schemeClr val="tx2"/>
                </a:solidFill>
              </a:rPr>
              <a:t>Knowledge</a:t>
            </a:r>
            <a:r>
              <a:rPr lang="fr-BE" sz="2400" dirty="0" smtClean="0">
                <a:solidFill>
                  <a:schemeClr val="tx2"/>
                </a:solidFill>
              </a:rPr>
              <a:t> Base/</a:t>
            </a:r>
            <a:r>
              <a:rPr lang="fr-BE" sz="2400" dirty="0" err="1" smtClean="0">
                <a:solidFill>
                  <a:schemeClr val="tx2"/>
                </a:solidFill>
              </a:rPr>
              <a:t>Community</a:t>
            </a:r>
            <a:r>
              <a:rPr lang="fr-BE" sz="2400" dirty="0" smtClean="0">
                <a:solidFill>
                  <a:schemeClr val="tx2"/>
                </a:solidFill>
              </a:rPr>
              <a:t> Zone et bénéficient donc automatiquement des mises à jour de la CZ d’Alma</a:t>
            </a:r>
          </a:p>
          <a:p>
            <a:pPr>
              <a:buNone/>
            </a:pPr>
            <a:endParaRPr lang="fr-BE" sz="2400" dirty="0" smtClean="0">
              <a:solidFill>
                <a:schemeClr val="tx2"/>
              </a:solidFill>
            </a:endParaRPr>
          </a:p>
          <a:p>
            <a:r>
              <a:rPr lang="fr-BE" sz="2400" dirty="0" smtClean="0">
                <a:solidFill>
                  <a:schemeClr val="tx2"/>
                </a:solidFill>
              </a:rPr>
              <a:t>Enrichissement  d’environ 38.000 notices d’e-</a:t>
            </a:r>
            <a:r>
              <a:rPr lang="fr-BE" sz="2400" dirty="0" err="1" smtClean="0">
                <a:solidFill>
                  <a:schemeClr val="tx2"/>
                </a:solidFill>
              </a:rPr>
              <a:t>journals</a:t>
            </a:r>
            <a:r>
              <a:rPr lang="fr-BE" sz="2400" dirty="0" smtClean="0">
                <a:solidFill>
                  <a:schemeClr val="tx2"/>
                </a:solidFill>
              </a:rPr>
              <a:t> par </a:t>
            </a:r>
            <a:r>
              <a:rPr lang="fr-BE" sz="2400" dirty="0" err="1" smtClean="0">
                <a:solidFill>
                  <a:schemeClr val="tx2"/>
                </a:solidFill>
              </a:rPr>
              <a:t>Conser</a:t>
            </a:r>
            <a:r>
              <a:rPr lang="fr-BE" sz="2400" dirty="0" smtClean="0">
                <a:solidFill>
                  <a:schemeClr val="tx2"/>
                </a:solidFill>
              </a:rPr>
              <a:t>  (</a:t>
            </a:r>
            <a:r>
              <a:rPr lang="fr-BE" sz="2400" dirty="0" err="1" smtClean="0">
                <a:solidFill>
                  <a:schemeClr val="tx2"/>
                </a:solidFill>
              </a:rPr>
              <a:t>Cooperative</a:t>
            </a:r>
            <a:r>
              <a:rPr lang="fr-BE" sz="2400" dirty="0" smtClean="0">
                <a:solidFill>
                  <a:schemeClr val="tx2"/>
                </a:solidFill>
              </a:rPr>
              <a:t> online Serials Program of the PCC) - </a:t>
            </a:r>
            <a:r>
              <a:rPr lang="fr-BE" sz="2400" dirty="0" smtClean="0">
                <a:solidFill>
                  <a:schemeClr val="tx2"/>
                </a:solidFill>
                <a:hlinkClick r:id="rId3"/>
              </a:rPr>
              <a:t>http://www.loc.gov/aba/pcc/conser/</a:t>
            </a:r>
            <a:r>
              <a:rPr lang="fr-BE" sz="2400" dirty="0" smtClean="0">
                <a:solidFill>
                  <a:schemeClr val="tx2"/>
                </a:solidFill>
              </a:rPr>
              <a:t> </a:t>
            </a:r>
          </a:p>
          <a:p>
            <a:pPr>
              <a:buNone/>
            </a:pPr>
            <a:endParaRPr lang="fr-BE" sz="2400" dirty="0" smtClean="0">
              <a:solidFill>
                <a:schemeClr val="tx2"/>
              </a:solidFill>
            </a:endParaRPr>
          </a:p>
          <a:p>
            <a:pPr lvl="1"/>
            <a:endParaRPr lang="fr-BE" sz="2200" dirty="0" smtClean="0">
              <a:solidFill>
                <a:schemeClr val="tx2"/>
              </a:solidFill>
            </a:endParaRPr>
          </a:p>
          <a:p>
            <a:pPr lvl="1"/>
            <a:endParaRPr lang="fr-BE" sz="2200" dirty="0" smtClean="0">
              <a:solidFill>
                <a:schemeClr val="tx2"/>
              </a:solidFill>
            </a:endParaRPr>
          </a:p>
          <a:p>
            <a:pPr lvl="1"/>
            <a:endParaRPr lang="fr-BE" sz="2200" dirty="0" smtClean="0">
              <a:solidFill>
                <a:schemeClr val="tx2"/>
              </a:solidFill>
            </a:endParaRPr>
          </a:p>
          <a:p>
            <a:pPr lvl="1"/>
            <a:endParaRPr lang="fr-BE" sz="2200" dirty="0" smtClean="0">
              <a:solidFill>
                <a:schemeClr val="tx2"/>
              </a:solidFill>
            </a:endParaRPr>
          </a:p>
          <a:p>
            <a:r>
              <a:rPr lang="fr-BE" sz="2400" dirty="0" smtClean="0">
                <a:solidFill>
                  <a:schemeClr val="tx2"/>
                </a:solidFill>
              </a:rPr>
              <a:t>Enrichissement des notices d’e-books  grâce à la CZ (grande plus-value par rapport aux notices SFX)</a:t>
            </a:r>
            <a:endParaRPr lang="fr-BE" sz="2200" dirty="0" smtClean="0">
              <a:solidFill>
                <a:schemeClr val="tx2"/>
              </a:solidFill>
            </a:endParaRPr>
          </a:p>
          <a:p>
            <a:endParaRPr lang="fr-BE" sz="2200" dirty="0" smtClean="0">
              <a:solidFill>
                <a:schemeClr val="tx2"/>
              </a:solidFill>
            </a:endParaRPr>
          </a:p>
          <a:p>
            <a:endParaRPr lang="fr-BE" sz="1600" dirty="0" smtClean="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23</a:t>
            </a:fld>
            <a:endParaRPr lang="en-US" dirty="0"/>
          </a:p>
        </p:txBody>
      </p:sp>
      <p:pic>
        <p:nvPicPr>
          <p:cNvPr id="7" name="Image 6" descr="Conser.JPG"/>
          <p:cNvPicPr>
            <a:picLocks noChangeAspect="1"/>
          </p:cNvPicPr>
          <p:nvPr/>
        </p:nvPicPr>
        <p:blipFill>
          <a:blip r:embed="rId4" cstate="print"/>
          <a:stretch>
            <a:fillRect/>
          </a:stretch>
        </p:blipFill>
        <p:spPr>
          <a:xfrm>
            <a:off x="683568" y="3789040"/>
            <a:ext cx="7352308" cy="1209675"/>
          </a:xfrm>
          <a:prstGeom prst="rect">
            <a:avLst/>
          </a:prstGeom>
        </p:spPr>
      </p:pic>
    </p:spTree>
    <p:extLst>
      <p:ext uri="{BB962C8B-B14F-4D97-AF65-F5344CB8AC3E}">
        <p14:creationId xmlns:p14="http://schemas.microsoft.com/office/powerpoint/2010/main" val="1569759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enrichissement des données migrées</a:t>
            </a:r>
          </a:p>
        </p:txBody>
      </p:sp>
      <p:sp>
        <p:nvSpPr>
          <p:cNvPr id="3" name="Espace réservé du contenu 2"/>
          <p:cNvSpPr>
            <a:spLocks noGrp="1"/>
          </p:cNvSpPr>
          <p:nvPr>
            <p:ph idx="1"/>
          </p:nvPr>
        </p:nvSpPr>
        <p:spPr/>
        <p:txBody>
          <a:bodyPr>
            <a:normAutofit/>
          </a:bodyPr>
          <a:lstStyle/>
          <a:p>
            <a:r>
              <a:rPr lang="fr-BE" sz="2400" dirty="0" smtClean="0">
                <a:solidFill>
                  <a:schemeClr val="tx2"/>
                </a:solidFill>
              </a:rPr>
              <a:t>Un exemple : Brain and cognition – avant (dans SFX)</a:t>
            </a:r>
          </a:p>
          <a:p>
            <a:pPr>
              <a:buNone/>
            </a:pPr>
            <a:endParaRPr lang="fr-BE" sz="2400" dirty="0" smtClean="0">
              <a:solidFill>
                <a:schemeClr val="tx2"/>
              </a:solidFill>
            </a:endParaRPr>
          </a:p>
          <a:p>
            <a:endParaRPr lang="fr-BE" sz="2200" dirty="0" smtClean="0">
              <a:solidFill>
                <a:schemeClr val="tx2"/>
              </a:solidFill>
            </a:endParaRPr>
          </a:p>
          <a:p>
            <a:endParaRPr lang="fr-BE" sz="1600" dirty="0" smtClean="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60848"/>
            <a:ext cx="63055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382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enrichissement des données migrées</a:t>
            </a:r>
          </a:p>
        </p:txBody>
      </p:sp>
      <p:sp>
        <p:nvSpPr>
          <p:cNvPr id="3" name="Espace réservé du contenu 2"/>
          <p:cNvSpPr>
            <a:spLocks noGrp="1"/>
          </p:cNvSpPr>
          <p:nvPr>
            <p:ph idx="1"/>
          </p:nvPr>
        </p:nvSpPr>
        <p:spPr/>
        <p:txBody>
          <a:bodyPr>
            <a:normAutofit/>
          </a:bodyPr>
          <a:lstStyle/>
          <a:p>
            <a:r>
              <a:rPr lang="fr-BE" sz="2400" dirty="0" smtClean="0">
                <a:solidFill>
                  <a:schemeClr val="tx2"/>
                </a:solidFill>
              </a:rPr>
              <a:t>Un exemple : Brain and cognition – après (dans Primo, + d’infos)</a:t>
            </a:r>
          </a:p>
          <a:p>
            <a:pPr>
              <a:buNone/>
            </a:pPr>
            <a:endParaRPr lang="fr-BE" sz="2400" dirty="0" smtClean="0">
              <a:solidFill>
                <a:schemeClr val="tx2"/>
              </a:solidFill>
            </a:endParaRPr>
          </a:p>
          <a:p>
            <a:endParaRPr lang="fr-BE" sz="2200" dirty="0" smtClean="0">
              <a:solidFill>
                <a:schemeClr val="tx2"/>
              </a:solidFill>
            </a:endParaRPr>
          </a:p>
          <a:p>
            <a:endParaRPr lang="fr-BE" sz="1600" dirty="0" smtClean="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25</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862"/>
          <a:stretch/>
        </p:blipFill>
        <p:spPr bwMode="auto">
          <a:xfrm>
            <a:off x="2123728" y="1988840"/>
            <a:ext cx="4857750" cy="477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120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 et après</a:t>
            </a:r>
          </a:p>
        </p:txBody>
      </p:sp>
      <p:sp>
        <p:nvSpPr>
          <p:cNvPr id="3" name="Espace réservé du contenu 2"/>
          <p:cNvSpPr>
            <a:spLocks noGrp="1"/>
          </p:cNvSpPr>
          <p:nvPr>
            <p:ph idx="1"/>
          </p:nvPr>
        </p:nvSpPr>
        <p:spPr/>
        <p:txBody>
          <a:bodyPr>
            <a:normAutofit/>
          </a:bodyPr>
          <a:lstStyle/>
          <a:p>
            <a:pPr marL="114300" indent="0">
              <a:buNone/>
            </a:pPr>
            <a:endParaRPr lang="fr-BE" sz="2600" dirty="0">
              <a:solidFill>
                <a:schemeClr val="tx2"/>
              </a:solidFill>
            </a:endParaRPr>
          </a:p>
          <a:p>
            <a:r>
              <a:rPr lang="fr-BE" sz="2400" dirty="0" smtClean="0">
                <a:solidFill>
                  <a:schemeClr val="tx2"/>
                </a:solidFill>
              </a:rPr>
              <a:t>A ces données bibliographiques et d’accès, s’ajouteront progressivement nos commandes, prix, statistiques, informations de gestion, licences...</a:t>
            </a:r>
          </a:p>
          <a:p>
            <a:pPr lvl="1"/>
            <a:endParaRPr lang="fr-BE" sz="2200" dirty="0" smtClean="0">
              <a:solidFill>
                <a:schemeClr val="tx2"/>
              </a:solidFill>
            </a:endParaRPr>
          </a:p>
          <a:p>
            <a:endParaRPr lang="fr-BE" sz="1600" dirty="0" smtClean="0">
              <a:solidFill>
                <a:schemeClr val="tx2"/>
              </a:solidFill>
            </a:endParaRPr>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26</a:t>
            </a:fld>
            <a:endParaRPr lang="en-US" dirty="0"/>
          </a:p>
        </p:txBody>
      </p:sp>
    </p:spTree>
    <p:extLst>
      <p:ext uri="{BB962C8B-B14F-4D97-AF65-F5344CB8AC3E}">
        <p14:creationId xmlns:p14="http://schemas.microsoft.com/office/powerpoint/2010/main" val="3556320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&amp; Alma: recherche</a:t>
            </a:r>
            <a:endParaRPr lang="fr-BE" dirty="0"/>
          </a:p>
        </p:txBody>
      </p:sp>
      <p:sp>
        <p:nvSpPr>
          <p:cNvPr id="3" name="Espace réservé du contenu 2"/>
          <p:cNvSpPr>
            <a:spLocks noGrp="1"/>
          </p:cNvSpPr>
          <p:nvPr>
            <p:ph idx="1"/>
          </p:nvPr>
        </p:nvSpPr>
        <p:spPr/>
        <p:txBody>
          <a:bodyPr/>
          <a:lstStyle/>
          <a:p>
            <a:r>
              <a:rPr lang="fr-BE" dirty="0" smtClean="0"/>
              <a:t>Recherche simple/ avancée :</a:t>
            </a:r>
          </a:p>
          <a:p>
            <a:pPr lvl="1"/>
            <a:r>
              <a:rPr lang="fr-BE" dirty="0" smtClean="0"/>
              <a:t>Menu &gt; </a:t>
            </a:r>
            <a:r>
              <a:rPr lang="fr-BE" dirty="0" err="1" smtClean="0"/>
              <a:t>Repository</a:t>
            </a:r>
            <a:r>
              <a:rPr lang="fr-BE" dirty="0" smtClean="0"/>
              <a:t> </a:t>
            </a:r>
            <a:r>
              <a:rPr lang="fr-BE" dirty="0" err="1" smtClean="0"/>
              <a:t>Search</a:t>
            </a:r>
            <a:r>
              <a:rPr lang="fr-BE" dirty="0" smtClean="0"/>
              <a:t> ou barre de navigation</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2141984"/>
            <a:ext cx="3096344" cy="286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145" y="2141984"/>
            <a:ext cx="19907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1657610" y="2838847"/>
            <a:ext cx="1042181" cy="21602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
        <p:nvSpPr>
          <p:cNvPr id="22" name="Rectangle à coins arrondis 21"/>
          <p:cNvSpPr/>
          <p:nvPr/>
        </p:nvSpPr>
        <p:spPr>
          <a:xfrm>
            <a:off x="1655676" y="3933056"/>
            <a:ext cx="1152128" cy="21602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
        <p:nvSpPr>
          <p:cNvPr id="23" name="Rectangle à coins arrondis 22"/>
          <p:cNvSpPr/>
          <p:nvPr/>
        </p:nvSpPr>
        <p:spPr>
          <a:xfrm>
            <a:off x="1655676" y="4326235"/>
            <a:ext cx="1152128" cy="21602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
        <p:nvSpPr>
          <p:cNvPr id="24" name="Rectangle à coins arrondis 23"/>
          <p:cNvSpPr/>
          <p:nvPr/>
        </p:nvSpPr>
        <p:spPr>
          <a:xfrm>
            <a:off x="1650367" y="2348880"/>
            <a:ext cx="689385" cy="21602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graphicFrame>
        <p:nvGraphicFramePr>
          <p:cNvPr id="7" name="Tableau 6"/>
          <p:cNvGraphicFramePr>
            <a:graphicFrameLocks noGrp="1"/>
          </p:cNvGraphicFramePr>
          <p:nvPr>
            <p:extLst>
              <p:ext uri="{D42A27DB-BD31-4B8C-83A1-F6EECF244321}">
                <p14:modId xmlns:p14="http://schemas.microsoft.com/office/powerpoint/2010/main" val="1233909792"/>
              </p:ext>
            </p:extLst>
          </p:nvPr>
        </p:nvGraphicFramePr>
        <p:xfrm>
          <a:off x="1187624" y="5024203"/>
          <a:ext cx="6048672" cy="1463040"/>
        </p:xfrm>
        <a:graphic>
          <a:graphicData uri="http://schemas.openxmlformats.org/drawingml/2006/table">
            <a:tbl>
              <a:tblPr bandRow="1">
                <a:tableStyleId>{D27102A9-8310-4765-A935-A1911B00CA55}</a:tableStyleId>
              </a:tblPr>
              <a:tblGrid>
                <a:gridCol w="1008112"/>
                <a:gridCol w="2376264"/>
                <a:gridCol w="2664296"/>
              </a:tblGrid>
              <a:tr h="370840">
                <a:tc>
                  <a:txBody>
                    <a:bodyPr/>
                    <a:lstStyle/>
                    <a:p>
                      <a:r>
                        <a:rPr lang="fr-BE" sz="1600" b="1" dirty="0" smtClean="0">
                          <a:solidFill>
                            <a:schemeClr val="tx2"/>
                          </a:solidFill>
                        </a:rPr>
                        <a:t>MMS</a:t>
                      </a:r>
                      <a:endParaRPr lang="fr-BE" sz="1600" b="1" dirty="0">
                        <a:solidFill>
                          <a:schemeClr val="tx2"/>
                        </a:solidFill>
                      </a:endParaRPr>
                    </a:p>
                  </a:txBody>
                  <a:tcPr/>
                </a:tc>
                <a:tc>
                  <a:txBody>
                    <a:bodyPr/>
                    <a:lstStyle/>
                    <a:p>
                      <a:r>
                        <a:rPr lang="fr-BE" sz="1400" b="1" dirty="0" smtClean="0">
                          <a:solidFill>
                            <a:schemeClr val="tx2"/>
                          </a:solidFill>
                        </a:rPr>
                        <a:t>All </a:t>
                      </a:r>
                      <a:r>
                        <a:rPr lang="fr-BE" sz="1400" b="1" dirty="0" err="1" smtClean="0">
                          <a:solidFill>
                            <a:schemeClr val="tx2"/>
                          </a:solidFill>
                        </a:rPr>
                        <a:t>titles</a:t>
                      </a:r>
                      <a:r>
                        <a:rPr lang="fr-BE" sz="1400" b="1" dirty="0" smtClean="0">
                          <a:solidFill>
                            <a:schemeClr val="tx2"/>
                          </a:solidFill>
                        </a:rPr>
                        <a:t> : </a:t>
                      </a:r>
                      <a:r>
                        <a:rPr lang="fr-BE" sz="1400" dirty="0" smtClean="0">
                          <a:solidFill>
                            <a:schemeClr val="tx2"/>
                          </a:solidFill>
                        </a:rPr>
                        <a:t>recherche de notices bibliographiques</a:t>
                      </a:r>
                      <a:endParaRPr lang="fr-BE" sz="1400" dirty="0">
                        <a:solidFill>
                          <a:schemeClr val="tx2"/>
                        </a:solidFill>
                      </a:endParaRPr>
                    </a:p>
                  </a:txBody>
                  <a:tcPr/>
                </a:tc>
                <a:tc>
                  <a:txBody>
                    <a:bodyPr/>
                    <a:lstStyle/>
                    <a:p>
                      <a:r>
                        <a:rPr lang="fr-BE" sz="1400" b="1" dirty="0" err="1" smtClean="0">
                          <a:solidFill>
                            <a:schemeClr val="tx2"/>
                          </a:solidFill>
                        </a:rPr>
                        <a:t>Electronic</a:t>
                      </a:r>
                      <a:r>
                        <a:rPr lang="fr-BE" sz="1400" b="1" dirty="0" smtClean="0">
                          <a:solidFill>
                            <a:schemeClr val="tx2"/>
                          </a:solidFill>
                        </a:rPr>
                        <a:t> </a:t>
                      </a:r>
                      <a:r>
                        <a:rPr lang="fr-BE" sz="1400" b="1" dirty="0" err="1" smtClean="0">
                          <a:solidFill>
                            <a:schemeClr val="tx2"/>
                          </a:solidFill>
                        </a:rPr>
                        <a:t>titles</a:t>
                      </a:r>
                      <a:r>
                        <a:rPr lang="fr-BE" sz="1400" b="1" dirty="0" smtClean="0">
                          <a:solidFill>
                            <a:schemeClr val="tx2"/>
                          </a:solidFill>
                        </a:rPr>
                        <a:t>: </a:t>
                      </a:r>
                      <a:r>
                        <a:rPr lang="fr-BE" sz="1400" dirty="0" smtClean="0">
                          <a:solidFill>
                            <a:schemeClr val="tx2"/>
                          </a:solidFill>
                        </a:rPr>
                        <a:t>recherche de notices bibliographiques de ressources</a:t>
                      </a:r>
                      <a:r>
                        <a:rPr lang="fr-BE" sz="1400" baseline="0" dirty="0" smtClean="0">
                          <a:solidFill>
                            <a:schemeClr val="tx2"/>
                          </a:solidFill>
                        </a:rPr>
                        <a:t> électroniques</a:t>
                      </a:r>
                      <a:endParaRPr lang="fr-BE" sz="1400" dirty="0">
                        <a:solidFill>
                          <a:schemeClr val="tx2"/>
                        </a:solidFill>
                      </a:endParaRPr>
                    </a:p>
                  </a:txBody>
                  <a:tcPr/>
                </a:tc>
              </a:tr>
              <a:tr h="370840">
                <a:tc>
                  <a:txBody>
                    <a:bodyPr/>
                    <a:lstStyle/>
                    <a:p>
                      <a:r>
                        <a:rPr lang="fr-BE" sz="1600" b="1" dirty="0" smtClean="0">
                          <a:solidFill>
                            <a:schemeClr val="tx2"/>
                          </a:solidFill>
                        </a:rPr>
                        <a:t>Inventory</a:t>
                      </a:r>
                      <a:endParaRPr lang="fr-BE" sz="1600" b="1" dirty="0">
                        <a:solidFill>
                          <a:schemeClr val="tx2"/>
                        </a:solidFill>
                      </a:endParaRPr>
                    </a:p>
                  </a:txBody>
                  <a:tcPr/>
                </a:tc>
                <a:tc>
                  <a:txBody>
                    <a:bodyPr/>
                    <a:lstStyle/>
                    <a:p>
                      <a:r>
                        <a:rPr lang="fr-BE" sz="1400" b="1" dirty="0" err="1" smtClean="0">
                          <a:solidFill>
                            <a:schemeClr val="tx2"/>
                          </a:solidFill>
                        </a:rPr>
                        <a:t>Electronic</a:t>
                      </a:r>
                      <a:r>
                        <a:rPr lang="fr-BE" sz="1400" b="1" dirty="0" smtClean="0">
                          <a:solidFill>
                            <a:schemeClr val="tx2"/>
                          </a:solidFill>
                        </a:rPr>
                        <a:t> Portfolios: </a:t>
                      </a:r>
                      <a:r>
                        <a:rPr lang="fr-BE" sz="1400" dirty="0" smtClean="0">
                          <a:solidFill>
                            <a:schemeClr val="tx2"/>
                          </a:solidFill>
                        </a:rPr>
                        <a:t>recherche</a:t>
                      </a:r>
                      <a:r>
                        <a:rPr lang="fr-BE" sz="1400" baseline="0" dirty="0" smtClean="0">
                          <a:solidFill>
                            <a:schemeClr val="tx2"/>
                          </a:solidFill>
                        </a:rPr>
                        <a:t> au niveau des portfolios</a:t>
                      </a:r>
                      <a:endParaRPr lang="fr-BE" sz="1400" dirty="0">
                        <a:solidFill>
                          <a:schemeClr val="tx2"/>
                        </a:solidFill>
                      </a:endParaRPr>
                    </a:p>
                  </a:txBody>
                  <a:tcPr/>
                </a:tc>
                <a:tc>
                  <a:txBody>
                    <a:bodyPr/>
                    <a:lstStyle/>
                    <a:p>
                      <a:r>
                        <a:rPr lang="fr-BE" sz="1400" b="1" dirty="0" err="1" smtClean="0">
                          <a:solidFill>
                            <a:schemeClr val="tx2"/>
                          </a:solidFill>
                        </a:rPr>
                        <a:t>Electronic</a:t>
                      </a:r>
                      <a:r>
                        <a:rPr lang="fr-BE" sz="1400" b="1" dirty="0" smtClean="0">
                          <a:solidFill>
                            <a:schemeClr val="tx2"/>
                          </a:solidFill>
                        </a:rPr>
                        <a:t> Collections: </a:t>
                      </a:r>
                      <a:r>
                        <a:rPr lang="fr-BE" sz="1400" dirty="0" smtClean="0">
                          <a:solidFill>
                            <a:schemeClr val="tx2"/>
                          </a:solidFill>
                        </a:rPr>
                        <a:t>recherche au niveau</a:t>
                      </a:r>
                      <a:r>
                        <a:rPr lang="fr-BE" sz="1400" baseline="0" dirty="0" smtClean="0">
                          <a:solidFill>
                            <a:schemeClr val="tx2"/>
                          </a:solidFill>
                        </a:rPr>
                        <a:t> des collections</a:t>
                      </a:r>
                      <a:endParaRPr lang="fr-BE" sz="1400" dirty="0">
                        <a:solidFill>
                          <a:schemeClr val="tx2"/>
                        </a:solidFill>
                      </a:endParaRPr>
                    </a:p>
                  </a:txBody>
                  <a:tcPr/>
                </a:tc>
              </a:tr>
            </a:tbl>
          </a:graphicData>
        </a:graphic>
      </p:graphicFrame>
      <p:sp>
        <p:nvSpPr>
          <p:cNvPr id="25" name="Rectangle à coins arrondis 24"/>
          <p:cNvSpPr/>
          <p:nvPr/>
        </p:nvSpPr>
        <p:spPr>
          <a:xfrm>
            <a:off x="4662145" y="2361084"/>
            <a:ext cx="845959" cy="20382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
        <p:nvSpPr>
          <p:cNvPr id="26" name="Rectangle à coins arrondis 25"/>
          <p:cNvSpPr/>
          <p:nvPr/>
        </p:nvSpPr>
        <p:spPr>
          <a:xfrm>
            <a:off x="4662145" y="2717304"/>
            <a:ext cx="1494031" cy="20382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
        <p:nvSpPr>
          <p:cNvPr id="27" name="Rectangle à coins arrondis 26"/>
          <p:cNvSpPr/>
          <p:nvPr/>
        </p:nvSpPr>
        <p:spPr>
          <a:xfrm>
            <a:off x="4671327" y="3284984"/>
            <a:ext cx="1484849" cy="20382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4201819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recherche</a:t>
            </a:r>
            <a:endParaRPr lang="fr-BE" dirty="0"/>
          </a:p>
        </p:txBody>
      </p:sp>
      <p:sp>
        <p:nvSpPr>
          <p:cNvPr id="3" name="Espace réservé du contenu 2"/>
          <p:cNvSpPr>
            <a:spLocks noGrp="1"/>
          </p:cNvSpPr>
          <p:nvPr>
            <p:ph idx="1"/>
          </p:nvPr>
        </p:nvSpPr>
        <p:spPr>
          <a:xfrm>
            <a:off x="272394" y="1414915"/>
            <a:ext cx="7992888" cy="4988024"/>
          </a:xfrm>
        </p:spPr>
        <p:txBody>
          <a:bodyPr/>
          <a:lstStyle/>
          <a:p>
            <a:r>
              <a:rPr lang="fr-BE" dirty="0" smtClean="0"/>
              <a:t>Résultats</a:t>
            </a:r>
          </a:p>
          <a:p>
            <a:pPr lvl="1"/>
            <a:r>
              <a:rPr lang="fr-BE" dirty="0" smtClean="0"/>
              <a:t>« All </a:t>
            </a:r>
            <a:r>
              <a:rPr lang="fr-BE" dirty="0" err="1" smtClean="0"/>
              <a:t>titles</a:t>
            </a:r>
            <a:r>
              <a:rPr lang="fr-BE" dirty="0" smtClean="0"/>
              <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07"/>
          <a:stretch/>
        </p:blipFill>
        <p:spPr bwMode="auto">
          <a:xfrm>
            <a:off x="1704999" y="3165723"/>
            <a:ext cx="6524601" cy="134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H="1" flipV="1">
            <a:off x="1409454" y="4077072"/>
            <a:ext cx="1202450" cy="7574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57326" y="3782900"/>
            <a:ext cx="115212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Portfolios et collections</a:t>
            </a:r>
            <a:endParaRPr lang="fr-BE" sz="1200" b="1" dirty="0">
              <a:solidFill>
                <a:schemeClr val="tx2"/>
              </a:solidFill>
            </a:endParaRPr>
          </a:p>
        </p:txBody>
      </p:sp>
      <p:cxnSp>
        <p:nvCxnSpPr>
          <p:cNvPr id="10" name="Connecteur droit avec flèche 9"/>
          <p:cNvCxnSpPr/>
          <p:nvPr/>
        </p:nvCxnSpPr>
        <p:spPr>
          <a:xfrm flipV="1">
            <a:off x="2620686" y="2708548"/>
            <a:ext cx="0" cy="457175"/>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1" name="ZoneTexte 10"/>
          <p:cNvSpPr txBox="1"/>
          <p:nvPr/>
        </p:nvSpPr>
        <p:spPr>
          <a:xfrm>
            <a:off x="1704999" y="2434625"/>
            <a:ext cx="1898992"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Titre + accès à la notice BIB</a:t>
            </a:r>
            <a:endParaRPr lang="fr-BE" sz="1200" b="1" dirty="0">
              <a:solidFill>
                <a:schemeClr val="tx2"/>
              </a:solidFill>
            </a:endParaRPr>
          </a:p>
        </p:txBody>
      </p:sp>
      <p:cxnSp>
        <p:nvCxnSpPr>
          <p:cNvPr id="15" name="Connecteur droit avec flèche 14"/>
          <p:cNvCxnSpPr>
            <a:endCxn id="16" idx="2"/>
          </p:cNvCxnSpPr>
          <p:nvPr/>
        </p:nvCxnSpPr>
        <p:spPr>
          <a:xfrm flipV="1">
            <a:off x="5239395" y="2711624"/>
            <a:ext cx="108487" cy="61723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6" name="ZoneTexte 15"/>
          <p:cNvSpPr txBox="1"/>
          <p:nvPr/>
        </p:nvSpPr>
        <p:spPr>
          <a:xfrm>
            <a:off x="4771818" y="2434625"/>
            <a:ext cx="1152128"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Résumé BIB</a:t>
            </a:r>
            <a:endParaRPr lang="fr-BE" sz="1200" b="1" dirty="0">
              <a:solidFill>
                <a:schemeClr val="tx2"/>
              </a:solidFill>
            </a:endParaRPr>
          </a:p>
        </p:txBody>
      </p:sp>
      <p:cxnSp>
        <p:nvCxnSpPr>
          <p:cNvPr id="19" name="Connecteur droit avec flèche 18"/>
          <p:cNvCxnSpPr>
            <a:endCxn id="20" idx="0"/>
          </p:cNvCxnSpPr>
          <p:nvPr/>
        </p:nvCxnSpPr>
        <p:spPr>
          <a:xfrm flipH="1">
            <a:off x="930498" y="4459418"/>
            <a:ext cx="1121222" cy="48428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0" name="ZoneTexte 19"/>
          <p:cNvSpPr txBox="1"/>
          <p:nvPr/>
        </p:nvSpPr>
        <p:spPr>
          <a:xfrm>
            <a:off x="310046" y="4943699"/>
            <a:ext cx="1240904"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Menu </a:t>
            </a:r>
            <a:r>
              <a:rPr lang="fr-BE" sz="1200" b="1" dirty="0" err="1" smtClean="0">
                <a:solidFill>
                  <a:schemeClr val="tx2"/>
                </a:solidFill>
              </a:rPr>
              <a:t>UResolver</a:t>
            </a:r>
            <a:endParaRPr lang="fr-BE" sz="1200" b="1" dirty="0">
              <a:solidFill>
                <a:schemeClr val="tx2"/>
              </a:solidFill>
            </a:endParaRPr>
          </a:p>
        </p:txBody>
      </p:sp>
      <p:cxnSp>
        <p:nvCxnSpPr>
          <p:cNvPr id="21" name="Connecteur droit avec flèche 20"/>
          <p:cNvCxnSpPr/>
          <p:nvPr/>
        </p:nvCxnSpPr>
        <p:spPr>
          <a:xfrm flipH="1">
            <a:off x="2483768" y="4482785"/>
            <a:ext cx="201356" cy="727447"/>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2" name="ZoneTexte 21"/>
          <p:cNvSpPr txBox="1"/>
          <p:nvPr/>
        </p:nvSpPr>
        <p:spPr>
          <a:xfrm>
            <a:off x="1704999" y="5220698"/>
            <a:ext cx="157085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Création d’une PO line</a:t>
            </a:r>
          </a:p>
          <a:p>
            <a:r>
              <a:rPr lang="fr-BE" sz="1200" b="1" dirty="0" smtClean="0">
                <a:solidFill>
                  <a:schemeClr val="tx2"/>
                </a:solidFill>
              </a:rPr>
              <a:t>(</a:t>
            </a:r>
            <a:r>
              <a:rPr lang="fr-BE" sz="1200" b="1" dirty="0" err="1" smtClean="0">
                <a:solidFill>
                  <a:schemeClr val="tx2"/>
                </a:solidFill>
              </a:rPr>
              <a:t>Purchasing</a:t>
            </a:r>
            <a:r>
              <a:rPr lang="fr-BE" sz="1200" b="1" dirty="0" smtClean="0">
                <a:solidFill>
                  <a:schemeClr val="tx2"/>
                </a:solidFill>
              </a:rPr>
              <a:t> </a:t>
            </a:r>
            <a:r>
              <a:rPr lang="fr-BE" sz="1200" b="1" dirty="0" err="1">
                <a:solidFill>
                  <a:schemeClr val="tx2"/>
                </a:solidFill>
              </a:rPr>
              <a:t>O</a:t>
            </a:r>
            <a:r>
              <a:rPr lang="fr-BE" sz="1200" b="1" dirty="0" err="1" smtClean="0">
                <a:solidFill>
                  <a:schemeClr val="tx2"/>
                </a:solidFill>
              </a:rPr>
              <a:t>perator</a:t>
            </a:r>
            <a:r>
              <a:rPr lang="fr-BE" sz="1200" b="1" dirty="0" smtClean="0">
                <a:solidFill>
                  <a:schemeClr val="tx2"/>
                </a:solidFill>
              </a:rPr>
              <a:t>)</a:t>
            </a:r>
            <a:endParaRPr lang="fr-BE" sz="1200" b="1" dirty="0">
              <a:solidFill>
                <a:schemeClr val="tx2"/>
              </a:solidFill>
            </a:endParaRPr>
          </a:p>
        </p:txBody>
      </p:sp>
      <p:cxnSp>
        <p:nvCxnSpPr>
          <p:cNvPr id="23" name="Connecteur droit avec flèche 22"/>
          <p:cNvCxnSpPr/>
          <p:nvPr/>
        </p:nvCxnSpPr>
        <p:spPr>
          <a:xfrm>
            <a:off x="3378281" y="4470568"/>
            <a:ext cx="221868" cy="73966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4" name="ZoneTexte 23"/>
          <p:cNvSpPr txBox="1"/>
          <p:nvPr/>
        </p:nvSpPr>
        <p:spPr>
          <a:xfrm>
            <a:off x="3375358" y="5210232"/>
            <a:ext cx="42529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NA</a:t>
            </a:r>
            <a:endParaRPr lang="fr-BE" sz="1200" b="1" dirty="0">
              <a:solidFill>
                <a:schemeClr val="tx2"/>
              </a:solidFill>
            </a:endParaRPr>
          </a:p>
        </p:txBody>
      </p:sp>
      <p:cxnSp>
        <p:nvCxnSpPr>
          <p:cNvPr id="25" name="Connecteur droit avec flèche 24"/>
          <p:cNvCxnSpPr>
            <a:endCxn id="26" idx="0"/>
          </p:cNvCxnSpPr>
          <p:nvPr/>
        </p:nvCxnSpPr>
        <p:spPr>
          <a:xfrm>
            <a:off x="4181989" y="4459418"/>
            <a:ext cx="421226" cy="75081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6" name="ZoneTexte 25"/>
          <p:cNvSpPr txBox="1"/>
          <p:nvPr/>
        </p:nvSpPr>
        <p:spPr>
          <a:xfrm>
            <a:off x="3914638" y="5210232"/>
            <a:ext cx="137715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Création d’une demande du document (staff ou patron)</a:t>
            </a:r>
          </a:p>
          <a:p>
            <a:r>
              <a:rPr lang="fr-BE" sz="1200" b="1" dirty="0" smtClean="0">
                <a:solidFill>
                  <a:schemeClr val="tx2"/>
                </a:solidFill>
              </a:rPr>
              <a:t>(</a:t>
            </a:r>
            <a:r>
              <a:rPr lang="fr-BE" sz="1200" b="1" dirty="0" err="1" smtClean="0">
                <a:solidFill>
                  <a:schemeClr val="tx2"/>
                </a:solidFill>
              </a:rPr>
              <a:t>Fulfilment</a:t>
            </a:r>
            <a:r>
              <a:rPr lang="fr-BE" sz="1200" b="1" dirty="0" smtClean="0">
                <a:solidFill>
                  <a:schemeClr val="tx2"/>
                </a:solidFill>
              </a:rPr>
              <a:t> </a:t>
            </a:r>
            <a:r>
              <a:rPr lang="fr-BE" sz="1200" b="1" dirty="0">
                <a:solidFill>
                  <a:schemeClr val="tx2"/>
                </a:solidFill>
              </a:rPr>
              <a:t>Services </a:t>
            </a:r>
            <a:r>
              <a:rPr lang="fr-BE" sz="1200" b="1" dirty="0" err="1" smtClean="0">
                <a:solidFill>
                  <a:schemeClr val="tx2"/>
                </a:solidFill>
              </a:rPr>
              <a:t>Operator</a:t>
            </a:r>
            <a:r>
              <a:rPr lang="fr-BE" sz="1200" b="1" dirty="0" smtClean="0">
                <a:solidFill>
                  <a:schemeClr val="tx2"/>
                </a:solidFill>
              </a:rPr>
              <a:t>)</a:t>
            </a:r>
            <a:endParaRPr lang="fr-BE" sz="1200" b="1" dirty="0">
              <a:solidFill>
                <a:schemeClr val="tx2"/>
              </a:solidFill>
            </a:endParaRPr>
          </a:p>
        </p:txBody>
      </p:sp>
      <p:cxnSp>
        <p:nvCxnSpPr>
          <p:cNvPr id="27" name="Connecteur droit avec flèche 26"/>
          <p:cNvCxnSpPr>
            <a:endCxn id="28" idx="0"/>
          </p:cNvCxnSpPr>
          <p:nvPr/>
        </p:nvCxnSpPr>
        <p:spPr>
          <a:xfrm>
            <a:off x="5579898" y="4434638"/>
            <a:ext cx="422012" cy="78606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8" name="ZoneTexte 27"/>
          <p:cNvSpPr txBox="1"/>
          <p:nvPr/>
        </p:nvSpPr>
        <p:spPr>
          <a:xfrm>
            <a:off x="5425846" y="5220698"/>
            <a:ext cx="115212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Ajout à une liste de lecture</a:t>
            </a:r>
          </a:p>
          <a:p>
            <a:r>
              <a:rPr lang="fr-BE" sz="1200" b="1" dirty="0" smtClean="0">
                <a:solidFill>
                  <a:schemeClr val="tx2"/>
                </a:solidFill>
              </a:rPr>
              <a:t>(</a:t>
            </a:r>
            <a:r>
              <a:rPr lang="fr-BE" sz="1200" b="1" dirty="0" err="1" smtClean="0">
                <a:solidFill>
                  <a:schemeClr val="tx2"/>
                </a:solidFill>
              </a:rPr>
              <a:t>Fulfilment</a:t>
            </a:r>
            <a:r>
              <a:rPr lang="fr-BE" sz="1200" b="1" dirty="0" smtClean="0">
                <a:solidFill>
                  <a:schemeClr val="tx2"/>
                </a:solidFill>
              </a:rPr>
              <a:t> </a:t>
            </a:r>
            <a:r>
              <a:rPr lang="fr-BE" sz="1200" b="1" dirty="0" err="1" smtClean="0">
                <a:solidFill>
                  <a:schemeClr val="tx2"/>
                </a:solidFill>
              </a:rPr>
              <a:t>Operator</a:t>
            </a:r>
            <a:r>
              <a:rPr lang="fr-BE" sz="1200" b="1" dirty="0" smtClean="0">
                <a:solidFill>
                  <a:schemeClr val="tx2"/>
                </a:solidFill>
              </a:rPr>
              <a:t>)</a:t>
            </a:r>
            <a:endParaRPr lang="fr-BE" sz="1200" b="1" dirty="0">
              <a:solidFill>
                <a:schemeClr val="tx2"/>
              </a:solidFill>
            </a:endParaRPr>
          </a:p>
        </p:txBody>
      </p:sp>
      <p:cxnSp>
        <p:nvCxnSpPr>
          <p:cNvPr id="29" name="Connecteur droit avec flèche 28"/>
          <p:cNvCxnSpPr>
            <a:endCxn id="30" idx="0"/>
          </p:cNvCxnSpPr>
          <p:nvPr/>
        </p:nvCxnSpPr>
        <p:spPr>
          <a:xfrm>
            <a:off x="6693723" y="4459418"/>
            <a:ext cx="688577" cy="75081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0" name="ZoneTexte 29"/>
          <p:cNvSpPr txBox="1"/>
          <p:nvPr/>
        </p:nvSpPr>
        <p:spPr>
          <a:xfrm>
            <a:off x="6693723" y="5210232"/>
            <a:ext cx="13771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Accès à la liste des portfolios et leur collection</a:t>
            </a:r>
            <a:endParaRPr lang="fr-BE" sz="1200" b="1" dirty="0">
              <a:solidFill>
                <a:schemeClr val="tx2"/>
              </a:solidFill>
            </a:endParaRPr>
          </a:p>
        </p:txBody>
      </p:sp>
      <p:cxnSp>
        <p:nvCxnSpPr>
          <p:cNvPr id="31" name="Connecteur droit avec flèche 30"/>
          <p:cNvCxnSpPr/>
          <p:nvPr/>
        </p:nvCxnSpPr>
        <p:spPr>
          <a:xfrm flipV="1">
            <a:off x="7429491" y="3060889"/>
            <a:ext cx="0" cy="109193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2" name="ZoneTexte 31"/>
          <p:cNvSpPr txBox="1"/>
          <p:nvPr/>
        </p:nvSpPr>
        <p:spPr>
          <a:xfrm>
            <a:off x="6858328" y="1834460"/>
            <a:ext cx="1507265"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Pop-up comprenant quelques infos complémentaires, notamment le lien vers la licence associée</a:t>
            </a:r>
            <a:endParaRPr lang="fr-BE" sz="1200" b="1" dirty="0">
              <a:solidFill>
                <a:schemeClr val="tx2"/>
              </a:solidFill>
            </a:endParaRPr>
          </a:p>
        </p:txBody>
      </p:sp>
    </p:spTree>
    <p:extLst>
      <p:ext uri="{BB962C8B-B14F-4D97-AF65-F5344CB8AC3E}">
        <p14:creationId xmlns:p14="http://schemas.microsoft.com/office/powerpoint/2010/main" val="1784466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recherche</a:t>
            </a:r>
            <a:endParaRPr lang="fr-BE" dirty="0"/>
          </a:p>
        </p:txBody>
      </p:sp>
      <p:sp>
        <p:nvSpPr>
          <p:cNvPr id="3" name="Espace réservé du contenu 2"/>
          <p:cNvSpPr>
            <a:spLocks noGrp="1"/>
          </p:cNvSpPr>
          <p:nvPr>
            <p:ph idx="1"/>
          </p:nvPr>
        </p:nvSpPr>
        <p:spPr/>
        <p:txBody>
          <a:bodyPr/>
          <a:lstStyle/>
          <a:p>
            <a:r>
              <a:rPr lang="fr-BE" dirty="0" smtClean="0"/>
              <a:t>Résultats</a:t>
            </a:r>
          </a:p>
          <a:p>
            <a:pPr lvl="1"/>
            <a:r>
              <a:rPr lang="fr-BE" dirty="0" smtClean="0"/>
              <a:t>« </a:t>
            </a:r>
            <a:r>
              <a:rPr lang="fr-BE" dirty="0" err="1" smtClean="0"/>
              <a:t>Electronic</a:t>
            </a:r>
            <a:r>
              <a:rPr lang="fr-BE" dirty="0" smtClean="0"/>
              <a:t> </a:t>
            </a:r>
            <a:r>
              <a:rPr lang="fr-BE" dirty="0" err="1" smtClean="0"/>
              <a:t>Titles</a:t>
            </a:r>
            <a:r>
              <a:rPr lang="fr-BE" dirty="0" smtClean="0"/>
              <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425" y="3140968"/>
            <a:ext cx="61531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Connecteur droit avec flèche 32"/>
          <p:cNvCxnSpPr/>
          <p:nvPr/>
        </p:nvCxnSpPr>
        <p:spPr>
          <a:xfrm>
            <a:off x="2042255" y="3977116"/>
            <a:ext cx="0" cy="387986"/>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4" name="ZoneTexte 33"/>
          <p:cNvSpPr txBox="1"/>
          <p:nvPr/>
        </p:nvSpPr>
        <p:spPr>
          <a:xfrm>
            <a:off x="1489745" y="4426943"/>
            <a:ext cx="1858119"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400" b="1" dirty="0" smtClean="0">
                <a:solidFill>
                  <a:schemeClr val="tx2"/>
                </a:solidFill>
              </a:rPr>
              <a:t>Accès à la liste des collections et portfolios pour ce titre</a:t>
            </a:r>
            <a:endParaRPr lang="fr-BE" sz="1400" b="1" dirty="0">
              <a:solidFill>
                <a:schemeClr val="tx2"/>
              </a:solidFill>
            </a:endParaRPr>
          </a:p>
        </p:txBody>
      </p:sp>
    </p:spTree>
    <p:extLst>
      <p:ext uri="{BB962C8B-B14F-4D97-AF65-F5344CB8AC3E}">
        <p14:creationId xmlns:p14="http://schemas.microsoft.com/office/powerpoint/2010/main" val="78080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202155815"/>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56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recherche</a:t>
            </a:r>
            <a:endParaRPr lang="fr-BE" dirty="0"/>
          </a:p>
        </p:txBody>
      </p:sp>
      <p:sp>
        <p:nvSpPr>
          <p:cNvPr id="3" name="Espace réservé du contenu 2"/>
          <p:cNvSpPr>
            <a:spLocks noGrp="1"/>
          </p:cNvSpPr>
          <p:nvPr>
            <p:ph idx="1"/>
          </p:nvPr>
        </p:nvSpPr>
        <p:spPr/>
        <p:txBody>
          <a:bodyPr/>
          <a:lstStyle/>
          <a:p>
            <a:r>
              <a:rPr lang="fr-BE" dirty="0" smtClean="0"/>
              <a:t>Résultats</a:t>
            </a:r>
          </a:p>
          <a:p>
            <a:pPr lvl="1"/>
            <a:r>
              <a:rPr lang="fr-BE" dirty="0" smtClean="0"/>
              <a:t>« </a:t>
            </a:r>
            <a:r>
              <a:rPr lang="fr-BE" dirty="0" err="1" smtClean="0"/>
              <a:t>Electronic</a:t>
            </a:r>
            <a:r>
              <a:rPr lang="fr-BE" dirty="0" smtClean="0"/>
              <a:t> Portfolios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1" name="ZoneTexte 10"/>
          <p:cNvSpPr txBox="1"/>
          <p:nvPr/>
        </p:nvSpPr>
        <p:spPr>
          <a:xfrm>
            <a:off x="185195" y="4592623"/>
            <a:ext cx="1425569"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Interface d’édition du portfolio</a:t>
            </a:r>
          </a:p>
          <a:p>
            <a:r>
              <a:rPr lang="fr-BE" sz="1200" b="1" dirty="0" smtClean="0">
                <a:solidFill>
                  <a:schemeClr val="tx2"/>
                </a:solidFill>
              </a:rPr>
              <a:t>(</a:t>
            </a:r>
            <a:r>
              <a:rPr lang="fr-BE" sz="1200" b="1" dirty="0" err="1" smtClean="0">
                <a:solidFill>
                  <a:schemeClr val="tx2"/>
                </a:solidFill>
              </a:rPr>
              <a:t>Electronic</a:t>
            </a:r>
            <a:r>
              <a:rPr lang="fr-BE" sz="1200" b="1" dirty="0" smtClean="0">
                <a:solidFill>
                  <a:schemeClr val="tx2"/>
                </a:solidFill>
              </a:rPr>
              <a:t> Inventory </a:t>
            </a:r>
            <a:r>
              <a:rPr lang="fr-BE" sz="1200" b="1" dirty="0" err="1" smtClean="0">
                <a:solidFill>
                  <a:schemeClr val="tx2"/>
                </a:solidFill>
              </a:rPr>
              <a:t>Operator</a:t>
            </a:r>
            <a:r>
              <a:rPr lang="fr-BE" sz="1200" b="1" dirty="0" smtClean="0">
                <a:solidFill>
                  <a:schemeClr val="tx2"/>
                </a:solidFill>
              </a:rPr>
              <a:t>)</a:t>
            </a:r>
            <a:endParaRPr lang="fr-BE" sz="1200" b="1" dirty="0">
              <a:solidFill>
                <a:schemeClr val="tx2"/>
              </a:solidFill>
            </a:endParaRPr>
          </a:p>
        </p:txBody>
      </p:sp>
      <p:cxnSp>
        <p:nvCxnSpPr>
          <p:cNvPr id="12" name="Connecteur droit avec flèche 11"/>
          <p:cNvCxnSpPr>
            <a:endCxn id="13" idx="0"/>
          </p:cNvCxnSpPr>
          <p:nvPr/>
        </p:nvCxnSpPr>
        <p:spPr>
          <a:xfrm flipH="1">
            <a:off x="2231740" y="4279602"/>
            <a:ext cx="81837" cy="267193"/>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3" name="ZoneTexte 12"/>
          <p:cNvSpPr txBox="1"/>
          <p:nvPr/>
        </p:nvSpPr>
        <p:spPr>
          <a:xfrm>
            <a:off x="1763688" y="4546795"/>
            <a:ext cx="936104"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Activer/ désactiver le titre</a:t>
            </a:r>
            <a:endParaRPr lang="fr-BE" sz="1200" b="1" dirty="0">
              <a:solidFill>
                <a:schemeClr val="tx2"/>
              </a:solidFill>
            </a:endParaRPr>
          </a:p>
        </p:txBody>
      </p:sp>
      <p:cxnSp>
        <p:nvCxnSpPr>
          <p:cNvPr id="14" name="Connecteur droit avec flèche 13"/>
          <p:cNvCxnSpPr/>
          <p:nvPr/>
        </p:nvCxnSpPr>
        <p:spPr>
          <a:xfrm>
            <a:off x="3648150" y="4158471"/>
            <a:ext cx="0" cy="387986"/>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5" name="ZoneTexte 14"/>
          <p:cNvSpPr txBox="1"/>
          <p:nvPr/>
        </p:nvSpPr>
        <p:spPr>
          <a:xfrm>
            <a:off x="3067261" y="4546457"/>
            <a:ext cx="1136278"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Ajouter le titre à la liste des tâches d’activation </a:t>
            </a:r>
          </a:p>
          <a:p>
            <a:r>
              <a:rPr lang="fr-BE" sz="1200" b="1" dirty="0" smtClean="0">
                <a:solidFill>
                  <a:schemeClr val="tx2"/>
                </a:solidFill>
              </a:rPr>
              <a:t>(vérification)</a:t>
            </a:r>
            <a:endParaRPr lang="fr-BE" sz="1200" b="1" dirty="0">
              <a:solidFill>
                <a:schemeClr val="tx2"/>
              </a:solidFill>
            </a:endParaRPr>
          </a:p>
        </p:txBody>
      </p:sp>
      <p:cxnSp>
        <p:nvCxnSpPr>
          <p:cNvPr id="16" name="Connecteur droit avec flèche 15"/>
          <p:cNvCxnSpPr>
            <a:endCxn id="17" idx="0"/>
          </p:cNvCxnSpPr>
          <p:nvPr/>
        </p:nvCxnSpPr>
        <p:spPr>
          <a:xfrm>
            <a:off x="5076056" y="4279602"/>
            <a:ext cx="0" cy="266855"/>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7" name="ZoneTexte 16"/>
          <p:cNvSpPr txBox="1"/>
          <p:nvPr/>
        </p:nvSpPr>
        <p:spPr>
          <a:xfrm>
            <a:off x="4499992" y="4546457"/>
            <a:ext cx="115212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Tester l’accès (= « </a:t>
            </a:r>
            <a:r>
              <a:rPr lang="fr-BE" sz="1200" b="1" dirty="0" err="1" smtClean="0">
                <a:solidFill>
                  <a:schemeClr val="tx2"/>
                </a:solidFill>
              </a:rPr>
              <a:t>View</a:t>
            </a:r>
            <a:r>
              <a:rPr lang="fr-BE" sz="1200" b="1" dirty="0" smtClean="0">
                <a:solidFill>
                  <a:schemeClr val="tx2"/>
                </a:solidFill>
              </a:rPr>
              <a:t> </a:t>
            </a:r>
            <a:r>
              <a:rPr lang="fr-BE" sz="1200" b="1" dirty="0" err="1" smtClean="0">
                <a:solidFill>
                  <a:schemeClr val="tx2"/>
                </a:solidFill>
              </a:rPr>
              <a:t>it</a:t>
            </a:r>
            <a:r>
              <a:rPr lang="fr-BE" sz="1200" b="1" dirty="0" smtClean="0">
                <a:solidFill>
                  <a:schemeClr val="tx2"/>
                </a:solidFill>
              </a:rPr>
              <a:t>  »)</a:t>
            </a:r>
            <a:endParaRPr lang="fr-BE" sz="1200" b="1" dirty="0">
              <a:solidFill>
                <a:schemeClr val="tx2"/>
              </a:solidFill>
            </a:endParaRPr>
          </a:p>
        </p:txBody>
      </p:sp>
      <p:cxnSp>
        <p:nvCxnSpPr>
          <p:cNvPr id="18" name="Connecteur droit avec flèche 17"/>
          <p:cNvCxnSpPr>
            <a:endCxn id="19" idx="0"/>
          </p:cNvCxnSpPr>
          <p:nvPr/>
        </p:nvCxnSpPr>
        <p:spPr>
          <a:xfrm>
            <a:off x="6300192" y="4279602"/>
            <a:ext cx="288020" cy="266855"/>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9" name="ZoneTexte 18"/>
          <p:cNvSpPr txBox="1"/>
          <p:nvPr/>
        </p:nvSpPr>
        <p:spPr>
          <a:xfrm>
            <a:off x="6012160" y="4546457"/>
            <a:ext cx="1152103"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Contacter </a:t>
            </a:r>
            <a:r>
              <a:rPr lang="fr-BE" sz="1200" b="1" dirty="0" err="1" smtClean="0">
                <a:solidFill>
                  <a:schemeClr val="tx2"/>
                </a:solidFill>
              </a:rPr>
              <a:t>ExL</a:t>
            </a:r>
            <a:r>
              <a:rPr lang="fr-BE" sz="1200" b="1" dirty="0" smtClean="0">
                <a:solidFill>
                  <a:schemeClr val="tx2"/>
                </a:solidFill>
              </a:rPr>
              <a:t> pour ajout/ modification/ suppression CKB</a:t>
            </a:r>
            <a:endParaRPr lang="fr-BE" sz="1200" b="1" dirty="0">
              <a:solidFill>
                <a:schemeClr val="tx2"/>
              </a:solidFill>
            </a:endParaRPr>
          </a:p>
        </p:txBody>
      </p:sp>
      <p:sp>
        <p:nvSpPr>
          <p:cNvPr id="21" name="ZoneTexte 20"/>
          <p:cNvSpPr txBox="1"/>
          <p:nvPr/>
        </p:nvSpPr>
        <p:spPr>
          <a:xfrm>
            <a:off x="215432" y="2561480"/>
            <a:ext cx="91183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Portfolio et collection</a:t>
            </a:r>
            <a:endParaRPr lang="fr-BE" sz="1200" b="1" dirty="0">
              <a:solidFill>
                <a:schemeClr val="tx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935" y="2457102"/>
            <a:ext cx="6181579" cy="18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19"/>
          <p:cNvCxnSpPr/>
          <p:nvPr/>
        </p:nvCxnSpPr>
        <p:spPr>
          <a:xfrm flipH="1">
            <a:off x="1127263" y="2790081"/>
            <a:ext cx="455343" cy="0"/>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cxnSp>
        <p:nvCxnSpPr>
          <p:cNvPr id="10" name="Connecteur droit avec flèche 9"/>
          <p:cNvCxnSpPr>
            <a:endCxn id="11" idx="0"/>
          </p:cNvCxnSpPr>
          <p:nvPr/>
        </p:nvCxnSpPr>
        <p:spPr>
          <a:xfrm flipH="1">
            <a:off x="897980" y="4154236"/>
            <a:ext cx="712786" cy="438387"/>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2" name="ZoneTexte 21"/>
          <p:cNvSpPr txBox="1"/>
          <p:nvPr/>
        </p:nvSpPr>
        <p:spPr>
          <a:xfrm>
            <a:off x="4685931" y="1764167"/>
            <a:ext cx="1254221"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Accès au portfolio (visualisation)</a:t>
            </a:r>
            <a:endParaRPr lang="fr-BE" sz="1200" b="1" dirty="0">
              <a:solidFill>
                <a:schemeClr val="tx2"/>
              </a:solidFill>
            </a:endParaRPr>
          </a:p>
        </p:txBody>
      </p:sp>
      <p:cxnSp>
        <p:nvCxnSpPr>
          <p:cNvPr id="23" name="Connecteur droit avec flèche 22"/>
          <p:cNvCxnSpPr/>
          <p:nvPr/>
        </p:nvCxnSpPr>
        <p:spPr>
          <a:xfrm flipV="1">
            <a:off x="3721146" y="1967878"/>
            <a:ext cx="964785" cy="593602"/>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4" name="ZoneTexte 23"/>
          <p:cNvSpPr txBox="1"/>
          <p:nvPr/>
        </p:nvSpPr>
        <p:spPr>
          <a:xfrm>
            <a:off x="6782881" y="916414"/>
            <a:ext cx="150726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200" b="1" dirty="0" smtClean="0">
                <a:solidFill>
                  <a:schemeClr val="tx2"/>
                </a:solidFill>
              </a:rPr>
              <a:t>Pop-up comprenant quelques infos complémentaires, notamment le lien vers la licence associée, les </a:t>
            </a:r>
            <a:r>
              <a:rPr lang="fr-BE" sz="1200" b="1" dirty="0" err="1" smtClean="0">
                <a:solidFill>
                  <a:schemeClr val="tx2"/>
                </a:solidFill>
              </a:rPr>
              <a:t>stats</a:t>
            </a:r>
            <a:r>
              <a:rPr lang="fr-BE" sz="1200" b="1" dirty="0" smtClean="0">
                <a:solidFill>
                  <a:schemeClr val="tx2"/>
                </a:solidFill>
              </a:rPr>
              <a:t> d’usage</a:t>
            </a:r>
            <a:endParaRPr lang="fr-BE" sz="1200" b="1" dirty="0">
              <a:solidFill>
                <a:schemeClr val="tx2"/>
              </a:solidFill>
            </a:endParaRPr>
          </a:p>
        </p:txBody>
      </p:sp>
      <p:cxnSp>
        <p:nvCxnSpPr>
          <p:cNvPr id="25" name="Connecteur droit avec flèche 24"/>
          <p:cNvCxnSpPr>
            <a:endCxn id="24" idx="2"/>
          </p:cNvCxnSpPr>
          <p:nvPr/>
        </p:nvCxnSpPr>
        <p:spPr>
          <a:xfrm flipV="1">
            <a:off x="6948264" y="2301409"/>
            <a:ext cx="588250" cy="505864"/>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1366936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recherche</a:t>
            </a:r>
            <a:endParaRPr lang="fr-BE" dirty="0"/>
          </a:p>
        </p:txBody>
      </p:sp>
      <p:sp>
        <p:nvSpPr>
          <p:cNvPr id="3" name="Espace réservé du contenu 2"/>
          <p:cNvSpPr>
            <a:spLocks noGrp="1"/>
          </p:cNvSpPr>
          <p:nvPr>
            <p:ph idx="1"/>
          </p:nvPr>
        </p:nvSpPr>
        <p:spPr/>
        <p:txBody>
          <a:bodyPr/>
          <a:lstStyle/>
          <a:p>
            <a:r>
              <a:rPr lang="fr-BE" dirty="0" smtClean="0"/>
              <a:t>Résultats</a:t>
            </a:r>
          </a:p>
          <a:p>
            <a:pPr lvl="1"/>
            <a:r>
              <a:rPr lang="fr-BE" dirty="0" smtClean="0"/>
              <a:t>« </a:t>
            </a:r>
            <a:r>
              <a:rPr lang="fr-BE" dirty="0" err="1" smtClean="0"/>
              <a:t>Electronic</a:t>
            </a:r>
            <a:r>
              <a:rPr lang="fr-BE" dirty="0" smtClean="0"/>
              <a:t> Collections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cxnSp>
        <p:nvCxnSpPr>
          <p:cNvPr id="10" name="Connecteur droit avec flèche 9"/>
          <p:cNvCxnSpPr/>
          <p:nvPr/>
        </p:nvCxnSpPr>
        <p:spPr>
          <a:xfrm>
            <a:off x="827583" y="3324021"/>
            <a:ext cx="0" cy="387986"/>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1" name="ZoneTexte 10"/>
          <p:cNvSpPr txBox="1"/>
          <p:nvPr/>
        </p:nvSpPr>
        <p:spPr>
          <a:xfrm>
            <a:off x="107504" y="3712132"/>
            <a:ext cx="115212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Interface d’édition de la collection</a:t>
            </a:r>
          </a:p>
          <a:p>
            <a:r>
              <a:rPr lang="fr-BE" sz="1200" b="1" dirty="0" smtClean="0">
                <a:solidFill>
                  <a:schemeClr val="tx2"/>
                </a:solidFill>
              </a:rPr>
              <a:t>(</a:t>
            </a:r>
            <a:r>
              <a:rPr lang="fr-BE" sz="1200" b="1" dirty="0" err="1" smtClean="0">
                <a:solidFill>
                  <a:schemeClr val="tx2"/>
                </a:solidFill>
              </a:rPr>
              <a:t>Electronic</a:t>
            </a:r>
            <a:r>
              <a:rPr lang="fr-BE" sz="1200" b="1" dirty="0" smtClean="0">
                <a:solidFill>
                  <a:schemeClr val="tx2"/>
                </a:solidFill>
              </a:rPr>
              <a:t> Inventory </a:t>
            </a:r>
            <a:r>
              <a:rPr lang="fr-BE" sz="1200" b="1" dirty="0" err="1" smtClean="0">
                <a:solidFill>
                  <a:schemeClr val="tx2"/>
                </a:solidFill>
              </a:rPr>
              <a:t>Operator</a:t>
            </a:r>
            <a:r>
              <a:rPr lang="fr-BE" sz="1200" b="1" dirty="0" smtClean="0">
                <a:solidFill>
                  <a:schemeClr val="tx2"/>
                </a:solidFill>
              </a:rPr>
              <a:t>)</a:t>
            </a:r>
            <a:endParaRPr lang="fr-BE" sz="1200" b="1" dirty="0">
              <a:solidFill>
                <a:schemeClr val="tx2"/>
              </a:solidFill>
            </a:endParaRPr>
          </a:p>
        </p:txBody>
      </p:sp>
      <p:cxnSp>
        <p:nvCxnSpPr>
          <p:cNvPr id="12" name="Connecteur droit avec flèche 11"/>
          <p:cNvCxnSpPr/>
          <p:nvPr/>
        </p:nvCxnSpPr>
        <p:spPr>
          <a:xfrm>
            <a:off x="1331640" y="3402503"/>
            <a:ext cx="307690" cy="323888"/>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3" name="ZoneTexte 12"/>
          <p:cNvSpPr txBox="1"/>
          <p:nvPr/>
        </p:nvSpPr>
        <p:spPr>
          <a:xfrm>
            <a:off x="1439652" y="3726516"/>
            <a:ext cx="936104"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Effacer la collection </a:t>
            </a:r>
          </a:p>
          <a:p>
            <a:r>
              <a:rPr lang="fr-BE" sz="1200" b="1" dirty="0" smtClean="0">
                <a:solidFill>
                  <a:schemeClr val="tx2"/>
                </a:solidFill>
              </a:rPr>
              <a:t>(E.I.O. </a:t>
            </a:r>
            <a:r>
              <a:rPr lang="fr-BE" sz="1200" b="1" dirty="0">
                <a:solidFill>
                  <a:schemeClr val="tx2"/>
                </a:solidFill>
              </a:rPr>
              <a:t>E</a:t>
            </a:r>
            <a:r>
              <a:rPr lang="fr-BE" sz="1200" b="1" dirty="0" smtClean="0">
                <a:solidFill>
                  <a:schemeClr val="tx2"/>
                </a:solidFill>
              </a:rPr>
              <a:t>xtended)</a:t>
            </a:r>
            <a:endParaRPr lang="fr-BE" sz="1200" b="1" dirty="0">
              <a:solidFill>
                <a:schemeClr val="tx2"/>
              </a:solidFill>
            </a:endParaRPr>
          </a:p>
        </p:txBody>
      </p:sp>
      <p:cxnSp>
        <p:nvCxnSpPr>
          <p:cNvPr id="14" name="Connecteur droit avec flèche 13"/>
          <p:cNvCxnSpPr>
            <a:endCxn id="22" idx="0"/>
          </p:cNvCxnSpPr>
          <p:nvPr/>
        </p:nvCxnSpPr>
        <p:spPr>
          <a:xfrm>
            <a:off x="1907704" y="3351151"/>
            <a:ext cx="1080120" cy="360981"/>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cxnSp>
        <p:nvCxnSpPr>
          <p:cNvPr id="16" name="Connecteur droit avec flèche 15"/>
          <p:cNvCxnSpPr/>
          <p:nvPr/>
        </p:nvCxnSpPr>
        <p:spPr>
          <a:xfrm>
            <a:off x="3203848" y="3347609"/>
            <a:ext cx="792088" cy="364398"/>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7" name="ZoneTexte 16"/>
          <p:cNvSpPr txBox="1"/>
          <p:nvPr/>
        </p:nvSpPr>
        <p:spPr>
          <a:xfrm>
            <a:off x="3553036" y="3712007"/>
            <a:ext cx="115212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Liste des portfolios</a:t>
            </a:r>
            <a:endParaRPr lang="fr-BE" sz="1200" b="1" dirty="0">
              <a:solidFill>
                <a:schemeClr val="tx2"/>
              </a:solidFill>
            </a:endParaRPr>
          </a:p>
        </p:txBody>
      </p:sp>
      <p:cxnSp>
        <p:nvCxnSpPr>
          <p:cNvPr id="18" name="Connecteur droit avec flèche 17"/>
          <p:cNvCxnSpPr/>
          <p:nvPr/>
        </p:nvCxnSpPr>
        <p:spPr>
          <a:xfrm>
            <a:off x="5940140" y="3338405"/>
            <a:ext cx="0" cy="387986"/>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19" name="ZoneTexte 18"/>
          <p:cNvSpPr txBox="1"/>
          <p:nvPr/>
        </p:nvSpPr>
        <p:spPr>
          <a:xfrm>
            <a:off x="5364088" y="3726391"/>
            <a:ext cx="115210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Editeur de service lié à la collection</a:t>
            </a:r>
          </a:p>
          <a:p>
            <a:r>
              <a:rPr lang="fr-BE" sz="1200" b="1" dirty="0" smtClean="0">
                <a:solidFill>
                  <a:schemeClr val="tx2"/>
                </a:solidFill>
              </a:rPr>
              <a:t>(E.I.O.)</a:t>
            </a:r>
            <a:endParaRPr lang="fr-BE" sz="1200" b="1" dirty="0">
              <a:solidFill>
                <a:schemeClr val="tx2"/>
              </a:solidFill>
            </a:endParaRPr>
          </a:p>
        </p:txBody>
      </p:sp>
      <p:sp>
        <p:nvSpPr>
          <p:cNvPr id="21" name="ZoneTexte 20"/>
          <p:cNvSpPr txBox="1"/>
          <p:nvPr/>
        </p:nvSpPr>
        <p:spPr>
          <a:xfrm>
            <a:off x="4211960" y="2044759"/>
            <a:ext cx="93610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Type collection et service</a:t>
            </a:r>
            <a:endParaRPr lang="fr-BE" sz="1200" b="1" dirty="0">
              <a:solidFill>
                <a:schemeClr val="tx2"/>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22" y="2731021"/>
            <a:ext cx="7800383" cy="67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2555776" y="3712132"/>
            <a:ext cx="8640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Infos collection complètes</a:t>
            </a:r>
            <a:endParaRPr lang="fr-BE" sz="1200" b="1" dirty="0">
              <a:solidFill>
                <a:schemeClr val="tx2"/>
              </a:solidFill>
            </a:endParaRPr>
          </a:p>
        </p:txBody>
      </p:sp>
      <p:cxnSp>
        <p:nvCxnSpPr>
          <p:cNvPr id="20" name="Connecteur droit avec flèche 19"/>
          <p:cNvCxnSpPr/>
          <p:nvPr/>
        </p:nvCxnSpPr>
        <p:spPr>
          <a:xfrm flipV="1">
            <a:off x="3746748" y="2641643"/>
            <a:ext cx="465212" cy="283302"/>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3" name="ZoneTexte 22"/>
          <p:cNvSpPr txBox="1"/>
          <p:nvPr/>
        </p:nvSpPr>
        <p:spPr>
          <a:xfrm>
            <a:off x="1835696" y="2229425"/>
            <a:ext cx="1604075"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b="1" dirty="0" smtClean="0">
                <a:solidFill>
                  <a:schemeClr val="tx2"/>
                </a:solidFill>
              </a:rPr>
              <a:t>Accès à la collection (visualisation)</a:t>
            </a:r>
            <a:endParaRPr lang="fr-BE" sz="1200" b="1" dirty="0">
              <a:solidFill>
                <a:schemeClr val="tx2"/>
              </a:solidFill>
            </a:endParaRPr>
          </a:p>
        </p:txBody>
      </p:sp>
      <p:cxnSp>
        <p:nvCxnSpPr>
          <p:cNvPr id="24" name="Connecteur droit avec flèche 23"/>
          <p:cNvCxnSpPr/>
          <p:nvPr/>
        </p:nvCxnSpPr>
        <p:spPr>
          <a:xfrm flipV="1">
            <a:off x="1427076" y="2460258"/>
            <a:ext cx="408620" cy="362770"/>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2435159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recherche avancée</a:t>
            </a:r>
            <a:endParaRPr lang="fr-BE" dirty="0"/>
          </a:p>
        </p:txBody>
      </p:sp>
      <p:sp>
        <p:nvSpPr>
          <p:cNvPr id="3" name="Espace réservé du contenu 2"/>
          <p:cNvSpPr>
            <a:spLocks noGrp="1"/>
          </p:cNvSpPr>
          <p:nvPr>
            <p:ph idx="1"/>
          </p:nvPr>
        </p:nvSpPr>
        <p:spPr/>
        <p:txBody>
          <a:bodyPr/>
          <a:lstStyle/>
          <a:p>
            <a:r>
              <a:rPr lang="fr-BE" dirty="0" smtClean="0"/>
              <a:t>All </a:t>
            </a:r>
            <a:r>
              <a:rPr lang="fr-BE" dirty="0" err="1" smtClean="0"/>
              <a:t>titles</a:t>
            </a:r>
            <a:r>
              <a:rPr lang="fr-BE" dirty="0" smtClean="0"/>
              <a:t> </a:t>
            </a:r>
            <a:r>
              <a:rPr lang="fr-BE" dirty="0" smtClean="0">
                <a:sym typeface="Wingdings" panose="05000000000000000000" pitchFamily="2" charset="2"/>
              </a:rPr>
              <a:t> Dépend de la qualité de la notice MARC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33" t="27706" r="20753" b="19999"/>
          <a:stretch/>
        </p:blipFill>
        <p:spPr bwMode="auto">
          <a:xfrm>
            <a:off x="251520" y="1844824"/>
            <a:ext cx="7992888" cy="427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843808" y="2276872"/>
            <a:ext cx="4608512" cy="3231654"/>
          </a:xfrm>
          <a:prstGeom prst="rect">
            <a:avLst/>
          </a:prstGeom>
          <a:noFill/>
          <a:ln w="19050">
            <a:solidFill>
              <a:schemeClr val="tx2"/>
            </a:solidFill>
          </a:ln>
        </p:spPr>
        <p:txBody>
          <a:bodyPr wrap="square" rtlCol="0">
            <a:spAutoFit/>
          </a:bodyPr>
          <a:lstStyle/>
          <a:p>
            <a:r>
              <a:rPr lang="en-US" sz="1200" dirty="0" smtClean="0">
                <a:solidFill>
                  <a:srgbClr val="FF0000"/>
                </a:solidFill>
              </a:rPr>
              <a:t>ISSN :</a:t>
            </a:r>
            <a:r>
              <a:rPr lang="en-US" sz="1200" dirty="0" smtClean="0"/>
              <a:t> ISSN et/</a:t>
            </a:r>
            <a:r>
              <a:rPr lang="en-US" sz="1200" dirty="0" err="1" smtClean="0"/>
              <a:t>ou</a:t>
            </a:r>
            <a:r>
              <a:rPr lang="en-US" sz="1200" dirty="0" smtClean="0"/>
              <a:t> </a:t>
            </a:r>
            <a:r>
              <a:rPr lang="en-US" sz="1200" dirty="0" err="1" smtClean="0"/>
              <a:t>eISSN</a:t>
            </a:r>
            <a:r>
              <a:rPr lang="en-US" sz="1200" dirty="0" smtClean="0"/>
              <a:t> (</a:t>
            </a:r>
            <a:r>
              <a:rPr lang="en-US" sz="1200" dirty="0" err="1" smtClean="0"/>
              <a:t>selon</a:t>
            </a:r>
            <a:r>
              <a:rPr lang="en-US" sz="1200" dirty="0" smtClean="0"/>
              <a:t> notice MARC)</a:t>
            </a:r>
          </a:p>
          <a:p>
            <a:r>
              <a:rPr lang="en-US" sz="1200" dirty="0" smtClean="0">
                <a:solidFill>
                  <a:srgbClr val="FF0000"/>
                </a:solidFill>
              </a:rPr>
              <a:t>ISBN </a:t>
            </a:r>
            <a:r>
              <a:rPr lang="en-US" sz="1200" dirty="0" smtClean="0"/>
              <a:t>: ISBN et/</a:t>
            </a:r>
            <a:r>
              <a:rPr lang="en-US" sz="1200" dirty="0" err="1" smtClean="0"/>
              <a:t>ou</a:t>
            </a:r>
            <a:r>
              <a:rPr lang="en-US" sz="1200" dirty="0" smtClean="0"/>
              <a:t> </a:t>
            </a:r>
            <a:r>
              <a:rPr lang="en-US" sz="1200" dirty="0" err="1" smtClean="0"/>
              <a:t>eISBN</a:t>
            </a:r>
            <a:r>
              <a:rPr lang="en-US" sz="1200" dirty="0" smtClean="0"/>
              <a:t> (</a:t>
            </a:r>
            <a:r>
              <a:rPr lang="en-US" sz="1200" dirty="0" err="1" smtClean="0"/>
              <a:t>selon</a:t>
            </a:r>
            <a:r>
              <a:rPr lang="en-US" sz="1200" dirty="0" smtClean="0"/>
              <a:t> notice MARC)</a:t>
            </a:r>
          </a:p>
          <a:p>
            <a:r>
              <a:rPr lang="en-US" sz="1200" dirty="0" smtClean="0">
                <a:solidFill>
                  <a:srgbClr val="FF0000"/>
                </a:solidFill>
              </a:rPr>
              <a:t>ISSN-link:</a:t>
            </a:r>
            <a:r>
              <a:rPr lang="en-US" sz="1200" dirty="0" smtClean="0"/>
              <a:t> ISSN-L (</a:t>
            </a:r>
            <a:r>
              <a:rPr lang="en-US" sz="1200" dirty="0" err="1" smtClean="0"/>
              <a:t>selon</a:t>
            </a:r>
            <a:r>
              <a:rPr lang="en-US" sz="1200" dirty="0" smtClean="0"/>
              <a:t> notice MARC: </a:t>
            </a:r>
            <a:r>
              <a:rPr lang="en-US" sz="1200" dirty="0" err="1" smtClean="0"/>
              <a:t>souvent</a:t>
            </a:r>
            <a:r>
              <a:rPr lang="en-US" sz="1200" dirty="0" smtClean="0"/>
              <a:t> vide)</a:t>
            </a:r>
          </a:p>
          <a:p>
            <a:endParaRPr lang="en-US" sz="1200" dirty="0"/>
          </a:p>
          <a:p>
            <a:r>
              <a:rPr lang="en-US" sz="1200" dirty="0" smtClean="0">
                <a:solidFill>
                  <a:srgbClr val="FF0000"/>
                </a:solidFill>
              </a:rPr>
              <a:t>Collection:</a:t>
            </a:r>
            <a:r>
              <a:rPr lang="en-US" sz="1200" dirty="0" smtClean="0"/>
              <a:t> &lt;&gt; Electronic Collection !</a:t>
            </a:r>
          </a:p>
          <a:p>
            <a:endParaRPr lang="en-US" sz="1200" dirty="0"/>
          </a:p>
          <a:p>
            <a:r>
              <a:rPr lang="en-US" sz="1200" b="1" dirty="0">
                <a:solidFill>
                  <a:schemeClr val="tx2"/>
                </a:solidFill>
              </a:rPr>
              <a:t>Physical Description</a:t>
            </a:r>
            <a:r>
              <a:rPr lang="en-US" sz="1200" dirty="0" smtClean="0"/>
              <a:t> (MARC 007) = “Electronic resource”</a:t>
            </a:r>
          </a:p>
          <a:p>
            <a:r>
              <a:rPr lang="en-US" sz="1200" b="1" dirty="0">
                <a:solidFill>
                  <a:schemeClr val="tx2"/>
                </a:solidFill>
              </a:rPr>
              <a:t>Genre form </a:t>
            </a:r>
            <a:r>
              <a:rPr lang="en-US" sz="1200" dirty="0" smtClean="0"/>
              <a:t>(MARC 600-699v) ex: “database’ </a:t>
            </a:r>
            <a:r>
              <a:rPr lang="en-US" sz="1200" dirty="0" err="1" smtClean="0"/>
              <a:t>ou</a:t>
            </a:r>
            <a:r>
              <a:rPr lang="en-US" sz="1200" dirty="0" smtClean="0"/>
              <a:t> “base de </a:t>
            </a:r>
            <a:r>
              <a:rPr lang="en-US" sz="1200" dirty="0" err="1" smtClean="0"/>
              <a:t>données</a:t>
            </a:r>
            <a:r>
              <a:rPr lang="en-US" sz="1200" dirty="0" smtClean="0"/>
              <a:t>”</a:t>
            </a:r>
          </a:p>
          <a:p>
            <a:r>
              <a:rPr lang="en-US" sz="1200" b="1" dirty="0">
                <a:solidFill>
                  <a:schemeClr val="tx2"/>
                </a:solidFill>
              </a:rPr>
              <a:t>Material  type </a:t>
            </a:r>
            <a:r>
              <a:rPr lang="en-US" sz="1200" dirty="0" smtClean="0"/>
              <a:t>(MARC LDR 6) = “computer file”</a:t>
            </a:r>
          </a:p>
          <a:p>
            <a:r>
              <a:rPr lang="en-US" sz="1200" b="1" dirty="0">
                <a:solidFill>
                  <a:schemeClr val="tx2"/>
                </a:solidFill>
              </a:rPr>
              <a:t>Medium type </a:t>
            </a:r>
            <a:r>
              <a:rPr lang="en-US" sz="1200" dirty="0" smtClean="0"/>
              <a:t>(MARC 245h) = “electronic resource”</a:t>
            </a:r>
          </a:p>
          <a:p>
            <a:pPr marL="171450" indent="-171450">
              <a:buFont typeface="Wingdings" pitchFamily="2" charset="2"/>
              <a:buChar char="à"/>
            </a:pPr>
            <a:r>
              <a:rPr lang="en-US" sz="1200" dirty="0" smtClean="0">
                <a:solidFill>
                  <a:srgbClr val="FF0000"/>
                </a:solidFill>
                <a:sym typeface="Wingdings" panose="05000000000000000000" pitchFamily="2" charset="2"/>
              </a:rPr>
              <a:t>Pas toujours complété! </a:t>
            </a:r>
          </a:p>
          <a:p>
            <a:pPr marL="171450" indent="-171450">
              <a:buFont typeface="Wingdings" pitchFamily="2" charset="2"/>
              <a:buChar char="à"/>
            </a:pPr>
            <a:r>
              <a:rPr lang="en-US" sz="1200" dirty="0" smtClean="0">
                <a:solidFill>
                  <a:srgbClr val="FF0000"/>
                </a:solidFill>
                <a:sym typeface="Wingdings" panose="05000000000000000000" pitchFamily="2" charset="2"/>
              </a:rPr>
              <a:t>Bruit </a:t>
            </a:r>
            <a:r>
              <a:rPr lang="en-US" sz="1200" dirty="0" err="1" smtClean="0">
                <a:solidFill>
                  <a:srgbClr val="FF0000"/>
                </a:solidFill>
                <a:sym typeface="Wingdings" panose="05000000000000000000" pitchFamily="2" charset="2"/>
              </a:rPr>
              <a:t>si</a:t>
            </a:r>
            <a:r>
              <a:rPr lang="en-US" sz="1200" dirty="0" smtClean="0">
                <a:solidFill>
                  <a:srgbClr val="FF0000"/>
                </a:solidFill>
                <a:sym typeface="Wingdings" panose="05000000000000000000" pitchFamily="2" charset="2"/>
              </a:rPr>
              <a:t> </a:t>
            </a:r>
            <a:r>
              <a:rPr lang="en-US" sz="1200" dirty="0" err="1" smtClean="0">
                <a:solidFill>
                  <a:srgbClr val="FF0000"/>
                </a:solidFill>
                <a:sym typeface="Wingdings" panose="05000000000000000000" pitchFamily="2" charset="2"/>
              </a:rPr>
              <a:t>même</a:t>
            </a:r>
            <a:r>
              <a:rPr lang="en-US" sz="1200" dirty="0" smtClean="0">
                <a:solidFill>
                  <a:srgbClr val="FF0000"/>
                </a:solidFill>
                <a:sym typeface="Wingdings" panose="05000000000000000000" pitchFamily="2" charset="2"/>
              </a:rPr>
              <a:t> notice pour la </a:t>
            </a:r>
            <a:r>
              <a:rPr lang="en-US" sz="1200" dirty="0" err="1" smtClean="0">
                <a:solidFill>
                  <a:srgbClr val="FF0000"/>
                </a:solidFill>
                <a:sym typeface="Wingdings" panose="05000000000000000000" pitchFamily="2" charset="2"/>
              </a:rPr>
              <a:t>ressource</a:t>
            </a:r>
            <a:r>
              <a:rPr lang="en-US" sz="1200" dirty="0" smtClean="0">
                <a:solidFill>
                  <a:srgbClr val="FF0000"/>
                </a:solidFill>
                <a:sym typeface="Wingdings" panose="05000000000000000000" pitchFamily="2" charset="2"/>
              </a:rPr>
              <a:t> </a:t>
            </a:r>
            <a:r>
              <a:rPr lang="en-US" sz="1200" dirty="0" err="1" smtClean="0">
                <a:solidFill>
                  <a:srgbClr val="FF0000"/>
                </a:solidFill>
                <a:sym typeface="Wingdings" panose="05000000000000000000" pitchFamily="2" charset="2"/>
              </a:rPr>
              <a:t>électronique</a:t>
            </a:r>
            <a:r>
              <a:rPr lang="en-US" sz="1200" dirty="0" smtClean="0">
                <a:solidFill>
                  <a:srgbClr val="FF0000"/>
                </a:solidFill>
                <a:sym typeface="Wingdings" panose="05000000000000000000" pitchFamily="2" charset="2"/>
              </a:rPr>
              <a:t> et la </a:t>
            </a:r>
            <a:r>
              <a:rPr lang="en-US" sz="1200" dirty="0" err="1" smtClean="0">
                <a:solidFill>
                  <a:srgbClr val="FF0000"/>
                </a:solidFill>
                <a:sym typeface="Wingdings" panose="05000000000000000000" pitchFamily="2" charset="2"/>
              </a:rPr>
              <a:t>ressource</a:t>
            </a:r>
            <a:r>
              <a:rPr lang="en-US" sz="1200" dirty="0" smtClean="0">
                <a:solidFill>
                  <a:srgbClr val="FF0000"/>
                </a:solidFill>
                <a:sym typeface="Wingdings" panose="05000000000000000000" pitchFamily="2" charset="2"/>
              </a:rPr>
              <a:t> </a:t>
            </a:r>
            <a:r>
              <a:rPr lang="en-US" sz="1200" dirty="0" err="1" smtClean="0">
                <a:solidFill>
                  <a:srgbClr val="FF0000"/>
                </a:solidFill>
                <a:sym typeface="Wingdings" panose="05000000000000000000" pitchFamily="2" charset="2"/>
              </a:rPr>
              <a:t>imprimée</a:t>
            </a:r>
            <a:endParaRPr lang="en-US" sz="1200" dirty="0" smtClean="0">
              <a:solidFill>
                <a:srgbClr val="FF0000"/>
              </a:solidFill>
            </a:endParaRPr>
          </a:p>
          <a:p>
            <a:endParaRPr lang="fr-BE" sz="1200" b="1" dirty="0" smtClean="0">
              <a:solidFill>
                <a:schemeClr val="tx2"/>
              </a:solidFill>
            </a:endParaRPr>
          </a:p>
          <a:p>
            <a:r>
              <a:rPr lang="fr-BE" sz="1200" b="1" dirty="0" err="1" smtClean="0">
                <a:solidFill>
                  <a:schemeClr val="tx2"/>
                </a:solidFill>
              </a:rPr>
              <a:t>Electronic</a:t>
            </a:r>
            <a:r>
              <a:rPr lang="fr-BE" sz="1200" b="1" dirty="0" smtClean="0">
                <a:solidFill>
                  <a:schemeClr val="tx2"/>
                </a:solidFill>
              </a:rPr>
              <a:t> location and note </a:t>
            </a:r>
            <a:r>
              <a:rPr lang="fr-BE" sz="1200" dirty="0"/>
              <a:t>(MARC 856 </a:t>
            </a:r>
            <a:r>
              <a:rPr lang="fr-BE" sz="1200" dirty="0" err="1"/>
              <a:t>u,z</a:t>
            </a:r>
            <a:r>
              <a:rPr lang="fr-BE" sz="1200" dirty="0" smtClean="0"/>
              <a:t>) = url et note</a:t>
            </a:r>
          </a:p>
          <a:p>
            <a:r>
              <a:rPr lang="en-US" sz="1200" dirty="0" smtClean="0">
                <a:solidFill>
                  <a:srgbClr val="FF0000"/>
                </a:solidFill>
                <a:sym typeface="Wingdings" panose="05000000000000000000" pitchFamily="2" charset="2"/>
              </a:rPr>
              <a:t> Pas </a:t>
            </a:r>
            <a:r>
              <a:rPr lang="en-US" sz="1200" dirty="0">
                <a:solidFill>
                  <a:srgbClr val="FF0000"/>
                </a:solidFill>
                <a:sym typeface="Wingdings" panose="05000000000000000000" pitchFamily="2" charset="2"/>
              </a:rPr>
              <a:t>toujours complété! </a:t>
            </a:r>
            <a:r>
              <a:rPr lang="en-US" sz="1200" dirty="0" smtClean="0">
                <a:solidFill>
                  <a:srgbClr val="FF0000"/>
                </a:solidFill>
                <a:sym typeface="Wingdings" panose="05000000000000000000" pitchFamily="2" charset="2"/>
              </a:rPr>
              <a:t>(12 notices de livre)</a:t>
            </a:r>
            <a:endParaRPr lang="en-US" sz="1200" dirty="0">
              <a:solidFill>
                <a:srgbClr val="FF0000"/>
              </a:solidFill>
              <a:sym typeface="Wingdings" panose="05000000000000000000" pitchFamily="2" charset="2"/>
            </a:endParaRPr>
          </a:p>
          <a:p>
            <a:endParaRPr lang="fr-BE" sz="1200" dirty="0"/>
          </a:p>
        </p:txBody>
      </p:sp>
    </p:spTree>
    <p:extLst>
      <p:ext uri="{BB962C8B-B14F-4D97-AF65-F5344CB8AC3E}">
        <p14:creationId xmlns:p14="http://schemas.microsoft.com/office/powerpoint/2010/main" val="1898663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eResources</a:t>
            </a:r>
            <a:r>
              <a:rPr lang="fr-BE" dirty="0"/>
              <a:t>: </a:t>
            </a:r>
            <a:r>
              <a:rPr lang="fr-BE" dirty="0" smtClean="0"/>
              <a:t>recherche avancée</a:t>
            </a:r>
            <a:endParaRPr lang="fr-BE" dirty="0"/>
          </a:p>
        </p:txBody>
      </p:sp>
      <p:sp>
        <p:nvSpPr>
          <p:cNvPr id="3" name="Espace réservé du contenu 2"/>
          <p:cNvSpPr>
            <a:spLocks noGrp="1"/>
          </p:cNvSpPr>
          <p:nvPr>
            <p:ph idx="1"/>
          </p:nvPr>
        </p:nvSpPr>
        <p:spPr/>
        <p:txBody>
          <a:bodyPr/>
          <a:lstStyle/>
          <a:p>
            <a:r>
              <a:rPr lang="fr-BE" dirty="0" err="1" smtClean="0"/>
              <a:t>Electronic</a:t>
            </a:r>
            <a:r>
              <a:rPr lang="fr-BE" dirty="0" smtClean="0"/>
              <a:t> </a:t>
            </a:r>
            <a:r>
              <a:rPr lang="fr-BE" dirty="0" err="1" smtClean="0"/>
              <a:t>titles</a:t>
            </a:r>
            <a:r>
              <a:rPr lang="fr-BE" dirty="0" smtClean="0"/>
              <a:t> / </a:t>
            </a:r>
            <a:r>
              <a:rPr lang="fr-BE" dirty="0" err="1" smtClean="0"/>
              <a:t>Electronic</a:t>
            </a:r>
            <a:r>
              <a:rPr lang="fr-BE" dirty="0" smtClean="0"/>
              <a:t> Collection / </a:t>
            </a:r>
            <a:r>
              <a:rPr lang="fr-BE" dirty="0" err="1" smtClean="0"/>
              <a:t>Electronic</a:t>
            </a:r>
            <a:r>
              <a:rPr lang="fr-BE" dirty="0" smtClean="0"/>
              <a:t> Portfolio</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66" t="26597" r="20520" b="20000"/>
          <a:stretch/>
        </p:blipFill>
        <p:spPr bwMode="auto">
          <a:xfrm>
            <a:off x="395537" y="1916832"/>
            <a:ext cx="7776864" cy="419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11760" y="2708920"/>
            <a:ext cx="3240360" cy="266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 name="Connecteur droit avec flèche 7"/>
          <p:cNvCxnSpPr/>
          <p:nvPr/>
        </p:nvCxnSpPr>
        <p:spPr>
          <a:xfrm>
            <a:off x="2411760" y="3068960"/>
            <a:ext cx="21602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2411760" y="4004594"/>
            <a:ext cx="21602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2400109" y="4156994"/>
            <a:ext cx="21602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a:off x="2411760" y="4365104"/>
            <a:ext cx="21602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2423859" y="4941168"/>
            <a:ext cx="21602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ZoneTexte 6"/>
          <p:cNvSpPr txBox="1"/>
          <p:nvPr/>
        </p:nvSpPr>
        <p:spPr>
          <a:xfrm>
            <a:off x="2625978" y="2431921"/>
            <a:ext cx="1405962" cy="276999"/>
          </a:xfrm>
          <a:prstGeom prst="rect">
            <a:avLst/>
          </a:prstGeom>
          <a:noFill/>
        </p:spPr>
        <p:txBody>
          <a:bodyPr wrap="none" rtlCol="0">
            <a:spAutoFit/>
          </a:bodyPr>
          <a:lstStyle/>
          <a:p>
            <a:r>
              <a:rPr lang="fr-BE" sz="1200" dirty="0" smtClean="0">
                <a:solidFill>
                  <a:srgbClr val="FF0000"/>
                </a:solidFill>
              </a:rPr>
              <a:t>Collection + Service</a:t>
            </a:r>
            <a:endParaRPr lang="fr-BE" sz="1200" dirty="0">
              <a:solidFill>
                <a:srgbClr val="FF0000"/>
              </a:solidFill>
            </a:endParaRPr>
          </a:p>
        </p:txBody>
      </p:sp>
      <p:sp>
        <p:nvSpPr>
          <p:cNvPr id="14" name="ZoneTexte 13"/>
          <p:cNvSpPr txBox="1"/>
          <p:nvPr/>
        </p:nvSpPr>
        <p:spPr>
          <a:xfrm>
            <a:off x="4246158" y="2461022"/>
            <a:ext cx="801951" cy="276999"/>
          </a:xfrm>
          <a:prstGeom prst="rect">
            <a:avLst/>
          </a:prstGeom>
          <a:noFill/>
        </p:spPr>
        <p:txBody>
          <a:bodyPr wrap="none" rtlCol="0">
            <a:spAutoFit/>
          </a:bodyPr>
          <a:lstStyle/>
          <a:p>
            <a:r>
              <a:rPr lang="fr-BE" sz="1200" dirty="0" smtClean="0">
                <a:solidFill>
                  <a:srgbClr val="FF0000"/>
                </a:solidFill>
              </a:rPr>
              <a:t>+Portfolio</a:t>
            </a:r>
            <a:endParaRPr lang="fr-BE" sz="1200" dirty="0">
              <a:solidFill>
                <a:srgbClr val="FF0000"/>
              </a:solidFill>
            </a:endParaRPr>
          </a:p>
        </p:txBody>
      </p:sp>
    </p:spTree>
    <p:extLst>
      <p:ext uri="{BB962C8B-B14F-4D97-AF65-F5344CB8AC3E}">
        <p14:creationId xmlns:p14="http://schemas.microsoft.com/office/powerpoint/2010/main" val="207203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76872"/>
            <a:ext cx="6912768" cy="5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eResources</a:t>
            </a:r>
            <a:r>
              <a:rPr lang="fr-BE" dirty="0" smtClean="0"/>
              <a:t> : exploration par niveau</a:t>
            </a:r>
            <a:endParaRPr lang="fr-BE" dirty="0"/>
          </a:p>
        </p:txBody>
      </p:sp>
      <p:sp>
        <p:nvSpPr>
          <p:cNvPr id="3" name="Espace réservé du contenu 2"/>
          <p:cNvSpPr>
            <a:spLocks noGrp="1"/>
          </p:cNvSpPr>
          <p:nvPr>
            <p:ph idx="1"/>
          </p:nvPr>
        </p:nvSpPr>
        <p:spPr>
          <a:xfrm>
            <a:off x="251520" y="1412776"/>
            <a:ext cx="7992888" cy="864096"/>
          </a:xfrm>
        </p:spPr>
        <p:txBody>
          <a:bodyPr>
            <a:normAutofit fontScale="92500" lnSpcReduction="20000"/>
          </a:bodyPr>
          <a:lstStyle/>
          <a:p>
            <a:r>
              <a:rPr lang="fr-BE" dirty="0" err="1" smtClean="0"/>
              <a:t>Electronic</a:t>
            </a:r>
            <a:r>
              <a:rPr lang="fr-BE" dirty="0" smtClean="0"/>
              <a:t> collection</a:t>
            </a:r>
          </a:p>
          <a:p>
            <a:pPr lvl="1"/>
            <a:r>
              <a:rPr lang="fr-BE" dirty="0" smtClean="0"/>
              <a:t>Interface d’édition accessible via « Edit » dans une recherche « </a:t>
            </a:r>
            <a:r>
              <a:rPr lang="fr-BE" dirty="0" err="1" smtClean="0"/>
              <a:t>Electronic</a:t>
            </a:r>
            <a:r>
              <a:rPr lang="fr-BE" dirty="0" smtClean="0"/>
              <a:t> collection »</a:t>
            </a:r>
            <a:endParaRPr lang="fr-BE" dirty="0"/>
          </a:p>
          <a:p>
            <a:pPr marL="411480" lvl="1" indent="0">
              <a:buNone/>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159" y="3151609"/>
            <a:ext cx="694916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vers le bas 5"/>
          <p:cNvSpPr/>
          <p:nvPr/>
        </p:nvSpPr>
        <p:spPr>
          <a:xfrm rot="19026228">
            <a:off x="1180759" y="2670810"/>
            <a:ext cx="288032" cy="7277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7" name="ZoneTexte 6"/>
          <p:cNvSpPr txBox="1"/>
          <p:nvPr/>
        </p:nvSpPr>
        <p:spPr>
          <a:xfrm>
            <a:off x="3851920" y="5805261"/>
            <a:ext cx="864096" cy="408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BE" dirty="0" smtClean="0"/>
              <a:t>Démo</a:t>
            </a:r>
            <a:endParaRPr lang="fr-BE" dirty="0"/>
          </a:p>
        </p:txBody>
      </p:sp>
    </p:spTree>
    <p:extLst>
      <p:ext uri="{BB962C8B-B14F-4D97-AF65-F5344CB8AC3E}">
        <p14:creationId xmlns:p14="http://schemas.microsoft.com/office/powerpoint/2010/main" val="2366273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exploration par niveau</a:t>
            </a:r>
            <a:endParaRPr lang="fr-BE" dirty="0"/>
          </a:p>
        </p:txBody>
      </p:sp>
      <p:sp>
        <p:nvSpPr>
          <p:cNvPr id="3" name="Espace réservé du contenu 2"/>
          <p:cNvSpPr>
            <a:spLocks noGrp="1"/>
          </p:cNvSpPr>
          <p:nvPr>
            <p:ph idx="1"/>
          </p:nvPr>
        </p:nvSpPr>
        <p:spPr>
          <a:xfrm>
            <a:off x="251520" y="1412776"/>
            <a:ext cx="7992888" cy="1368152"/>
          </a:xfrm>
        </p:spPr>
        <p:txBody>
          <a:bodyPr/>
          <a:lstStyle/>
          <a:p>
            <a:r>
              <a:rPr lang="fr-BE" dirty="0" smtClean="0"/>
              <a:t>Service</a:t>
            </a:r>
          </a:p>
          <a:p>
            <a:pPr lvl="1"/>
            <a:r>
              <a:rPr lang="fr-BE" dirty="0" smtClean="0"/>
              <a:t>Interface d’édition accessible via l’onglet « </a:t>
            </a:r>
            <a:r>
              <a:rPr lang="fr-BE" dirty="0" err="1" smtClean="0"/>
              <a:t>Additional</a:t>
            </a:r>
            <a:r>
              <a:rPr lang="fr-BE" dirty="0" smtClean="0"/>
              <a:t> Information » de la collection,  ou via le lien « Edit service », sous une collection dans la liste de résultats.</a:t>
            </a:r>
          </a:p>
          <a:p>
            <a:pPr marL="411480" lvl="1"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27" y="3027286"/>
            <a:ext cx="6921177" cy="101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07" y="4509120"/>
            <a:ext cx="67437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16016" y="5013176"/>
            <a:ext cx="792088" cy="21984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6566495" y="3717032"/>
            <a:ext cx="741809" cy="21984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851920" y="5805261"/>
            <a:ext cx="864096" cy="408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BE" dirty="0" smtClean="0"/>
              <a:t>Démo</a:t>
            </a:r>
            <a:endParaRPr lang="fr-BE" dirty="0"/>
          </a:p>
        </p:txBody>
      </p:sp>
    </p:spTree>
    <p:extLst>
      <p:ext uri="{BB962C8B-B14F-4D97-AF65-F5344CB8AC3E}">
        <p14:creationId xmlns:p14="http://schemas.microsoft.com/office/powerpoint/2010/main" val="2625359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exploration par niveau</a:t>
            </a:r>
            <a:endParaRPr lang="fr-BE" dirty="0"/>
          </a:p>
        </p:txBody>
      </p:sp>
      <p:sp>
        <p:nvSpPr>
          <p:cNvPr id="3" name="Espace réservé du contenu 2"/>
          <p:cNvSpPr>
            <a:spLocks noGrp="1"/>
          </p:cNvSpPr>
          <p:nvPr>
            <p:ph idx="1"/>
          </p:nvPr>
        </p:nvSpPr>
        <p:spPr>
          <a:xfrm>
            <a:off x="251520" y="1412776"/>
            <a:ext cx="7992888" cy="1296144"/>
          </a:xfrm>
        </p:spPr>
        <p:txBody>
          <a:bodyPr/>
          <a:lstStyle/>
          <a:p>
            <a:r>
              <a:rPr lang="fr-BE" dirty="0" smtClean="0"/>
              <a:t>Portfolios</a:t>
            </a:r>
          </a:p>
          <a:p>
            <a:pPr lvl="1"/>
            <a:r>
              <a:rPr lang="fr-BE" dirty="0" smtClean="0"/>
              <a:t>Interface d’édition accessible via le bouton « Actions » de la liste des portfolios (service editor),  ou via le lien « Edit », sous un résultat (recherche de portfolios).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283" y="2852936"/>
            <a:ext cx="701161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024" y="4585295"/>
            <a:ext cx="53816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37928" y="4921696"/>
            <a:ext cx="360040" cy="22557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3851920" y="5805261"/>
            <a:ext cx="864096" cy="408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BE" dirty="0" smtClean="0"/>
              <a:t>Démo</a:t>
            </a:r>
            <a:endParaRPr lang="fr-BE" dirty="0"/>
          </a:p>
        </p:txBody>
      </p:sp>
    </p:spTree>
    <p:extLst>
      <p:ext uri="{BB962C8B-B14F-4D97-AF65-F5344CB8AC3E}">
        <p14:creationId xmlns:p14="http://schemas.microsoft.com/office/powerpoint/2010/main" val="2676855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99" y="1821130"/>
            <a:ext cx="65055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err="1" smtClean="0"/>
              <a:t>eResources</a:t>
            </a:r>
            <a:r>
              <a:rPr lang="fr-BE" dirty="0" smtClean="0"/>
              <a:t> : d’Alma à Primo</a:t>
            </a:r>
            <a:endParaRPr lang="fr-BE" dirty="0"/>
          </a:p>
        </p:txBody>
      </p:sp>
      <p:sp>
        <p:nvSpPr>
          <p:cNvPr id="3" name="Espace réservé du contenu 2"/>
          <p:cNvSpPr>
            <a:spLocks noGrp="1"/>
          </p:cNvSpPr>
          <p:nvPr>
            <p:ph idx="1"/>
          </p:nvPr>
        </p:nvSpPr>
        <p:spPr/>
        <p:txBody>
          <a:bodyPr/>
          <a:lstStyle/>
          <a:p>
            <a:r>
              <a:rPr lang="fr-BE" dirty="0" smtClean="0"/>
              <a:t>Ce que verront nos utilisateurs...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18" name="ZoneTexte 17"/>
          <p:cNvSpPr txBox="1"/>
          <p:nvPr/>
        </p:nvSpPr>
        <p:spPr>
          <a:xfrm>
            <a:off x="4593293" y="2924006"/>
            <a:ext cx="936104" cy="276999"/>
          </a:xfrm>
          <a:prstGeom prst="rect">
            <a:avLst/>
          </a:prstGeom>
          <a:noFill/>
          <a:ln w="19050">
            <a:solidFill>
              <a:schemeClr val="tx2"/>
            </a:solidFill>
          </a:ln>
        </p:spPr>
        <p:txBody>
          <a:bodyPr wrap="square" rtlCol="0">
            <a:spAutoFit/>
          </a:bodyPr>
          <a:lstStyle/>
          <a:p>
            <a:pPr algn="ctr"/>
            <a:r>
              <a:rPr lang="fr-BE" sz="1200" b="1" dirty="0" smtClean="0">
                <a:solidFill>
                  <a:schemeClr val="tx2"/>
                </a:solidFill>
              </a:rPr>
              <a:t>Collection</a:t>
            </a:r>
            <a:endParaRPr lang="fr-BE" sz="1200" b="1" dirty="0">
              <a:solidFill>
                <a:schemeClr val="tx2"/>
              </a:solidFill>
            </a:endParaRPr>
          </a:p>
        </p:txBody>
      </p:sp>
      <p:cxnSp>
        <p:nvCxnSpPr>
          <p:cNvPr id="17" name="Connecteur droit avec flèche 16"/>
          <p:cNvCxnSpPr/>
          <p:nvPr/>
        </p:nvCxnSpPr>
        <p:spPr>
          <a:xfrm>
            <a:off x="3966360" y="3062505"/>
            <a:ext cx="626933"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1634691" y="2995483"/>
            <a:ext cx="360040" cy="2124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65126" y="3216361"/>
            <a:ext cx="792088" cy="276999"/>
          </a:xfrm>
          <a:prstGeom prst="rect">
            <a:avLst/>
          </a:prstGeom>
          <a:noFill/>
          <a:ln w="19050">
            <a:solidFill>
              <a:schemeClr val="tx2"/>
            </a:solidFill>
          </a:ln>
        </p:spPr>
        <p:txBody>
          <a:bodyPr wrap="square" rtlCol="0">
            <a:spAutoFit/>
          </a:bodyPr>
          <a:lstStyle/>
          <a:p>
            <a:pPr algn="ctr"/>
            <a:r>
              <a:rPr lang="fr-BE" sz="1200" b="1" dirty="0" smtClean="0">
                <a:solidFill>
                  <a:schemeClr val="tx2"/>
                </a:solidFill>
              </a:rPr>
              <a:t>Service</a:t>
            </a:r>
            <a:endParaRPr lang="fr-BE" sz="1200" b="1" dirty="0">
              <a:solidFill>
                <a:schemeClr val="tx2"/>
              </a:solidFill>
            </a:endParaRPr>
          </a:p>
        </p:txBody>
      </p:sp>
      <p:sp>
        <p:nvSpPr>
          <p:cNvPr id="24" name="ZoneTexte 23"/>
          <p:cNvSpPr txBox="1"/>
          <p:nvPr/>
        </p:nvSpPr>
        <p:spPr>
          <a:xfrm>
            <a:off x="4901431" y="4124425"/>
            <a:ext cx="1586161" cy="276999"/>
          </a:xfrm>
          <a:prstGeom prst="rect">
            <a:avLst/>
          </a:prstGeom>
          <a:noFill/>
          <a:ln w="19050">
            <a:solidFill>
              <a:schemeClr val="tx2"/>
            </a:solidFill>
          </a:ln>
        </p:spPr>
        <p:txBody>
          <a:bodyPr wrap="square" rtlCol="0">
            <a:spAutoFit/>
          </a:bodyPr>
          <a:lstStyle/>
          <a:p>
            <a:pPr algn="ctr"/>
            <a:r>
              <a:rPr lang="fr-BE" sz="1200" b="1" dirty="0" err="1" smtClean="0">
                <a:solidFill>
                  <a:schemeClr val="tx2"/>
                </a:solidFill>
              </a:rPr>
              <a:t>Coverage</a:t>
            </a:r>
            <a:r>
              <a:rPr lang="fr-BE" sz="1200" b="1" dirty="0" smtClean="0">
                <a:solidFill>
                  <a:schemeClr val="tx2"/>
                </a:solidFill>
              </a:rPr>
              <a:t> (portfolio)</a:t>
            </a:r>
            <a:endParaRPr lang="fr-BE" sz="1200" b="1" dirty="0">
              <a:solidFill>
                <a:schemeClr val="tx2"/>
              </a:solidFill>
            </a:endParaRPr>
          </a:p>
        </p:txBody>
      </p:sp>
      <p:cxnSp>
        <p:nvCxnSpPr>
          <p:cNvPr id="23" name="Connecteur droit avec flèche 22"/>
          <p:cNvCxnSpPr>
            <a:endCxn id="24" idx="1"/>
          </p:cNvCxnSpPr>
          <p:nvPr/>
        </p:nvCxnSpPr>
        <p:spPr>
          <a:xfrm flipV="1">
            <a:off x="4339357" y="4262925"/>
            <a:ext cx="562074" cy="483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559656" y="3454144"/>
            <a:ext cx="562075" cy="489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122568" y="3315645"/>
            <a:ext cx="779816" cy="276999"/>
          </a:xfrm>
          <a:prstGeom prst="rect">
            <a:avLst/>
          </a:prstGeom>
          <a:noFill/>
          <a:ln w="19050">
            <a:solidFill>
              <a:schemeClr val="tx2"/>
            </a:solidFill>
          </a:ln>
        </p:spPr>
        <p:txBody>
          <a:bodyPr wrap="square" rtlCol="0">
            <a:spAutoFit/>
          </a:bodyPr>
          <a:lstStyle/>
          <a:p>
            <a:r>
              <a:rPr lang="fr-BE" sz="1200" b="1" dirty="0" smtClean="0">
                <a:solidFill>
                  <a:schemeClr val="tx2"/>
                </a:solidFill>
              </a:rPr>
              <a:t>Embargo</a:t>
            </a:r>
            <a:endParaRPr lang="fr-BE" sz="1200" b="1" dirty="0">
              <a:solidFill>
                <a:schemeClr val="tx2"/>
              </a:solidFill>
            </a:endParaRPr>
          </a:p>
        </p:txBody>
      </p:sp>
      <p:cxnSp>
        <p:nvCxnSpPr>
          <p:cNvPr id="31" name="Connecteur droit avec flèche 30"/>
          <p:cNvCxnSpPr/>
          <p:nvPr/>
        </p:nvCxnSpPr>
        <p:spPr>
          <a:xfrm flipH="1">
            <a:off x="1572900" y="4004633"/>
            <a:ext cx="360040" cy="1385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598399" y="4143133"/>
            <a:ext cx="974501" cy="276999"/>
          </a:xfrm>
          <a:prstGeom prst="rect">
            <a:avLst/>
          </a:prstGeom>
          <a:noFill/>
          <a:ln w="19050">
            <a:solidFill>
              <a:schemeClr val="tx2"/>
            </a:solidFill>
          </a:ln>
        </p:spPr>
        <p:txBody>
          <a:bodyPr wrap="square" rtlCol="0">
            <a:spAutoFit/>
          </a:bodyPr>
          <a:lstStyle/>
          <a:p>
            <a:r>
              <a:rPr lang="fr-BE" sz="1200" b="1" dirty="0" smtClean="0">
                <a:solidFill>
                  <a:schemeClr val="tx2"/>
                </a:solidFill>
              </a:rPr>
              <a:t>Public notes</a:t>
            </a:r>
            <a:endParaRPr lang="fr-BE" sz="1200" b="1" dirty="0">
              <a:solidFill>
                <a:schemeClr val="tx2"/>
              </a:solidFill>
            </a:endParaRPr>
          </a:p>
        </p:txBody>
      </p:sp>
      <p:cxnSp>
        <p:nvCxnSpPr>
          <p:cNvPr id="19" name="Connecteur droit avec flèche 18"/>
          <p:cNvCxnSpPr/>
          <p:nvPr/>
        </p:nvCxnSpPr>
        <p:spPr>
          <a:xfrm flipV="1">
            <a:off x="4311419" y="5108347"/>
            <a:ext cx="562075" cy="483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874330" y="4964949"/>
            <a:ext cx="2088234" cy="461665"/>
          </a:xfrm>
          <a:prstGeom prst="rect">
            <a:avLst/>
          </a:prstGeom>
          <a:noFill/>
          <a:ln w="19050">
            <a:solidFill>
              <a:schemeClr val="tx2"/>
            </a:solidFill>
          </a:ln>
        </p:spPr>
        <p:txBody>
          <a:bodyPr wrap="square" rtlCol="0">
            <a:spAutoFit/>
          </a:bodyPr>
          <a:lstStyle/>
          <a:p>
            <a:r>
              <a:rPr lang="fr-BE" sz="1200" b="1" dirty="0" smtClean="0">
                <a:solidFill>
                  <a:schemeClr val="tx2"/>
                </a:solidFill>
              </a:rPr>
              <a:t>Renvoi vers un formulaire de contact</a:t>
            </a:r>
            <a:endParaRPr lang="fr-BE" sz="1200" b="1" dirty="0">
              <a:solidFill>
                <a:schemeClr val="tx2"/>
              </a:solidFill>
            </a:endParaRPr>
          </a:p>
        </p:txBody>
      </p:sp>
      <p:cxnSp>
        <p:nvCxnSpPr>
          <p:cNvPr id="26" name="Connecteur droit avec flèche 25"/>
          <p:cNvCxnSpPr/>
          <p:nvPr/>
        </p:nvCxnSpPr>
        <p:spPr>
          <a:xfrm flipV="1">
            <a:off x="4560458" y="5760439"/>
            <a:ext cx="562075" cy="483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123369" y="5617041"/>
            <a:ext cx="1482168" cy="276999"/>
          </a:xfrm>
          <a:prstGeom prst="rect">
            <a:avLst/>
          </a:prstGeom>
          <a:noFill/>
          <a:ln w="19050">
            <a:solidFill>
              <a:schemeClr val="tx2"/>
            </a:solidFill>
          </a:ln>
        </p:spPr>
        <p:txBody>
          <a:bodyPr wrap="square" rtlCol="0">
            <a:spAutoFit/>
          </a:bodyPr>
          <a:lstStyle/>
          <a:p>
            <a:r>
              <a:rPr lang="fr-BE" sz="1200" b="1" dirty="0" err="1" smtClean="0">
                <a:solidFill>
                  <a:schemeClr val="tx2"/>
                </a:solidFill>
              </a:rPr>
              <a:t>Authentication</a:t>
            </a:r>
            <a:r>
              <a:rPr lang="fr-BE" sz="1200" b="1" dirty="0" smtClean="0">
                <a:solidFill>
                  <a:schemeClr val="tx2"/>
                </a:solidFill>
              </a:rPr>
              <a:t> note</a:t>
            </a:r>
            <a:endParaRPr lang="fr-BE" sz="1200" b="1" dirty="0">
              <a:solidFill>
                <a:schemeClr val="tx2"/>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581" y="5589240"/>
            <a:ext cx="2047875" cy="30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3096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d’Alma à Primo</a:t>
            </a:r>
            <a:endParaRPr lang="fr-BE" dirty="0"/>
          </a:p>
        </p:txBody>
      </p:sp>
      <p:sp>
        <p:nvSpPr>
          <p:cNvPr id="3" name="Espace réservé du contenu 2"/>
          <p:cNvSpPr>
            <a:spLocks noGrp="1"/>
          </p:cNvSpPr>
          <p:nvPr>
            <p:ph idx="1"/>
          </p:nvPr>
        </p:nvSpPr>
        <p:spPr/>
        <p:txBody>
          <a:bodyPr/>
          <a:lstStyle/>
          <a:p>
            <a:r>
              <a:rPr lang="fr-BE" dirty="0" smtClean="0"/>
              <a:t>Ce que verront nos utilisateurs...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16832"/>
            <a:ext cx="3378200"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767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workflow</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3" y="1916832"/>
            <a:ext cx="7632848" cy="372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a:spLocks noGrp="1"/>
          </p:cNvSpPr>
          <p:nvPr>
            <p:ph idx="1"/>
          </p:nvPr>
        </p:nvSpPr>
        <p:spPr>
          <a:xfrm>
            <a:off x="251520" y="1412776"/>
            <a:ext cx="7992888" cy="4988024"/>
          </a:xfrm>
        </p:spPr>
        <p:txBody>
          <a:bodyPr/>
          <a:lstStyle/>
          <a:p>
            <a:r>
              <a:rPr lang="fr-BE" dirty="0" smtClean="0"/>
              <a:t>Sélection</a:t>
            </a:r>
          </a:p>
          <a:p>
            <a:endParaRPr lang="fr-BE" dirty="0"/>
          </a:p>
          <a:p>
            <a:endParaRPr lang="fr-BE" dirty="0" smtClean="0"/>
          </a:p>
        </p:txBody>
      </p:sp>
    </p:spTree>
    <p:extLst>
      <p:ext uri="{BB962C8B-B14F-4D97-AF65-F5344CB8AC3E}">
        <p14:creationId xmlns:p14="http://schemas.microsoft.com/office/powerpoint/2010/main" val="2887158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146352695"/>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904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workflow</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9" name="Espace réservé du contenu 2"/>
          <p:cNvSpPr>
            <a:spLocks noGrp="1"/>
          </p:cNvSpPr>
          <p:nvPr>
            <p:ph idx="1"/>
          </p:nvPr>
        </p:nvSpPr>
        <p:spPr>
          <a:xfrm>
            <a:off x="251520" y="1412776"/>
            <a:ext cx="7992888" cy="4988024"/>
          </a:xfrm>
        </p:spPr>
        <p:txBody>
          <a:bodyPr/>
          <a:lstStyle/>
          <a:p>
            <a:r>
              <a:rPr lang="fr-BE" dirty="0" smtClean="0"/>
              <a:t>Commande et activation</a:t>
            </a:r>
          </a:p>
          <a:p>
            <a:endParaRPr lang="fr-BE" dirty="0"/>
          </a:p>
          <a:p>
            <a:endParaRPr lang="fr-BE" dirty="0" smtClean="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76872"/>
            <a:ext cx="837488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167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workflow</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9" name="Espace réservé du contenu 2"/>
          <p:cNvSpPr>
            <a:spLocks noGrp="1"/>
          </p:cNvSpPr>
          <p:nvPr>
            <p:ph idx="1"/>
          </p:nvPr>
        </p:nvSpPr>
        <p:spPr>
          <a:xfrm>
            <a:off x="179252" y="1412776"/>
            <a:ext cx="7992888" cy="4988024"/>
          </a:xfrm>
        </p:spPr>
        <p:txBody>
          <a:bodyPr/>
          <a:lstStyle/>
          <a:p>
            <a:r>
              <a:rPr lang="fr-BE" dirty="0" smtClean="0"/>
              <a:t>Suivi </a:t>
            </a:r>
          </a:p>
          <a:p>
            <a:endParaRPr lang="fr-BE" dirty="0"/>
          </a:p>
          <a:p>
            <a:endParaRPr lang="fr-BE" dirty="0" smtClean="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46575"/>
            <a:ext cx="8388424" cy="241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312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workflow</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9" name="Espace réservé du contenu 2"/>
          <p:cNvSpPr>
            <a:spLocks noGrp="1"/>
          </p:cNvSpPr>
          <p:nvPr>
            <p:ph idx="1"/>
          </p:nvPr>
        </p:nvSpPr>
        <p:spPr>
          <a:xfrm>
            <a:off x="179252" y="1412776"/>
            <a:ext cx="7992888" cy="4988024"/>
          </a:xfrm>
        </p:spPr>
        <p:txBody>
          <a:bodyPr/>
          <a:lstStyle/>
          <a:p>
            <a:r>
              <a:rPr lang="fr-BE" dirty="0" smtClean="0"/>
              <a:t>Renouvellement</a:t>
            </a:r>
          </a:p>
          <a:p>
            <a:endParaRPr lang="fr-BE" dirty="0"/>
          </a:p>
          <a:p>
            <a:endParaRPr lang="fr-BE"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3"/>
            <a:ext cx="7488832" cy="269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137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982989339"/>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650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44</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473802922"/>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5076056" y="1214545"/>
            <a:ext cx="1368000" cy="1368152"/>
            <a:chOff x="5076056" y="1214545"/>
            <a:chExt cx="1368000" cy="1368152"/>
          </a:xfrm>
        </p:grpSpPr>
        <p:sp>
          <p:nvSpPr>
            <p:cNvPr id="7" name="Ellipse 6"/>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 name="ZoneTexte 7"/>
            <p:cNvSpPr txBox="1"/>
            <p:nvPr/>
          </p:nvSpPr>
          <p:spPr>
            <a:xfrm>
              <a:off x="5076056" y="1590844"/>
              <a:ext cx="1368000" cy="615553"/>
            </a:xfrm>
            <a:prstGeom prst="rect">
              <a:avLst/>
            </a:prstGeom>
            <a:noFill/>
          </p:spPr>
          <p:txBody>
            <a:bodyPr wrap="square" rtlCol="0">
              <a:spAutoFit/>
            </a:bodyPr>
            <a:lstStyle/>
            <a:p>
              <a:pPr algn="ctr"/>
              <a:r>
                <a:rPr lang="fr-BE" b="1" dirty="0" smtClean="0">
                  <a:solidFill>
                    <a:schemeClr val="tx2"/>
                  </a:solidFill>
                </a:rPr>
                <a:t>Sélection</a:t>
              </a:r>
            </a:p>
            <a:p>
              <a:pPr algn="ctr"/>
              <a:r>
                <a:rPr lang="fr-BE" sz="1600" dirty="0" err="1" smtClean="0">
                  <a:solidFill>
                    <a:schemeClr val="tx2"/>
                  </a:solidFill>
                </a:rPr>
                <a:t>Selector</a:t>
              </a:r>
              <a:endParaRPr lang="fr-BE" dirty="0">
                <a:solidFill>
                  <a:schemeClr val="tx2"/>
                </a:solidFill>
              </a:endParaRPr>
            </a:p>
          </p:txBody>
        </p:sp>
      </p:grpSp>
      <p:sp>
        <p:nvSpPr>
          <p:cNvPr id="11" name="ZoneTexte 10"/>
          <p:cNvSpPr txBox="1"/>
          <p:nvPr/>
        </p:nvSpPr>
        <p:spPr>
          <a:xfrm>
            <a:off x="4283968" y="5949280"/>
            <a:ext cx="3888432" cy="369332"/>
          </a:xfrm>
          <a:prstGeom prst="rect">
            <a:avLst/>
          </a:prstGeom>
          <a:noFill/>
        </p:spPr>
        <p:txBody>
          <a:bodyPr wrap="square" rtlCol="0">
            <a:spAutoFit/>
          </a:bodyPr>
          <a:lstStyle/>
          <a:p>
            <a:pPr algn="r"/>
            <a:r>
              <a:rPr lang="fr-BE" dirty="0" smtClean="0">
                <a:solidFill>
                  <a:schemeClr val="tx2"/>
                </a:solidFill>
              </a:rPr>
              <a:t>Formation </a:t>
            </a:r>
            <a:r>
              <a:rPr lang="fr-BE" dirty="0" err="1" smtClean="0">
                <a:solidFill>
                  <a:schemeClr val="tx2"/>
                </a:solidFill>
              </a:rPr>
              <a:t>eResource</a:t>
            </a:r>
            <a:r>
              <a:rPr lang="fr-BE" dirty="0" smtClean="0">
                <a:solidFill>
                  <a:schemeClr val="tx2"/>
                </a:solidFill>
              </a:rPr>
              <a:t> 1 : découverte</a:t>
            </a:r>
            <a:endParaRPr lang="fr-BE" dirty="0">
              <a:solidFill>
                <a:schemeClr val="tx2"/>
              </a:solidFill>
            </a:endParaRPr>
          </a:p>
        </p:txBody>
      </p:sp>
    </p:spTree>
    <p:extLst>
      <p:ext uri="{BB962C8B-B14F-4D97-AF65-F5344CB8AC3E}">
        <p14:creationId xmlns:p14="http://schemas.microsoft.com/office/powerpoint/2010/main" val="1275043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e haut 32"/>
          <p:cNvSpPr/>
          <p:nvPr/>
        </p:nvSpPr>
        <p:spPr>
          <a:xfrm rot="1502013">
            <a:off x="3707904" y="2852936"/>
            <a:ext cx="2160240" cy="86409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solidFill>
                <a:schemeClr val="tx1"/>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3131920552"/>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7" name="ZoneTexte 16"/>
          <p:cNvSpPr txBox="1"/>
          <p:nvPr/>
        </p:nvSpPr>
        <p:spPr>
          <a:xfrm>
            <a:off x="4302224" y="5949280"/>
            <a:ext cx="3888432" cy="369332"/>
          </a:xfrm>
          <a:prstGeom prst="rect">
            <a:avLst/>
          </a:prstGeom>
          <a:noFill/>
        </p:spPr>
        <p:txBody>
          <a:bodyPr wrap="square" rtlCol="0">
            <a:spAutoFit/>
          </a:bodyPr>
          <a:lstStyle/>
          <a:p>
            <a:pPr algn="r"/>
            <a:r>
              <a:rPr lang="fr-BE" dirty="0" smtClean="0">
                <a:solidFill>
                  <a:schemeClr val="tx2"/>
                </a:solidFill>
              </a:rPr>
              <a:t>Formation Trials</a:t>
            </a:r>
            <a:endParaRPr lang="fr-BE" dirty="0">
              <a:solidFill>
                <a:schemeClr val="tx2"/>
              </a:solidFill>
            </a:endParaRPr>
          </a:p>
        </p:txBody>
      </p:sp>
      <p:grpSp>
        <p:nvGrpSpPr>
          <p:cNvPr id="21" name="Groupe 20"/>
          <p:cNvGrpSpPr/>
          <p:nvPr/>
        </p:nvGrpSpPr>
        <p:grpSpPr>
          <a:xfrm>
            <a:off x="3128417" y="1828936"/>
            <a:ext cx="1584176" cy="1507522"/>
            <a:chOff x="4911207" y="4729790"/>
            <a:chExt cx="1368000" cy="1368152"/>
          </a:xfrm>
        </p:grpSpPr>
        <p:sp>
          <p:nvSpPr>
            <p:cNvPr id="22" name="Ellipse 21"/>
            <p:cNvSpPr/>
            <p:nvPr/>
          </p:nvSpPr>
          <p:spPr>
            <a:xfrm>
              <a:off x="4911207" y="4729790"/>
              <a:ext cx="1368000" cy="1368152"/>
            </a:xfrm>
            <a:prstGeom prst="ellipse">
              <a:avLst/>
            </a:prstGeom>
            <a:solidFill>
              <a:schemeClr val="accent5">
                <a:lumMod val="60000"/>
                <a:lumOff val="40000"/>
              </a:schemeClr>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3" name="ZoneTexte 22"/>
            <p:cNvSpPr txBox="1"/>
            <p:nvPr/>
          </p:nvSpPr>
          <p:spPr>
            <a:xfrm>
              <a:off x="4911207" y="4994882"/>
              <a:ext cx="1368000" cy="782103"/>
            </a:xfrm>
            <a:prstGeom prst="rect">
              <a:avLst/>
            </a:prstGeom>
            <a:noFill/>
          </p:spPr>
          <p:txBody>
            <a:bodyPr wrap="square" rtlCol="0">
              <a:spAutoFit/>
            </a:bodyPr>
            <a:lstStyle/>
            <a:p>
              <a:pPr algn="ctr"/>
              <a:r>
                <a:rPr lang="fr-BE" b="1" dirty="0" smtClean="0">
                  <a:solidFill>
                    <a:schemeClr val="tx2"/>
                  </a:solidFill>
                </a:rPr>
                <a:t>Trials</a:t>
              </a:r>
            </a:p>
            <a:p>
              <a:pPr algn="ctr"/>
              <a:r>
                <a:rPr lang="fr-BE" sz="1600" dirty="0" smtClean="0">
                  <a:solidFill>
                    <a:schemeClr val="tx2"/>
                  </a:solidFill>
                </a:rPr>
                <a:t>Trial manager</a:t>
              </a:r>
            </a:p>
            <a:p>
              <a:pPr algn="ctr"/>
              <a:r>
                <a:rPr lang="fr-BE" sz="1600" dirty="0" smtClean="0">
                  <a:solidFill>
                    <a:schemeClr val="tx2"/>
                  </a:solidFill>
                </a:rPr>
                <a:t>Trial </a:t>
              </a:r>
              <a:r>
                <a:rPr lang="fr-BE" sz="1600" dirty="0" err="1" smtClean="0">
                  <a:solidFill>
                    <a:schemeClr val="tx2"/>
                  </a:solidFill>
                </a:rPr>
                <a:t>operator</a:t>
              </a:r>
              <a:endParaRPr lang="fr-BE" sz="1600" dirty="0">
                <a:solidFill>
                  <a:schemeClr val="tx2"/>
                </a:solidFill>
              </a:endParaRPr>
            </a:p>
          </p:txBody>
        </p:sp>
      </p:grpSp>
      <p:grpSp>
        <p:nvGrpSpPr>
          <p:cNvPr id="34" name="Groupe 33"/>
          <p:cNvGrpSpPr/>
          <p:nvPr/>
        </p:nvGrpSpPr>
        <p:grpSpPr>
          <a:xfrm>
            <a:off x="5076056" y="1214545"/>
            <a:ext cx="1368000" cy="1368152"/>
            <a:chOff x="5076056" y="1214545"/>
            <a:chExt cx="1368000" cy="1368152"/>
          </a:xfrm>
        </p:grpSpPr>
        <p:sp>
          <p:nvSpPr>
            <p:cNvPr id="35" name="Ellipse 34"/>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6" name="ZoneTexte 35"/>
            <p:cNvSpPr txBox="1"/>
            <p:nvPr/>
          </p:nvSpPr>
          <p:spPr>
            <a:xfrm>
              <a:off x="5076056" y="1590844"/>
              <a:ext cx="1368000" cy="615553"/>
            </a:xfrm>
            <a:prstGeom prst="rect">
              <a:avLst/>
            </a:prstGeom>
            <a:noFill/>
          </p:spPr>
          <p:txBody>
            <a:bodyPr wrap="square" rtlCol="0">
              <a:spAutoFit/>
            </a:bodyPr>
            <a:lstStyle/>
            <a:p>
              <a:pPr algn="ctr"/>
              <a:r>
                <a:rPr lang="fr-BE" b="1" dirty="0" smtClean="0">
                  <a:solidFill>
                    <a:schemeClr val="tx2"/>
                  </a:solidFill>
                </a:rPr>
                <a:t>Sélection</a:t>
              </a:r>
            </a:p>
            <a:p>
              <a:pPr algn="ctr"/>
              <a:r>
                <a:rPr lang="fr-BE" sz="1600" dirty="0" err="1" smtClean="0">
                  <a:solidFill>
                    <a:schemeClr val="tx2"/>
                  </a:solidFill>
                </a:rPr>
                <a:t>Selector</a:t>
              </a:r>
              <a:endParaRPr lang="fr-BE" dirty="0">
                <a:solidFill>
                  <a:schemeClr val="tx2"/>
                </a:solidFill>
              </a:endParaRPr>
            </a:p>
          </p:txBody>
        </p:sp>
      </p:grpSp>
    </p:spTree>
    <p:extLst>
      <p:ext uri="{BB962C8B-B14F-4D97-AF65-F5344CB8AC3E}">
        <p14:creationId xmlns:p14="http://schemas.microsoft.com/office/powerpoint/2010/main" val="1456111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e haut 32"/>
          <p:cNvSpPr/>
          <p:nvPr/>
        </p:nvSpPr>
        <p:spPr>
          <a:xfrm rot="1502013">
            <a:off x="3707904" y="2852936"/>
            <a:ext cx="2160240" cy="86409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solidFill>
                <a:schemeClr val="tx1"/>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024156699"/>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7" name="ZoneTexte 16"/>
          <p:cNvSpPr txBox="1"/>
          <p:nvPr/>
        </p:nvSpPr>
        <p:spPr>
          <a:xfrm>
            <a:off x="4302224" y="5949280"/>
            <a:ext cx="3888432" cy="369332"/>
          </a:xfrm>
          <a:prstGeom prst="rect">
            <a:avLst/>
          </a:prstGeom>
          <a:noFill/>
        </p:spPr>
        <p:txBody>
          <a:bodyPr wrap="square" rtlCol="0">
            <a:spAutoFit/>
          </a:bodyPr>
          <a:lstStyle/>
          <a:p>
            <a:pPr algn="r"/>
            <a:r>
              <a:rPr lang="fr-BE" dirty="0" smtClean="0">
                <a:solidFill>
                  <a:schemeClr val="tx2"/>
                </a:solidFill>
              </a:rPr>
              <a:t>Formation Acquisitions</a:t>
            </a:r>
            <a:endParaRPr lang="fr-BE" dirty="0">
              <a:solidFill>
                <a:schemeClr val="tx2"/>
              </a:solidFill>
            </a:endParaRPr>
          </a:p>
        </p:txBody>
      </p:sp>
      <p:sp>
        <p:nvSpPr>
          <p:cNvPr id="3" name="Flèche courbée vers le haut 2"/>
          <p:cNvSpPr/>
          <p:nvPr/>
        </p:nvSpPr>
        <p:spPr>
          <a:xfrm rot="13495749">
            <a:off x="2581635" y="1740059"/>
            <a:ext cx="1975169" cy="647569"/>
          </a:xfrm>
          <a:prstGeom prst="curvedUpArrow">
            <a:avLst/>
          </a:prstGeom>
          <a:solidFill>
            <a:schemeClr val="bg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21" name="Groupe 20"/>
          <p:cNvGrpSpPr/>
          <p:nvPr/>
        </p:nvGrpSpPr>
        <p:grpSpPr>
          <a:xfrm>
            <a:off x="3111277" y="1828936"/>
            <a:ext cx="1601316" cy="1507522"/>
            <a:chOff x="4896406" y="4729790"/>
            <a:chExt cx="1382801" cy="1368152"/>
          </a:xfrm>
        </p:grpSpPr>
        <p:sp>
          <p:nvSpPr>
            <p:cNvPr id="22" name="Ellipse 21"/>
            <p:cNvSpPr/>
            <p:nvPr/>
          </p:nvSpPr>
          <p:spPr>
            <a:xfrm>
              <a:off x="4911207" y="4729790"/>
              <a:ext cx="1368000" cy="1368152"/>
            </a:xfrm>
            <a:prstGeom prst="ellipse">
              <a:avLst/>
            </a:prstGeom>
            <a:solidFill>
              <a:schemeClr val="accent5">
                <a:lumMod val="60000"/>
                <a:lumOff val="40000"/>
              </a:schemeClr>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3" name="ZoneTexte 22"/>
            <p:cNvSpPr txBox="1"/>
            <p:nvPr/>
          </p:nvSpPr>
          <p:spPr>
            <a:xfrm>
              <a:off x="4896406" y="5064712"/>
              <a:ext cx="1368000" cy="698306"/>
            </a:xfrm>
            <a:prstGeom prst="rect">
              <a:avLst/>
            </a:prstGeom>
            <a:noFill/>
          </p:spPr>
          <p:txBody>
            <a:bodyPr wrap="square" rtlCol="0">
              <a:spAutoFit/>
            </a:bodyPr>
            <a:lstStyle/>
            <a:p>
              <a:pPr algn="ctr"/>
              <a:r>
                <a:rPr lang="fr-BE" sz="1600" b="1" dirty="0" smtClean="0">
                  <a:solidFill>
                    <a:schemeClr val="tx2"/>
                  </a:solidFill>
                </a:rPr>
                <a:t>Trials</a:t>
              </a:r>
            </a:p>
            <a:p>
              <a:pPr algn="ctr"/>
              <a:r>
                <a:rPr lang="fr-BE" sz="1400" dirty="0" smtClean="0">
                  <a:solidFill>
                    <a:schemeClr val="tx2"/>
                  </a:solidFill>
                </a:rPr>
                <a:t>Trial manager</a:t>
              </a:r>
            </a:p>
            <a:p>
              <a:pPr algn="ctr"/>
              <a:r>
                <a:rPr lang="fr-BE" sz="1400" dirty="0" smtClean="0">
                  <a:solidFill>
                    <a:schemeClr val="tx2"/>
                  </a:solidFill>
                </a:rPr>
                <a:t>Trial </a:t>
              </a:r>
              <a:r>
                <a:rPr lang="fr-BE" sz="1400" dirty="0" err="1" smtClean="0">
                  <a:solidFill>
                    <a:schemeClr val="tx2"/>
                  </a:solidFill>
                </a:rPr>
                <a:t>operator</a:t>
              </a:r>
              <a:endParaRPr lang="fr-BE" sz="1400" dirty="0">
                <a:solidFill>
                  <a:schemeClr val="tx2"/>
                </a:solidFill>
              </a:endParaRPr>
            </a:p>
          </p:txBody>
        </p:sp>
      </p:grpSp>
      <p:grpSp>
        <p:nvGrpSpPr>
          <p:cNvPr id="34" name="Groupe 33"/>
          <p:cNvGrpSpPr/>
          <p:nvPr/>
        </p:nvGrpSpPr>
        <p:grpSpPr>
          <a:xfrm>
            <a:off x="5069557" y="1214545"/>
            <a:ext cx="1374499" cy="1368152"/>
            <a:chOff x="5069557" y="1214545"/>
            <a:chExt cx="1374499" cy="1368152"/>
          </a:xfrm>
        </p:grpSpPr>
        <p:sp>
          <p:nvSpPr>
            <p:cNvPr id="35" name="Ellipse 34"/>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6" name="ZoneTexte 35"/>
            <p:cNvSpPr txBox="1"/>
            <p:nvPr/>
          </p:nvSpPr>
          <p:spPr>
            <a:xfrm>
              <a:off x="5069557" y="1621622"/>
              <a:ext cx="1368000" cy="553998"/>
            </a:xfrm>
            <a:prstGeom prst="rect">
              <a:avLst/>
            </a:prstGeom>
            <a:noFill/>
          </p:spPr>
          <p:txBody>
            <a:bodyPr wrap="square" rtlCol="0">
              <a:spAutoFit/>
            </a:bodyPr>
            <a:lstStyle/>
            <a:p>
              <a:pPr algn="ctr"/>
              <a:r>
                <a:rPr lang="fr-BE" sz="1600" b="1" dirty="0" smtClean="0">
                  <a:solidFill>
                    <a:schemeClr val="tx2"/>
                  </a:solidFill>
                </a:rPr>
                <a:t>Sélection</a:t>
              </a:r>
            </a:p>
            <a:p>
              <a:pPr algn="ctr"/>
              <a:r>
                <a:rPr lang="fr-BE" sz="1400" dirty="0" err="1" smtClean="0">
                  <a:solidFill>
                    <a:schemeClr val="tx2"/>
                  </a:solidFill>
                </a:rPr>
                <a:t>Selector</a:t>
              </a:r>
              <a:endParaRPr lang="fr-BE" sz="1600" dirty="0">
                <a:solidFill>
                  <a:schemeClr val="tx2"/>
                </a:solidFill>
              </a:endParaRPr>
            </a:p>
          </p:txBody>
        </p:sp>
      </p:grpSp>
      <p:grpSp>
        <p:nvGrpSpPr>
          <p:cNvPr id="14" name="Groupe 13"/>
          <p:cNvGrpSpPr/>
          <p:nvPr/>
        </p:nvGrpSpPr>
        <p:grpSpPr>
          <a:xfrm>
            <a:off x="1176698" y="934314"/>
            <a:ext cx="1908000" cy="1908000"/>
            <a:chOff x="5436095" y="3960676"/>
            <a:chExt cx="2219647" cy="2132620"/>
          </a:xfrm>
        </p:grpSpPr>
        <p:sp>
          <p:nvSpPr>
            <p:cNvPr id="15" name="Ellipse 14"/>
            <p:cNvSpPr/>
            <p:nvPr/>
          </p:nvSpPr>
          <p:spPr>
            <a:xfrm>
              <a:off x="5436095" y="3960676"/>
              <a:ext cx="2219647" cy="2132620"/>
            </a:xfrm>
            <a:prstGeom prst="ellipse">
              <a:avLst/>
            </a:prstGeom>
            <a:solidFill>
              <a:schemeClr val="bg2">
                <a:lumMod val="60000"/>
                <a:lumOff val="40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16" name="ZoneTexte 15"/>
            <p:cNvSpPr txBox="1"/>
            <p:nvPr/>
          </p:nvSpPr>
          <p:spPr>
            <a:xfrm>
              <a:off x="5567511" y="4472988"/>
              <a:ext cx="2030214" cy="1100831"/>
            </a:xfrm>
            <a:prstGeom prst="rect">
              <a:avLst/>
            </a:prstGeom>
            <a:noFill/>
          </p:spPr>
          <p:txBody>
            <a:bodyPr wrap="square" rtlCol="0">
              <a:spAutoFit/>
            </a:bodyPr>
            <a:lstStyle/>
            <a:p>
              <a:pPr algn="ctr"/>
              <a:r>
                <a:rPr lang="fr-BE" sz="1600" b="1" dirty="0" smtClean="0">
                  <a:solidFill>
                    <a:schemeClr val="tx2"/>
                  </a:solidFill>
                </a:rPr>
                <a:t>Acquisition</a:t>
              </a:r>
            </a:p>
            <a:p>
              <a:pPr algn="ctr"/>
              <a:r>
                <a:rPr lang="fr-BE" sz="1400" dirty="0" err="1" smtClean="0">
                  <a:solidFill>
                    <a:schemeClr val="tx2"/>
                  </a:solidFill>
                </a:rPr>
                <a:t>Purchasing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Receiving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Vendor</a:t>
              </a:r>
              <a:r>
                <a:rPr lang="fr-BE" sz="1400" dirty="0" smtClean="0">
                  <a:solidFill>
                    <a:schemeClr val="tx2"/>
                  </a:solidFill>
                </a:rPr>
                <a:t> manager</a:t>
              </a:r>
              <a:endParaRPr lang="fr-BE" sz="1400" dirty="0">
                <a:solidFill>
                  <a:schemeClr val="tx2"/>
                </a:solidFill>
              </a:endParaRPr>
            </a:p>
          </p:txBody>
        </p:sp>
      </p:grpSp>
    </p:spTree>
    <p:extLst>
      <p:ext uri="{BB962C8B-B14F-4D97-AF65-F5344CB8AC3E}">
        <p14:creationId xmlns:p14="http://schemas.microsoft.com/office/powerpoint/2010/main" val="3736917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e haut 32"/>
          <p:cNvSpPr/>
          <p:nvPr/>
        </p:nvSpPr>
        <p:spPr>
          <a:xfrm rot="1502013">
            <a:off x="3707904" y="2852936"/>
            <a:ext cx="2160240" cy="86409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solidFill>
                <a:schemeClr val="tx1"/>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571225230"/>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7" name="ZoneTexte 16"/>
          <p:cNvSpPr txBox="1"/>
          <p:nvPr/>
        </p:nvSpPr>
        <p:spPr>
          <a:xfrm>
            <a:off x="4302224" y="5949280"/>
            <a:ext cx="3888432" cy="646331"/>
          </a:xfrm>
          <a:prstGeom prst="rect">
            <a:avLst/>
          </a:prstGeom>
          <a:noFill/>
        </p:spPr>
        <p:txBody>
          <a:bodyPr wrap="square" rtlCol="0">
            <a:spAutoFit/>
          </a:bodyPr>
          <a:lstStyle/>
          <a:p>
            <a:pPr algn="r"/>
            <a:r>
              <a:rPr lang="fr-BE" dirty="0" smtClean="0">
                <a:solidFill>
                  <a:schemeClr val="tx2"/>
                </a:solidFill>
              </a:rPr>
              <a:t>Formation </a:t>
            </a:r>
            <a:r>
              <a:rPr lang="fr-BE" dirty="0" err="1" smtClean="0">
                <a:solidFill>
                  <a:schemeClr val="tx2"/>
                </a:solidFill>
              </a:rPr>
              <a:t>eResources</a:t>
            </a:r>
            <a:r>
              <a:rPr lang="fr-BE" dirty="0" smtClean="0">
                <a:solidFill>
                  <a:schemeClr val="tx2"/>
                </a:solidFill>
              </a:rPr>
              <a:t> 2</a:t>
            </a:r>
          </a:p>
          <a:p>
            <a:pPr algn="r"/>
            <a:r>
              <a:rPr lang="fr-BE" dirty="0" smtClean="0">
                <a:solidFill>
                  <a:schemeClr val="tx2"/>
                </a:solidFill>
              </a:rPr>
              <a:t>Formation </a:t>
            </a:r>
            <a:r>
              <a:rPr lang="fr-BE" dirty="0" err="1" smtClean="0">
                <a:solidFill>
                  <a:schemeClr val="tx2"/>
                </a:solidFill>
              </a:rPr>
              <a:t>eResources</a:t>
            </a:r>
            <a:r>
              <a:rPr lang="fr-BE" dirty="0" smtClean="0">
                <a:solidFill>
                  <a:schemeClr val="tx2"/>
                </a:solidFill>
              </a:rPr>
              <a:t> 3 (Extended)</a:t>
            </a:r>
            <a:endParaRPr lang="fr-BE" dirty="0">
              <a:solidFill>
                <a:schemeClr val="tx2"/>
              </a:solidFill>
            </a:endParaRPr>
          </a:p>
        </p:txBody>
      </p:sp>
      <p:sp>
        <p:nvSpPr>
          <p:cNvPr id="3" name="Flèche courbée vers le haut 2"/>
          <p:cNvSpPr/>
          <p:nvPr/>
        </p:nvSpPr>
        <p:spPr>
          <a:xfrm rot="13495749">
            <a:off x="2581635" y="1740059"/>
            <a:ext cx="1975169" cy="647569"/>
          </a:xfrm>
          <a:prstGeom prst="curvedUpArrow">
            <a:avLst/>
          </a:prstGeom>
          <a:solidFill>
            <a:schemeClr val="bg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21" name="Groupe 20"/>
          <p:cNvGrpSpPr/>
          <p:nvPr/>
        </p:nvGrpSpPr>
        <p:grpSpPr>
          <a:xfrm>
            <a:off x="3111277" y="1828936"/>
            <a:ext cx="1601316" cy="1507522"/>
            <a:chOff x="4896406" y="4729790"/>
            <a:chExt cx="1382801" cy="1368152"/>
          </a:xfrm>
        </p:grpSpPr>
        <p:sp>
          <p:nvSpPr>
            <p:cNvPr id="22" name="Ellipse 21"/>
            <p:cNvSpPr/>
            <p:nvPr/>
          </p:nvSpPr>
          <p:spPr>
            <a:xfrm>
              <a:off x="4911207" y="4729790"/>
              <a:ext cx="1368000" cy="1368152"/>
            </a:xfrm>
            <a:prstGeom prst="ellipse">
              <a:avLst/>
            </a:prstGeom>
            <a:solidFill>
              <a:schemeClr val="accent5">
                <a:lumMod val="60000"/>
                <a:lumOff val="40000"/>
              </a:schemeClr>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3" name="ZoneTexte 22"/>
            <p:cNvSpPr txBox="1"/>
            <p:nvPr/>
          </p:nvSpPr>
          <p:spPr>
            <a:xfrm>
              <a:off x="4896406" y="5064712"/>
              <a:ext cx="1368000" cy="698306"/>
            </a:xfrm>
            <a:prstGeom prst="rect">
              <a:avLst/>
            </a:prstGeom>
            <a:noFill/>
          </p:spPr>
          <p:txBody>
            <a:bodyPr wrap="square" rtlCol="0">
              <a:spAutoFit/>
            </a:bodyPr>
            <a:lstStyle/>
            <a:p>
              <a:pPr algn="ctr"/>
              <a:r>
                <a:rPr lang="fr-BE" sz="1600" b="1" dirty="0" smtClean="0">
                  <a:solidFill>
                    <a:schemeClr val="tx2"/>
                  </a:solidFill>
                </a:rPr>
                <a:t>Trials</a:t>
              </a:r>
            </a:p>
            <a:p>
              <a:pPr algn="ctr"/>
              <a:r>
                <a:rPr lang="fr-BE" sz="1400" dirty="0" smtClean="0">
                  <a:solidFill>
                    <a:schemeClr val="tx2"/>
                  </a:solidFill>
                </a:rPr>
                <a:t>Trial manager</a:t>
              </a:r>
            </a:p>
            <a:p>
              <a:pPr algn="ctr"/>
              <a:r>
                <a:rPr lang="fr-BE" sz="1400" dirty="0" smtClean="0">
                  <a:solidFill>
                    <a:schemeClr val="tx2"/>
                  </a:solidFill>
                </a:rPr>
                <a:t>Trial </a:t>
              </a:r>
              <a:r>
                <a:rPr lang="fr-BE" sz="1400" dirty="0" err="1" smtClean="0">
                  <a:solidFill>
                    <a:schemeClr val="tx2"/>
                  </a:solidFill>
                </a:rPr>
                <a:t>operator</a:t>
              </a:r>
              <a:endParaRPr lang="fr-BE" sz="1400" dirty="0">
                <a:solidFill>
                  <a:schemeClr val="tx2"/>
                </a:solidFill>
              </a:endParaRPr>
            </a:p>
          </p:txBody>
        </p:sp>
      </p:grpSp>
      <p:grpSp>
        <p:nvGrpSpPr>
          <p:cNvPr id="34" name="Groupe 33"/>
          <p:cNvGrpSpPr/>
          <p:nvPr/>
        </p:nvGrpSpPr>
        <p:grpSpPr>
          <a:xfrm>
            <a:off x="5069557" y="1214545"/>
            <a:ext cx="1374499" cy="1368152"/>
            <a:chOff x="5069557" y="1214545"/>
            <a:chExt cx="1374499" cy="1368152"/>
          </a:xfrm>
        </p:grpSpPr>
        <p:sp>
          <p:nvSpPr>
            <p:cNvPr id="35" name="Ellipse 34"/>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6" name="ZoneTexte 35"/>
            <p:cNvSpPr txBox="1"/>
            <p:nvPr/>
          </p:nvSpPr>
          <p:spPr>
            <a:xfrm>
              <a:off x="5069557" y="1621622"/>
              <a:ext cx="1368000" cy="553998"/>
            </a:xfrm>
            <a:prstGeom prst="rect">
              <a:avLst/>
            </a:prstGeom>
            <a:noFill/>
          </p:spPr>
          <p:txBody>
            <a:bodyPr wrap="square" rtlCol="0">
              <a:spAutoFit/>
            </a:bodyPr>
            <a:lstStyle/>
            <a:p>
              <a:pPr algn="ctr"/>
              <a:r>
                <a:rPr lang="fr-BE" sz="1600" b="1" dirty="0" smtClean="0">
                  <a:solidFill>
                    <a:schemeClr val="tx2"/>
                  </a:solidFill>
                </a:rPr>
                <a:t>Sélection</a:t>
              </a:r>
            </a:p>
            <a:p>
              <a:pPr algn="ctr"/>
              <a:r>
                <a:rPr lang="fr-BE" sz="1400" dirty="0" err="1" smtClean="0">
                  <a:solidFill>
                    <a:schemeClr val="tx2"/>
                  </a:solidFill>
                </a:rPr>
                <a:t>Selector</a:t>
              </a:r>
              <a:endParaRPr lang="fr-BE" sz="1600" dirty="0">
                <a:solidFill>
                  <a:schemeClr val="tx2"/>
                </a:solidFill>
              </a:endParaRPr>
            </a:p>
          </p:txBody>
        </p:sp>
      </p:grpSp>
      <p:grpSp>
        <p:nvGrpSpPr>
          <p:cNvPr id="14" name="Groupe 13"/>
          <p:cNvGrpSpPr/>
          <p:nvPr/>
        </p:nvGrpSpPr>
        <p:grpSpPr>
          <a:xfrm>
            <a:off x="1176698" y="934314"/>
            <a:ext cx="1908000" cy="1908000"/>
            <a:chOff x="5436095" y="3960676"/>
            <a:chExt cx="2219647" cy="2132620"/>
          </a:xfrm>
        </p:grpSpPr>
        <p:sp>
          <p:nvSpPr>
            <p:cNvPr id="15" name="Ellipse 14"/>
            <p:cNvSpPr/>
            <p:nvPr/>
          </p:nvSpPr>
          <p:spPr>
            <a:xfrm>
              <a:off x="5436095" y="3960676"/>
              <a:ext cx="2219647" cy="2132620"/>
            </a:xfrm>
            <a:prstGeom prst="ellipse">
              <a:avLst/>
            </a:prstGeom>
            <a:solidFill>
              <a:schemeClr val="bg2">
                <a:lumMod val="60000"/>
                <a:lumOff val="40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16" name="ZoneTexte 15"/>
            <p:cNvSpPr txBox="1"/>
            <p:nvPr/>
          </p:nvSpPr>
          <p:spPr>
            <a:xfrm>
              <a:off x="5567511" y="4472988"/>
              <a:ext cx="2030214" cy="1100831"/>
            </a:xfrm>
            <a:prstGeom prst="rect">
              <a:avLst/>
            </a:prstGeom>
            <a:noFill/>
          </p:spPr>
          <p:txBody>
            <a:bodyPr wrap="square" rtlCol="0">
              <a:spAutoFit/>
            </a:bodyPr>
            <a:lstStyle/>
            <a:p>
              <a:pPr algn="ctr"/>
              <a:r>
                <a:rPr lang="fr-BE" sz="1600" b="1" dirty="0" smtClean="0">
                  <a:solidFill>
                    <a:schemeClr val="tx2"/>
                  </a:solidFill>
                </a:rPr>
                <a:t>Acquisition</a:t>
              </a:r>
            </a:p>
            <a:p>
              <a:pPr algn="ctr"/>
              <a:r>
                <a:rPr lang="fr-BE" sz="1400" dirty="0" err="1" smtClean="0">
                  <a:solidFill>
                    <a:schemeClr val="tx2"/>
                  </a:solidFill>
                </a:rPr>
                <a:t>Purchasing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Receiving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Vendor</a:t>
              </a:r>
              <a:r>
                <a:rPr lang="fr-BE" sz="1400" dirty="0" smtClean="0">
                  <a:solidFill>
                    <a:schemeClr val="tx2"/>
                  </a:solidFill>
                </a:rPr>
                <a:t> manager</a:t>
              </a:r>
              <a:endParaRPr lang="fr-BE" sz="1400" dirty="0">
                <a:solidFill>
                  <a:schemeClr val="tx2"/>
                </a:solidFill>
              </a:endParaRPr>
            </a:p>
          </p:txBody>
        </p:sp>
      </p:grpSp>
      <p:grpSp>
        <p:nvGrpSpPr>
          <p:cNvPr id="18" name="Groupe 17"/>
          <p:cNvGrpSpPr/>
          <p:nvPr/>
        </p:nvGrpSpPr>
        <p:grpSpPr>
          <a:xfrm>
            <a:off x="827584" y="3898804"/>
            <a:ext cx="1944216" cy="1800200"/>
            <a:chOff x="6050582" y="4729790"/>
            <a:chExt cx="1368000" cy="1368152"/>
          </a:xfrm>
        </p:grpSpPr>
        <p:sp>
          <p:nvSpPr>
            <p:cNvPr id="19" name="Ellipse 18"/>
            <p:cNvSpPr/>
            <p:nvPr/>
          </p:nvSpPr>
          <p:spPr>
            <a:xfrm>
              <a:off x="6050582" y="4729790"/>
              <a:ext cx="1368000" cy="1368152"/>
            </a:xfrm>
            <a:prstGeom prst="ellipse">
              <a:avLst/>
            </a:prstGeom>
            <a:solidFill>
              <a:schemeClr val="tx2">
                <a:lumMod val="40000"/>
                <a:lumOff val="60000"/>
              </a:schemeClr>
            </a:solidFill>
            <a:ln>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0" name="ZoneTexte 19"/>
            <p:cNvSpPr txBox="1"/>
            <p:nvPr/>
          </p:nvSpPr>
          <p:spPr>
            <a:xfrm>
              <a:off x="6050582" y="5090699"/>
              <a:ext cx="1368000" cy="631558"/>
            </a:xfrm>
            <a:prstGeom prst="rect">
              <a:avLst/>
            </a:prstGeom>
            <a:noFill/>
            <a:ln>
              <a:noFill/>
            </a:ln>
          </p:spPr>
          <p:txBody>
            <a:bodyPr wrap="square" rtlCol="0">
              <a:spAutoFit/>
            </a:bodyPr>
            <a:lstStyle/>
            <a:p>
              <a:pPr algn="ctr"/>
              <a:r>
                <a:rPr lang="fr-BE" sz="1600" b="1" dirty="0" err="1" smtClean="0"/>
                <a:t>Electronic</a:t>
              </a:r>
              <a:r>
                <a:rPr lang="fr-BE" sz="1600" b="1" dirty="0" smtClean="0"/>
                <a:t> Inventory</a:t>
              </a:r>
            </a:p>
            <a:p>
              <a:pPr algn="ctr"/>
              <a:r>
                <a:rPr lang="fr-BE" sz="1600" dirty="0" err="1" smtClean="0"/>
                <a:t>Operator</a:t>
              </a:r>
              <a:endParaRPr lang="fr-BE" sz="1600" dirty="0"/>
            </a:p>
            <a:p>
              <a:pPr algn="ctr"/>
              <a:r>
                <a:rPr lang="fr-BE" sz="1600" dirty="0" err="1" smtClean="0"/>
                <a:t>Operator</a:t>
              </a:r>
              <a:r>
                <a:rPr lang="fr-BE" sz="1600" dirty="0" smtClean="0"/>
                <a:t> - </a:t>
              </a:r>
              <a:r>
                <a:rPr lang="fr-BE" sz="1600" dirty="0" err="1" smtClean="0"/>
                <a:t>extended</a:t>
              </a:r>
              <a:endParaRPr lang="fr-BE" sz="1600" dirty="0"/>
            </a:p>
          </p:txBody>
        </p:sp>
      </p:grpSp>
    </p:spTree>
    <p:extLst>
      <p:ext uri="{BB962C8B-B14F-4D97-AF65-F5344CB8AC3E}">
        <p14:creationId xmlns:p14="http://schemas.microsoft.com/office/powerpoint/2010/main" val="2347214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courbée vers le haut 32"/>
          <p:cNvSpPr/>
          <p:nvPr/>
        </p:nvSpPr>
        <p:spPr>
          <a:xfrm rot="1502013">
            <a:off x="3707904" y="2852936"/>
            <a:ext cx="2160240" cy="86409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solidFill>
                <a:schemeClr val="tx1"/>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396149226"/>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7" name="ZoneTexte 16"/>
          <p:cNvSpPr txBox="1"/>
          <p:nvPr/>
        </p:nvSpPr>
        <p:spPr>
          <a:xfrm>
            <a:off x="4302224" y="5949280"/>
            <a:ext cx="3888432" cy="369332"/>
          </a:xfrm>
          <a:prstGeom prst="rect">
            <a:avLst/>
          </a:prstGeom>
          <a:noFill/>
        </p:spPr>
        <p:txBody>
          <a:bodyPr wrap="square" rtlCol="0">
            <a:spAutoFit/>
          </a:bodyPr>
          <a:lstStyle/>
          <a:p>
            <a:pPr algn="r"/>
            <a:r>
              <a:rPr lang="fr-BE" dirty="0" smtClean="0">
                <a:solidFill>
                  <a:schemeClr val="tx2"/>
                </a:solidFill>
              </a:rPr>
              <a:t>Formation Licences</a:t>
            </a:r>
            <a:endParaRPr lang="fr-BE" dirty="0">
              <a:solidFill>
                <a:schemeClr val="tx2"/>
              </a:solidFill>
            </a:endParaRPr>
          </a:p>
        </p:txBody>
      </p:sp>
      <p:sp>
        <p:nvSpPr>
          <p:cNvPr id="3" name="Flèche courbée vers le haut 2"/>
          <p:cNvSpPr/>
          <p:nvPr/>
        </p:nvSpPr>
        <p:spPr>
          <a:xfrm rot="13495749">
            <a:off x="2581635" y="1740059"/>
            <a:ext cx="1975169" cy="647569"/>
          </a:xfrm>
          <a:prstGeom prst="curvedUpArrow">
            <a:avLst/>
          </a:prstGeom>
          <a:solidFill>
            <a:schemeClr val="bg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21" name="Groupe 20"/>
          <p:cNvGrpSpPr/>
          <p:nvPr/>
        </p:nvGrpSpPr>
        <p:grpSpPr>
          <a:xfrm>
            <a:off x="3111277" y="1828936"/>
            <a:ext cx="1601316" cy="1507522"/>
            <a:chOff x="4896406" y="4729790"/>
            <a:chExt cx="1382801" cy="1368152"/>
          </a:xfrm>
        </p:grpSpPr>
        <p:sp>
          <p:nvSpPr>
            <p:cNvPr id="22" name="Ellipse 21"/>
            <p:cNvSpPr/>
            <p:nvPr/>
          </p:nvSpPr>
          <p:spPr>
            <a:xfrm>
              <a:off x="4911207" y="4729790"/>
              <a:ext cx="1368000" cy="1368152"/>
            </a:xfrm>
            <a:prstGeom prst="ellipse">
              <a:avLst/>
            </a:prstGeom>
            <a:solidFill>
              <a:schemeClr val="accent5">
                <a:lumMod val="60000"/>
                <a:lumOff val="40000"/>
              </a:schemeClr>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3" name="ZoneTexte 22"/>
            <p:cNvSpPr txBox="1"/>
            <p:nvPr/>
          </p:nvSpPr>
          <p:spPr>
            <a:xfrm>
              <a:off x="4896406" y="5064712"/>
              <a:ext cx="1368000" cy="698306"/>
            </a:xfrm>
            <a:prstGeom prst="rect">
              <a:avLst/>
            </a:prstGeom>
            <a:noFill/>
          </p:spPr>
          <p:txBody>
            <a:bodyPr wrap="square" rtlCol="0">
              <a:spAutoFit/>
            </a:bodyPr>
            <a:lstStyle/>
            <a:p>
              <a:pPr algn="ctr"/>
              <a:r>
                <a:rPr lang="fr-BE" sz="1600" b="1" dirty="0" smtClean="0">
                  <a:solidFill>
                    <a:schemeClr val="tx2"/>
                  </a:solidFill>
                </a:rPr>
                <a:t>Trials</a:t>
              </a:r>
            </a:p>
            <a:p>
              <a:pPr algn="ctr"/>
              <a:r>
                <a:rPr lang="fr-BE" sz="1400" dirty="0" smtClean="0">
                  <a:solidFill>
                    <a:schemeClr val="tx2"/>
                  </a:solidFill>
                </a:rPr>
                <a:t>Trial manager</a:t>
              </a:r>
            </a:p>
            <a:p>
              <a:pPr algn="ctr"/>
              <a:r>
                <a:rPr lang="fr-BE" sz="1400" dirty="0" smtClean="0">
                  <a:solidFill>
                    <a:schemeClr val="tx2"/>
                  </a:solidFill>
                </a:rPr>
                <a:t>Trial </a:t>
              </a:r>
              <a:r>
                <a:rPr lang="fr-BE" sz="1400" dirty="0" err="1" smtClean="0">
                  <a:solidFill>
                    <a:schemeClr val="tx2"/>
                  </a:solidFill>
                </a:rPr>
                <a:t>operator</a:t>
              </a:r>
              <a:endParaRPr lang="fr-BE" sz="1400" dirty="0">
                <a:solidFill>
                  <a:schemeClr val="tx2"/>
                </a:solidFill>
              </a:endParaRPr>
            </a:p>
          </p:txBody>
        </p:sp>
      </p:grpSp>
      <p:grpSp>
        <p:nvGrpSpPr>
          <p:cNvPr id="34" name="Groupe 33"/>
          <p:cNvGrpSpPr/>
          <p:nvPr/>
        </p:nvGrpSpPr>
        <p:grpSpPr>
          <a:xfrm>
            <a:off x="5069557" y="1214545"/>
            <a:ext cx="1374499" cy="1368152"/>
            <a:chOff x="5069557" y="1214545"/>
            <a:chExt cx="1374499" cy="1368152"/>
          </a:xfrm>
        </p:grpSpPr>
        <p:sp>
          <p:nvSpPr>
            <p:cNvPr id="35" name="Ellipse 34"/>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6" name="ZoneTexte 35"/>
            <p:cNvSpPr txBox="1"/>
            <p:nvPr/>
          </p:nvSpPr>
          <p:spPr>
            <a:xfrm>
              <a:off x="5069557" y="1621622"/>
              <a:ext cx="1368000" cy="553998"/>
            </a:xfrm>
            <a:prstGeom prst="rect">
              <a:avLst/>
            </a:prstGeom>
            <a:noFill/>
          </p:spPr>
          <p:txBody>
            <a:bodyPr wrap="square" rtlCol="0">
              <a:spAutoFit/>
            </a:bodyPr>
            <a:lstStyle/>
            <a:p>
              <a:pPr algn="ctr"/>
              <a:r>
                <a:rPr lang="fr-BE" sz="1600" b="1" dirty="0" smtClean="0">
                  <a:solidFill>
                    <a:schemeClr val="tx2"/>
                  </a:solidFill>
                </a:rPr>
                <a:t>Sélection</a:t>
              </a:r>
            </a:p>
            <a:p>
              <a:pPr algn="ctr"/>
              <a:r>
                <a:rPr lang="fr-BE" sz="1400" dirty="0" err="1" smtClean="0">
                  <a:solidFill>
                    <a:schemeClr val="tx2"/>
                  </a:solidFill>
                </a:rPr>
                <a:t>Selector</a:t>
              </a:r>
              <a:endParaRPr lang="fr-BE" sz="1600" dirty="0">
                <a:solidFill>
                  <a:schemeClr val="tx2"/>
                </a:solidFill>
              </a:endParaRPr>
            </a:p>
          </p:txBody>
        </p:sp>
      </p:grpSp>
      <p:grpSp>
        <p:nvGrpSpPr>
          <p:cNvPr id="14" name="Groupe 13"/>
          <p:cNvGrpSpPr/>
          <p:nvPr/>
        </p:nvGrpSpPr>
        <p:grpSpPr>
          <a:xfrm>
            <a:off x="1176698" y="934314"/>
            <a:ext cx="1908000" cy="1908000"/>
            <a:chOff x="5436095" y="3960676"/>
            <a:chExt cx="2219647" cy="2132620"/>
          </a:xfrm>
        </p:grpSpPr>
        <p:sp>
          <p:nvSpPr>
            <p:cNvPr id="15" name="Ellipse 14"/>
            <p:cNvSpPr/>
            <p:nvPr/>
          </p:nvSpPr>
          <p:spPr>
            <a:xfrm>
              <a:off x="5436095" y="3960676"/>
              <a:ext cx="2219647" cy="2132620"/>
            </a:xfrm>
            <a:prstGeom prst="ellipse">
              <a:avLst/>
            </a:prstGeom>
            <a:solidFill>
              <a:schemeClr val="bg2">
                <a:lumMod val="60000"/>
                <a:lumOff val="40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16" name="ZoneTexte 15"/>
            <p:cNvSpPr txBox="1"/>
            <p:nvPr/>
          </p:nvSpPr>
          <p:spPr>
            <a:xfrm>
              <a:off x="5567511" y="4472988"/>
              <a:ext cx="2030214" cy="1100831"/>
            </a:xfrm>
            <a:prstGeom prst="rect">
              <a:avLst/>
            </a:prstGeom>
            <a:noFill/>
          </p:spPr>
          <p:txBody>
            <a:bodyPr wrap="square" rtlCol="0">
              <a:spAutoFit/>
            </a:bodyPr>
            <a:lstStyle/>
            <a:p>
              <a:pPr algn="ctr"/>
              <a:r>
                <a:rPr lang="fr-BE" sz="1600" b="1" dirty="0" smtClean="0">
                  <a:solidFill>
                    <a:schemeClr val="tx2"/>
                  </a:solidFill>
                </a:rPr>
                <a:t>Acquisition</a:t>
              </a:r>
            </a:p>
            <a:p>
              <a:pPr algn="ctr"/>
              <a:r>
                <a:rPr lang="fr-BE" sz="1400" dirty="0" err="1" smtClean="0">
                  <a:solidFill>
                    <a:schemeClr val="tx2"/>
                  </a:solidFill>
                </a:rPr>
                <a:t>Purchasing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Receiving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Vendor</a:t>
              </a:r>
              <a:r>
                <a:rPr lang="fr-BE" sz="1400" dirty="0" smtClean="0">
                  <a:solidFill>
                    <a:schemeClr val="tx2"/>
                  </a:solidFill>
                </a:rPr>
                <a:t> manager</a:t>
              </a:r>
              <a:endParaRPr lang="fr-BE" sz="1400" dirty="0">
                <a:solidFill>
                  <a:schemeClr val="tx2"/>
                </a:solidFill>
              </a:endParaRPr>
            </a:p>
          </p:txBody>
        </p:sp>
      </p:grpSp>
      <p:grpSp>
        <p:nvGrpSpPr>
          <p:cNvPr id="7" name="Groupe 6"/>
          <p:cNvGrpSpPr/>
          <p:nvPr/>
        </p:nvGrpSpPr>
        <p:grpSpPr>
          <a:xfrm>
            <a:off x="4688188" y="4047443"/>
            <a:ext cx="1458416" cy="1374561"/>
            <a:chOff x="4788027" y="4324443"/>
            <a:chExt cx="1458416" cy="1374561"/>
          </a:xfrm>
        </p:grpSpPr>
        <p:sp>
          <p:nvSpPr>
            <p:cNvPr id="25" name="Ellipse 24"/>
            <p:cNvSpPr/>
            <p:nvPr/>
          </p:nvSpPr>
          <p:spPr>
            <a:xfrm>
              <a:off x="4788027" y="4324443"/>
              <a:ext cx="1458416" cy="1374561"/>
            </a:xfrm>
            <a:prstGeom prst="ellipse">
              <a:avLst/>
            </a:prstGeom>
            <a:solidFill>
              <a:schemeClr val="accent2">
                <a:lumMod val="75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6" name="ZoneTexte 25"/>
            <p:cNvSpPr txBox="1"/>
            <p:nvPr/>
          </p:nvSpPr>
          <p:spPr>
            <a:xfrm>
              <a:off x="4788027" y="4734724"/>
              <a:ext cx="1458416" cy="553998"/>
            </a:xfrm>
            <a:prstGeom prst="rect">
              <a:avLst/>
            </a:prstGeom>
            <a:noFill/>
            <a:ln>
              <a:noFill/>
            </a:ln>
          </p:spPr>
          <p:txBody>
            <a:bodyPr wrap="square" rtlCol="0">
              <a:spAutoFit/>
            </a:bodyPr>
            <a:lstStyle/>
            <a:p>
              <a:pPr algn="ctr"/>
              <a:r>
                <a:rPr lang="fr-BE" sz="1600" b="1" dirty="0" smtClean="0">
                  <a:solidFill>
                    <a:schemeClr val="bg1"/>
                  </a:solidFill>
                </a:rPr>
                <a:t>Licences</a:t>
              </a:r>
            </a:p>
            <a:p>
              <a:pPr algn="ctr"/>
              <a:r>
                <a:rPr lang="fr-BE" sz="1400" dirty="0" smtClean="0">
                  <a:solidFill>
                    <a:schemeClr val="bg1"/>
                  </a:solidFill>
                </a:rPr>
                <a:t>Licence manager</a:t>
              </a:r>
              <a:endParaRPr lang="fr-BE" sz="1400" dirty="0">
                <a:solidFill>
                  <a:schemeClr val="bg1"/>
                </a:solidFill>
              </a:endParaRPr>
            </a:p>
          </p:txBody>
        </p:sp>
      </p:grpSp>
      <p:grpSp>
        <p:nvGrpSpPr>
          <p:cNvPr id="27" name="Groupe 26"/>
          <p:cNvGrpSpPr/>
          <p:nvPr/>
        </p:nvGrpSpPr>
        <p:grpSpPr>
          <a:xfrm>
            <a:off x="827584" y="3898804"/>
            <a:ext cx="1944216" cy="1800200"/>
            <a:chOff x="6050582" y="4729790"/>
            <a:chExt cx="1368000" cy="1368152"/>
          </a:xfrm>
        </p:grpSpPr>
        <p:sp>
          <p:nvSpPr>
            <p:cNvPr id="28" name="Ellipse 27"/>
            <p:cNvSpPr/>
            <p:nvPr/>
          </p:nvSpPr>
          <p:spPr>
            <a:xfrm>
              <a:off x="6050582" y="4729790"/>
              <a:ext cx="1368000" cy="1368152"/>
            </a:xfrm>
            <a:prstGeom prst="ellipse">
              <a:avLst/>
            </a:prstGeom>
            <a:solidFill>
              <a:schemeClr val="tx2">
                <a:lumMod val="40000"/>
                <a:lumOff val="60000"/>
              </a:schemeClr>
            </a:solidFill>
            <a:ln>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9" name="ZoneTexte 28"/>
            <p:cNvSpPr txBox="1"/>
            <p:nvPr/>
          </p:nvSpPr>
          <p:spPr>
            <a:xfrm>
              <a:off x="6050582" y="5090699"/>
              <a:ext cx="1368000" cy="631558"/>
            </a:xfrm>
            <a:prstGeom prst="rect">
              <a:avLst/>
            </a:prstGeom>
            <a:noFill/>
            <a:ln>
              <a:noFill/>
            </a:ln>
          </p:spPr>
          <p:txBody>
            <a:bodyPr wrap="square" rtlCol="0">
              <a:spAutoFit/>
            </a:bodyPr>
            <a:lstStyle/>
            <a:p>
              <a:pPr algn="ctr"/>
              <a:r>
                <a:rPr lang="fr-BE" sz="1600" b="1" dirty="0" err="1" smtClean="0"/>
                <a:t>Electronic</a:t>
              </a:r>
              <a:r>
                <a:rPr lang="fr-BE" sz="1600" b="1" dirty="0" smtClean="0"/>
                <a:t> Inventory</a:t>
              </a:r>
            </a:p>
            <a:p>
              <a:pPr algn="ctr"/>
              <a:r>
                <a:rPr lang="fr-BE" sz="1600" dirty="0" err="1" smtClean="0"/>
                <a:t>Operator</a:t>
              </a:r>
              <a:endParaRPr lang="fr-BE" sz="1600" dirty="0"/>
            </a:p>
            <a:p>
              <a:pPr algn="ctr"/>
              <a:r>
                <a:rPr lang="fr-BE" sz="1600" dirty="0" err="1" smtClean="0"/>
                <a:t>Operator</a:t>
              </a:r>
              <a:r>
                <a:rPr lang="fr-BE" sz="1600" dirty="0" smtClean="0"/>
                <a:t> - </a:t>
              </a:r>
              <a:r>
                <a:rPr lang="fr-BE" sz="1600" dirty="0" err="1" smtClean="0"/>
                <a:t>extended</a:t>
              </a:r>
              <a:endParaRPr lang="fr-BE" sz="1600" dirty="0"/>
            </a:p>
          </p:txBody>
        </p:sp>
      </p:grpSp>
    </p:spTree>
    <p:extLst>
      <p:ext uri="{BB962C8B-B14F-4D97-AF65-F5344CB8AC3E}">
        <p14:creationId xmlns:p14="http://schemas.microsoft.com/office/powerpoint/2010/main" val="3718580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courbée vers le haut 9"/>
          <p:cNvSpPr/>
          <p:nvPr/>
        </p:nvSpPr>
        <p:spPr>
          <a:xfrm rot="19422177">
            <a:off x="4193491" y="4647913"/>
            <a:ext cx="3816424" cy="1381672"/>
          </a:xfrm>
          <a:prstGeom prst="curvedUpArrow">
            <a:avLst>
              <a:gd name="adj1" fmla="val 25000"/>
              <a:gd name="adj2" fmla="val 6760"/>
              <a:gd name="adj3" fmla="val 20818"/>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3905318526"/>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Flèche courbée vers le haut 32"/>
          <p:cNvSpPr/>
          <p:nvPr/>
        </p:nvSpPr>
        <p:spPr>
          <a:xfrm rot="1502013">
            <a:off x="3707904" y="2852936"/>
            <a:ext cx="2160240" cy="86409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solidFill>
                <a:schemeClr val="tx1"/>
              </a:solidFill>
            </a:endParaRPr>
          </a:p>
        </p:txBody>
      </p:sp>
      <p:sp>
        <p:nvSpPr>
          <p:cNvPr id="2" name="Titre 1"/>
          <p:cNvSpPr>
            <a:spLocks noGrp="1"/>
          </p:cNvSpPr>
          <p:nvPr>
            <p:ph type="title"/>
          </p:nvPr>
        </p:nvSpPr>
        <p:spPr/>
        <p:txBody>
          <a:bodyPr/>
          <a:lstStyle/>
          <a:p>
            <a:r>
              <a:rPr lang="fr-BE" dirty="0" err="1" smtClean="0"/>
              <a:t>eResources</a:t>
            </a:r>
            <a:r>
              <a:rPr lang="fr-BE" dirty="0" smtClean="0"/>
              <a:t> : rôles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49</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sp>
        <p:nvSpPr>
          <p:cNvPr id="17" name="ZoneTexte 16"/>
          <p:cNvSpPr txBox="1"/>
          <p:nvPr/>
        </p:nvSpPr>
        <p:spPr>
          <a:xfrm>
            <a:off x="4314750" y="6318612"/>
            <a:ext cx="3888432" cy="369332"/>
          </a:xfrm>
          <a:prstGeom prst="rect">
            <a:avLst/>
          </a:prstGeom>
          <a:noFill/>
        </p:spPr>
        <p:txBody>
          <a:bodyPr wrap="square" rtlCol="0">
            <a:spAutoFit/>
          </a:bodyPr>
          <a:lstStyle/>
          <a:p>
            <a:pPr algn="r"/>
            <a:r>
              <a:rPr lang="fr-BE" dirty="0" smtClean="0">
                <a:solidFill>
                  <a:schemeClr val="tx2"/>
                </a:solidFill>
              </a:rPr>
              <a:t>Formation Licences</a:t>
            </a:r>
            <a:endParaRPr lang="fr-BE" dirty="0">
              <a:solidFill>
                <a:schemeClr val="tx2"/>
              </a:solidFill>
            </a:endParaRPr>
          </a:p>
        </p:txBody>
      </p:sp>
      <p:sp>
        <p:nvSpPr>
          <p:cNvPr id="3" name="Flèche courbée vers le haut 2"/>
          <p:cNvSpPr/>
          <p:nvPr/>
        </p:nvSpPr>
        <p:spPr>
          <a:xfrm rot="13495749">
            <a:off x="2581635" y="1740059"/>
            <a:ext cx="1975169" cy="647569"/>
          </a:xfrm>
          <a:prstGeom prst="curvedUpArrow">
            <a:avLst/>
          </a:prstGeom>
          <a:solidFill>
            <a:schemeClr val="bg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21" name="Groupe 20"/>
          <p:cNvGrpSpPr/>
          <p:nvPr/>
        </p:nvGrpSpPr>
        <p:grpSpPr>
          <a:xfrm>
            <a:off x="3111277" y="1828936"/>
            <a:ext cx="1601316" cy="1507522"/>
            <a:chOff x="4896406" y="4729790"/>
            <a:chExt cx="1382801" cy="1368152"/>
          </a:xfrm>
        </p:grpSpPr>
        <p:sp>
          <p:nvSpPr>
            <p:cNvPr id="22" name="Ellipse 21"/>
            <p:cNvSpPr/>
            <p:nvPr/>
          </p:nvSpPr>
          <p:spPr>
            <a:xfrm>
              <a:off x="4911207" y="4729790"/>
              <a:ext cx="1368000" cy="1368152"/>
            </a:xfrm>
            <a:prstGeom prst="ellipse">
              <a:avLst/>
            </a:prstGeom>
            <a:solidFill>
              <a:schemeClr val="accent5">
                <a:lumMod val="60000"/>
                <a:lumOff val="40000"/>
              </a:schemeClr>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3" name="ZoneTexte 22"/>
            <p:cNvSpPr txBox="1"/>
            <p:nvPr/>
          </p:nvSpPr>
          <p:spPr>
            <a:xfrm>
              <a:off x="4896406" y="5064712"/>
              <a:ext cx="1368000" cy="698306"/>
            </a:xfrm>
            <a:prstGeom prst="rect">
              <a:avLst/>
            </a:prstGeom>
            <a:noFill/>
          </p:spPr>
          <p:txBody>
            <a:bodyPr wrap="square" rtlCol="0">
              <a:spAutoFit/>
            </a:bodyPr>
            <a:lstStyle/>
            <a:p>
              <a:pPr algn="ctr"/>
              <a:r>
                <a:rPr lang="fr-BE" sz="1600" b="1" dirty="0" smtClean="0">
                  <a:solidFill>
                    <a:schemeClr val="tx2"/>
                  </a:solidFill>
                </a:rPr>
                <a:t>Trials</a:t>
              </a:r>
            </a:p>
            <a:p>
              <a:pPr algn="ctr"/>
              <a:r>
                <a:rPr lang="fr-BE" sz="1400" dirty="0" smtClean="0">
                  <a:solidFill>
                    <a:schemeClr val="tx2"/>
                  </a:solidFill>
                </a:rPr>
                <a:t>Trial manager</a:t>
              </a:r>
            </a:p>
            <a:p>
              <a:pPr algn="ctr"/>
              <a:r>
                <a:rPr lang="fr-BE" sz="1400" dirty="0" smtClean="0">
                  <a:solidFill>
                    <a:schemeClr val="tx2"/>
                  </a:solidFill>
                </a:rPr>
                <a:t>Trial </a:t>
              </a:r>
              <a:r>
                <a:rPr lang="fr-BE" sz="1400" dirty="0" err="1" smtClean="0">
                  <a:solidFill>
                    <a:schemeClr val="tx2"/>
                  </a:solidFill>
                </a:rPr>
                <a:t>operator</a:t>
              </a:r>
              <a:endParaRPr lang="fr-BE" sz="1400" dirty="0">
                <a:solidFill>
                  <a:schemeClr val="tx2"/>
                </a:solidFill>
              </a:endParaRPr>
            </a:p>
          </p:txBody>
        </p:sp>
      </p:grpSp>
      <p:grpSp>
        <p:nvGrpSpPr>
          <p:cNvPr id="34" name="Groupe 33"/>
          <p:cNvGrpSpPr/>
          <p:nvPr/>
        </p:nvGrpSpPr>
        <p:grpSpPr>
          <a:xfrm>
            <a:off x="5069557" y="1214545"/>
            <a:ext cx="1374499" cy="1368152"/>
            <a:chOff x="5069557" y="1214545"/>
            <a:chExt cx="1374499" cy="1368152"/>
          </a:xfrm>
        </p:grpSpPr>
        <p:sp>
          <p:nvSpPr>
            <p:cNvPr id="35" name="Ellipse 34"/>
            <p:cNvSpPr/>
            <p:nvPr/>
          </p:nvSpPr>
          <p:spPr>
            <a:xfrm>
              <a:off x="5076056" y="1214545"/>
              <a:ext cx="1368000" cy="1368152"/>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6" name="ZoneTexte 35"/>
            <p:cNvSpPr txBox="1"/>
            <p:nvPr/>
          </p:nvSpPr>
          <p:spPr>
            <a:xfrm>
              <a:off x="5069557" y="1621622"/>
              <a:ext cx="1368000" cy="553998"/>
            </a:xfrm>
            <a:prstGeom prst="rect">
              <a:avLst/>
            </a:prstGeom>
            <a:noFill/>
          </p:spPr>
          <p:txBody>
            <a:bodyPr wrap="square" rtlCol="0">
              <a:spAutoFit/>
            </a:bodyPr>
            <a:lstStyle/>
            <a:p>
              <a:pPr algn="ctr"/>
              <a:r>
                <a:rPr lang="fr-BE" sz="1600" b="1" dirty="0" smtClean="0">
                  <a:solidFill>
                    <a:schemeClr val="tx2"/>
                  </a:solidFill>
                </a:rPr>
                <a:t>Sélection</a:t>
              </a:r>
            </a:p>
            <a:p>
              <a:pPr algn="ctr"/>
              <a:r>
                <a:rPr lang="fr-BE" sz="1400" dirty="0" err="1" smtClean="0">
                  <a:solidFill>
                    <a:schemeClr val="tx2"/>
                  </a:solidFill>
                </a:rPr>
                <a:t>Selector</a:t>
              </a:r>
              <a:endParaRPr lang="fr-BE" sz="1600" dirty="0">
                <a:solidFill>
                  <a:schemeClr val="tx2"/>
                </a:solidFill>
              </a:endParaRPr>
            </a:p>
          </p:txBody>
        </p:sp>
      </p:grpSp>
      <p:grpSp>
        <p:nvGrpSpPr>
          <p:cNvPr id="14" name="Groupe 13"/>
          <p:cNvGrpSpPr/>
          <p:nvPr/>
        </p:nvGrpSpPr>
        <p:grpSpPr>
          <a:xfrm>
            <a:off x="1176698" y="934314"/>
            <a:ext cx="1908000" cy="1908000"/>
            <a:chOff x="5436095" y="3960676"/>
            <a:chExt cx="2219647" cy="2132620"/>
          </a:xfrm>
        </p:grpSpPr>
        <p:sp>
          <p:nvSpPr>
            <p:cNvPr id="15" name="Ellipse 14"/>
            <p:cNvSpPr/>
            <p:nvPr/>
          </p:nvSpPr>
          <p:spPr>
            <a:xfrm>
              <a:off x="5436095" y="3960676"/>
              <a:ext cx="2219647" cy="2132620"/>
            </a:xfrm>
            <a:prstGeom prst="ellipse">
              <a:avLst/>
            </a:prstGeom>
            <a:solidFill>
              <a:schemeClr val="bg2">
                <a:lumMod val="60000"/>
                <a:lumOff val="40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16" name="ZoneTexte 15"/>
            <p:cNvSpPr txBox="1"/>
            <p:nvPr/>
          </p:nvSpPr>
          <p:spPr>
            <a:xfrm>
              <a:off x="5567511" y="4472988"/>
              <a:ext cx="2030214" cy="1100831"/>
            </a:xfrm>
            <a:prstGeom prst="rect">
              <a:avLst/>
            </a:prstGeom>
            <a:noFill/>
          </p:spPr>
          <p:txBody>
            <a:bodyPr wrap="square" rtlCol="0">
              <a:spAutoFit/>
            </a:bodyPr>
            <a:lstStyle/>
            <a:p>
              <a:pPr algn="ctr"/>
              <a:r>
                <a:rPr lang="fr-BE" sz="1600" b="1" dirty="0" smtClean="0">
                  <a:solidFill>
                    <a:schemeClr val="tx2"/>
                  </a:solidFill>
                </a:rPr>
                <a:t>Acquisition</a:t>
              </a:r>
            </a:p>
            <a:p>
              <a:pPr algn="ctr"/>
              <a:r>
                <a:rPr lang="fr-BE" sz="1400" dirty="0" err="1" smtClean="0">
                  <a:solidFill>
                    <a:schemeClr val="tx2"/>
                  </a:solidFill>
                </a:rPr>
                <a:t>Purchasing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Receiving</a:t>
              </a:r>
              <a:r>
                <a:rPr lang="fr-BE" sz="1400" dirty="0" smtClean="0">
                  <a:solidFill>
                    <a:schemeClr val="tx2"/>
                  </a:solidFill>
                </a:rPr>
                <a:t> </a:t>
              </a:r>
              <a:r>
                <a:rPr lang="fr-BE" sz="1400" dirty="0" err="1" smtClean="0">
                  <a:solidFill>
                    <a:schemeClr val="tx2"/>
                  </a:solidFill>
                </a:rPr>
                <a:t>operator</a:t>
              </a:r>
              <a:endParaRPr lang="fr-BE" sz="1400" dirty="0" smtClean="0">
                <a:solidFill>
                  <a:schemeClr val="tx2"/>
                </a:solidFill>
              </a:endParaRPr>
            </a:p>
            <a:p>
              <a:pPr algn="ctr"/>
              <a:r>
                <a:rPr lang="fr-BE" sz="1400" dirty="0" err="1" smtClean="0">
                  <a:solidFill>
                    <a:schemeClr val="tx2"/>
                  </a:solidFill>
                </a:rPr>
                <a:t>Vendor</a:t>
              </a:r>
              <a:r>
                <a:rPr lang="fr-BE" sz="1400" dirty="0" smtClean="0">
                  <a:solidFill>
                    <a:schemeClr val="tx2"/>
                  </a:solidFill>
                </a:rPr>
                <a:t> manager</a:t>
              </a:r>
              <a:endParaRPr lang="fr-BE" sz="1400" dirty="0">
                <a:solidFill>
                  <a:schemeClr val="tx2"/>
                </a:solidFill>
              </a:endParaRPr>
            </a:p>
          </p:txBody>
        </p:sp>
      </p:grpSp>
      <p:grpSp>
        <p:nvGrpSpPr>
          <p:cNvPr id="7" name="Groupe 6"/>
          <p:cNvGrpSpPr/>
          <p:nvPr/>
        </p:nvGrpSpPr>
        <p:grpSpPr>
          <a:xfrm>
            <a:off x="4551412" y="3892305"/>
            <a:ext cx="1458416" cy="1374561"/>
            <a:chOff x="4788027" y="4324443"/>
            <a:chExt cx="1458416" cy="1374561"/>
          </a:xfrm>
        </p:grpSpPr>
        <p:sp>
          <p:nvSpPr>
            <p:cNvPr id="25" name="Ellipse 24"/>
            <p:cNvSpPr/>
            <p:nvPr/>
          </p:nvSpPr>
          <p:spPr>
            <a:xfrm>
              <a:off x="4788027" y="4324443"/>
              <a:ext cx="1458416" cy="1374561"/>
            </a:xfrm>
            <a:prstGeom prst="ellipse">
              <a:avLst/>
            </a:prstGeom>
            <a:solidFill>
              <a:schemeClr val="accent2">
                <a:lumMod val="75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6" name="ZoneTexte 25"/>
            <p:cNvSpPr txBox="1"/>
            <p:nvPr/>
          </p:nvSpPr>
          <p:spPr>
            <a:xfrm>
              <a:off x="4788027" y="4734724"/>
              <a:ext cx="1458416" cy="553998"/>
            </a:xfrm>
            <a:prstGeom prst="rect">
              <a:avLst/>
            </a:prstGeom>
            <a:noFill/>
            <a:ln>
              <a:noFill/>
            </a:ln>
          </p:spPr>
          <p:txBody>
            <a:bodyPr wrap="square" rtlCol="0">
              <a:spAutoFit/>
            </a:bodyPr>
            <a:lstStyle/>
            <a:p>
              <a:pPr algn="ctr"/>
              <a:r>
                <a:rPr lang="fr-BE" sz="1600" b="1" dirty="0" smtClean="0">
                  <a:solidFill>
                    <a:schemeClr val="bg1"/>
                  </a:solidFill>
                </a:rPr>
                <a:t>Licences</a:t>
              </a:r>
            </a:p>
            <a:p>
              <a:pPr algn="ctr"/>
              <a:r>
                <a:rPr lang="fr-BE" sz="1400" dirty="0" smtClean="0">
                  <a:solidFill>
                    <a:schemeClr val="bg1"/>
                  </a:solidFill>
                </a:rPr>
                <a:t>Licence manager</a:t>
              </a:r>
              <a:endParaRPr lang="fr-BE" sz="1400" dirty="0">
                <a:solidFill>
                  <a:schemeClr val="bg1"/>
                </a:solidFill>
              </a:endParaRPr>
            </a:p>
          </p:txBody>
        </p:sp>
      </p:grpSp>
      <p:grpSp>
        <p:nvGrpSpPr>
          <p:cNvPr id="27" name="Groupe 26"/>
          <p:cNvGrpSpPr/>
          <p:nvPr/>
        </p:nvGrpSpPr>
        <p:grpSpPr>
          <a:xfrm>
            <a:off x="827584" y="3898804"/>
            <a:ext cx="1944216" cy="1800200"/>
            <a:chOff x="6050582" y="4729790"/>
            <a:chExt cx="1368000" cy="1368152"/>
          </a:xfrm>
        </p:grpSpPr>
        <p:sp>
          <p:nvSpPr>
            <p:cNvPr id="28" name="Ellipse 27"/>
            <p:cNvSpPr/>
            <p:nvPr/>
          </p:nvSpPr>
          <p:spPr>
            <a:xfrm>
              <a:off x="6050582" y="4729790"/>
              <a:ext cx="1368000" cy="1368152"/>
            </a:xfrm>
            <a:prstGeom prst="ellipse">
              <a:avLst/>
            </a:prstGeom>
            <a:solidFill>
              <a:schemeClr val="tx2">
                <a:lumMod val="40000"/>
                <a:lumOff val="60000"/>
              </a:schemeClr>
            </a:solidFill>
            <a:ln>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29" name="ZoneTexte 28"/>
            <p:cNvSpPr txBox="1"/>
            <p:nvPr/>
          </p:nvSpPr>
          <p:spPr>
            <a:xfrm>
              <a:off x="6050582" y="5090699"/>
              <a:ext cx="1368000" cy="631558"/>
            </a:xfrm>
            <a:prstGeom prst="rect">
              <a:avLst/>
            </a:prstGeom>
            <a:noFill/>
            <a:ln>
              <a:noFill/>
            </a:ln>
          </p:spPr>
          <p:txBody>
            <a:bodyPr wrap="square" rtlCol="0">
              <a:spAutoFit/>
            </a:bodyPr>
            <a:lstStyle/>
            <a:p>
              <a:pPr algn="ctr"/>
              <a:r>
                <a:rPr lang="fr-BE" sz="1600" b="1" dirty="0" err="1" smtClean="0"/>
                <a:t>Electronic</a:t>
              </a:r>
              <a:r>
                <a:rPr lang="fr-BE" sz="1600" b="1" dirty="0" smtClean="0"/>
                <a:t> Inventory</a:t>
              </a:r>
            </a:p>
            <a:p>
              <a:pPr algn="ctr"/>
              <a:r>
                <a:rPr lang="fr-BE" sz="1600" dirty="0" err="1" smtClean="0"/>
                <a:t>Operator</a:t>
              </a:r>
              <a:endParaRPr lang="fr-BE" sz="1600" dirty="0"/>
            </a:p>
            <a:p>
              <a:pPr algn="ctr"/>
              <a:r>
                <a:rPr lang="fr-BE" sz="1600" dirty="0" err="1" smtClean="0"/>
                <a:t>Operator</a:t>
              </a:r>
              <a:r>
                <a:rPr lang="fr-BE" sz="1600" dirty="0" smtClean="0"/>
                <a:t> - </a:t>
              </a:r>
              <a:r>
                <a:rPr lang="fr-BE" sz="1600" dirty="0" err="1" smtClean="0"/>
                <a:t>extended</a:t>
              </a:r>
              <a:endParaRPr lang="fr-BE" sz="1600" dirty="0"/>
            </a:p>
          </p:txBody>
        </p:sp>
      </p:grpSp>
      <p:grpSp>
        <p:nvGrpSpPr>
          <p:cNvPr id="6" name="Groupe 5"/>
          <p:cNvGrpSpPr/>
          <p:nvPr/>
        </p:nvGrpSpPr>
        <p:grpSpPr>
          <a:xfrm>
            <a:off x="5868144" y="4828967"/>
            <a:ext cx="1461045" cy="1374561"/>
            <a:chOff x="6420392" y="4184177"/>
            <a:chExt cx="1461045" cy="1374561"/>
          </a:xfrm>
        </p:grpSpPr>
        <p:sp>
          <p:nvSpPr>
            <p:cNvPr id="31" name="Ellipse 30"/>
            <p:cNvSpPr/>
            <p:nvPr/>
          </p:nvSpPr>
          <p:spPr>
            <a:xfrm>
              <a:off x="6420392" y="4184177"/>
              <a:ext cx="1458416" cy="1374561"/>
            </a:xfrm>
            <a:prstGeom prst="ellipse">
              <a:avLst/>
            </a:prstGeom>
            <a:solidFill>
              <a:schemeClr val="accent4">
                <a:lumMod val="60000"/>
                <a:lumOff val="4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32" name="ZoneTexte 31"/>
            <p:cNvSpPr txBox="1"/>
            <p:nvPr/>
          </p:nvSpPr>
          <p:spPr>
            <a:xfrm>
              <a:off x="6423021" y="4486736"/>
              <a:ext cx="1458416" cy="769441"/>
            </a:xfrm>
            <a:prstGeom prst="rect">
              <a:avLst/>
            </a:prstGeom>
            <a:noFill/>
            <a:ln>
              <a:noFill/>
            </a:ln>
          </p:spPr>
          <p:txBody>
            <a:bodyPr wrap="square" rtlCol="0">
              <a:spAutoFit/>
            </a:bodyPr>
            <a:lstStyle/>
            <a:p>
              <a:pPr algn="ctr"/>
              <a:r>
                <a:rPr lang="fr-BE" sz="1600" b="1" dirty="0" err="1" smtClean="0">
                  <a:solidFill>
                    <a:schemeClr val="tx2"/>
                  </a:solidFill>
                </a:rPr>
                <a:t>Analytics</a:t>
              </a:r>
              <a:endParaRPr lang="fr-BE" sz="1600" b="1" dirty="0" smtClean="0">
                <a:solidFill>
                  <a:schemeClr val="tx2"/>
                </a:solidFill>
              </a:endParaRPr>
            </a:p>
            <a:p>
              <a:pPr algn="ctr"/>
              <a:r>
                <a:rPr lang="fr-BE" sz="1400" dirty="0" smtClean="0">
                  <a:solidFill>
                    <a:schemeClr val="tx2"/>
                  </a:solidFill>
                </a:rPr>
                <a:t>Consumer</a:t>
              </a:r>
            </a:p>
            <a:p>
              <a:pPr algn="ctr"/>
              <a:r>
                <a:rPr lang="fr-BE" sz="1400" dirty="0" smtClean="0">
                  <a:solidFill>
                    <a:schemeClr val="tx2"/>
                  </a:solidFill>
                </a:rPr>
                <a:t>Designer</a:t>
              </a:r>
              <a:endParaRPr lang="fr-BE" sz="1200" dirty="0">
                <a:solidFill>
                  <a:schemeClr val="tx2"/>
                </a:solidFill>
              </a:endParaRPr>
            </a:p>
          </p:txBody>
        </p:sp>
      </p:grpSp>
    </p:spTree>
    <p:extLst>
      <p:ext uri="{BB962C8B-B14F-4D97-AF65-F5344CB8AC3E}">
        <p14:creationId xmlns:p14="http://schemas.microsoft.com/office/powerpoint/2010/main" val="398422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2046144036"/>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428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eResources</a:t>
            </a:r>
            <a:r>
              <a:rPr lang="fr-BE" dirty="0" smtClean="0"/>
              <a:t> : formation 2 (</a:t>
            </a:r>
            <a:r>
              <a:rPr lang="fr-BE" dirty="0" err="1" smtClean="0"/>
              <a:t>certifiante</a:t>
            </a:r>
            <a:r>
              <a:rPr lang="fr-BE" dirty="0" smtClean="0"/>
              <a:t>)</a:t>
            </a:r>
            <a:endParaRPr lang="fr-BE" dirty="0"/>
          </a:p>
        </p:txBody>
      </p:sp>
      <p:sp>
        <p:nvSpPr>
          <p:cNvPr id="3" name="Espace réservé du contenu 2"/>
          <p:cNvSpPr>
            <a:spLocks noGrp="1"/>
          </p:cNvSpPr>
          <p:nvPr>
            <p:ph idx="1"/>
          </p:nvPr>
        </p:nvSpPr>
        <p:spPr/>
        <p:txBody>
          <a:bodyPr>
            <a:normAutofit fontScale="92500" lnSpcReduction="10000"/>
          </a:bodyPr>
          <a:lstStyle/>
          <a:p>
            <a:pPr>
              <a:buNone/>
            </a:pPr>
            <a:endParaRPr lang="fr-BE" dirty="0" smtClean="0"/>
          </a:p>
          <a:p>
            <a:pPr>
              <a:buNone/>
            </a:pPr>
            <a:r>
              <a:rPr lang="fr-BE" sz="2400" spc="-100" dirty="0">
                <a:solidFill>
                  <a:schemeClr val="tx2"/>
                </a:solidFill>
                <a:latin typeface="Arial Rounded MT Bold" pitchFamily="34" charset="0"/>
                <a:ea typeface="+mj-ea"/>
                <a:cs typeface="+mj-cs"/>
              </a:rPr>
              <a:t>Public</a:t>
            </a:r>
          </a:p>
          <a:p>
            <a:pPr>
              <a:buNone/>
            </a:pPr>
            <a:r>
              <a:rPr lang="fr-BE" dirty="0" smtClean="0"/>
              <a:t>Les futurs </a:t>
            </a:r>
            <a:r>
              <a:rPr lang="fr-BE" b="1" dirty="0" smtClean="0"/>
              <a:t>gestionnaires </a:t>
            </a:r>
            <a:r>
              <a:rPr lang="fr-BE" b="1" dirty="0" err="1" smtClean="0"/>
              <a:t>eResources</a:t>
            </a:r>
            <a:r>
              <a:rPr lang="fr-BE" b="1" dirty="0" smtClean="0"/>
              <a:t> </a:t>
            </a:r>
            <a:r>
              <a:rPr lang="fr-BE" dirty="0" smtClean="0"/>
              <a:t>(1 par Bibliothèque)</a:t>
            </a:r>
          </a:p>
          <a:p>
            <a:pPr>
              <a:buNone/>
            </a:pPr>
            <a:endParaRPr lang="fr-BE" dirty="0" smtClean="0"/>
          </a:p>
          <a:p>
            <a:pPr>
              <a:buNone/>
            </a:pPr>
            <a:r>
              <a:rPr lang="fr-BE" sz="2400" spc="-100" dirty="0">
                <a:solidFill>
                  <a:schemeClr val="tx2"/>
                </a:solidFill>
                <a:latin typeface="Arial Rounded MT Bold" panose="020F0704030504030204" pitchFamily="34" charset="0"/>
                <a:ea typeface="+mj-ea"/>
                <a:cs typeface="+mj-cs"/>
              </a:rPr>
              <a:t>Objectif</a:t>
            </a:r>
            <a:r>
              <a:rPr lang="fr-BE" sz="2400" dirty="0" smtClean="0">
                <a:latin typeface="Arial Rounded MT Bold" panose="020F0704030504030204" pitchFamily="34" charset="0"/>
              </a:rPr>
              <a:t> </a:t>
            </a:r>
            <a:r>
              <a:rPr lang="fr-BE" sz="2400" dirty="0" smtClean="0"/>
              <a:t> </a:t>
            </a:r>
            <a:endParaRPr lang="fr-BE" sz="2400" dirty="0"/>
          </a:p>
          <a:p>
            <a:pPr>
              <a:buNone/>
            </a:pPr>
            <a:r>
              <a:rPr lang="fr-BE" dirty="0" smtClean="0"/>
              <a:t>vers la constitution d’un </a:t>
            </a:r>
            <a:r>
              <a:rPr lang="fr-BE" b="1" dirty="0" smtClean="0"/>
              <a:t>pool centralisé </a:t>
            </a:r>
            <a:r>
              <a:rPr lang="fr-BE" b="1" dirty="0" err="1" smtClean="0"/>
              <a:t>eResources</a:t>
            </a:r>
            <a:r>
              <a:rPr lang="fr-BE" b="1" dirty="0" smtClean="0"/>
              <a:t> </a:t>
            </a:r>
          </a:p>
          <a:p>
            <a:pPr>
              <a:buNone/>
            </a:pPr>
            <a:r>
              <a:rPr lang="fr-BE" dirty="0" smtClean="0"/>
              <a:t>(responsabilité facultaire + institutionnelle)</a:t>
            </a:r>
          </a:p>
          <a:p>
            <a:pPr>
              <a:buNone/>
            </a:pPr>
            <a:endParaRPr lang="fr-BE" dirty="0" smtClean="0"/>
          </a:p>
          <a:p>
            <a:pPr>
              <a:buNone/>
            </a:pPr>
            <a:r>
              <a:rPr lang="fr-BE" sz="2400" spc="-100" dirty="0">
                <a:solidFill>
                  <a:schemeClr val="tx2"/>
                </a:solidFill>
                <a:latin typeface="Arial Rounded MT Bold" pitchFamily="34" charset="0"/>
                <a:ea typeface="+mj-ea"/>
                <a:cs typeface="+mj-cs"/>
              </a:rPr>
              <a:t>Contenu </a:t>
            </a:r>
          </a:p>
          <a:p>
            <a:pPr>
              <a:buNone/>
            </a:pPr>
            <a:r>
              <a:rPr lang="fr-BE" dirty="0" smtClean="0"/>
              <a:t>concerne la gestion au quotidien des </a:t>
            </a:r>
            <a:r>
              <a:rPr lang="fr-BE" dirty="0" err="1" smtClean="0"/>
              <a:t>eResources</a:t>
            </a:r>
            <a:r>
              <a:rPr lang="fr-BE" dirty="0" smtClean="0"/>
              <a:t> dans Alma, essentiellement : </a:t>
            </a:r>
          </a:p>
          <a:p>
            <a:pPr lvl="1"/>
            <a:r>
              <a:rPr lang="fr-BE" dirty="0" smtClean="0"/>
              <a:t>activation et suivi des </a:t>
            </a:r>
            <a:r>
              <a:rPr lang="fr-BE" dirty="0" err="1" smtClean="0"/>
              <a:t>eResources</a:t>
            </a:r>
            <a:r>
              <a:rPr lang="fr-BE" dirty="0" smtClean="0"/>
              <a:t> multidisciplinaires (services, suivi des KB updates…)</a:t>
            </a:r>
          </a:p>
          <a:p>
            <a:pPr lvl="1"/>
            <a:r>
              <a:rPr lang="fr-BE" dirty="0" smtClean="0"/>
              <a:t>création et activation de collections électroniques locales ainsi que de portfolios locaux</a:t>
            </a:r>
          </a:p>
          <a:p>
            <a:pPr lvl="1"/>
            <a:r>
              <a:rPr lang="fr-BE" dirty="0" err="1" smtClean="0"/>
              <a:t>overlap</a:t>
            </a:r>
            <a:r>
              <a:rPr lang="fr-BE" dirty="0" smtClean="0"/>
              <a:t> </a:t>
            </a:r>
            <a:r>
              <a:rPr lang="fr-BE" dirty="0" err="1" smtClean="0"/>
              <a:t>analysis</a:t>
            </a:r>
            <a:r>
              <a:rPr lang="fr-BE" dirty="0" smtClean="0"/>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50</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Merci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pic>
        <p:nvPicPr>
          <p:cNvPr id="7172" name="Picture 4" descr="http://4.bp.blogspot.com/-pIM4MOOGIio/UME7iKsI3zI/AAAAAAAAAZQ/5KV1F1wJUks/s640/ebook_koter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53100"/>
            <a:ext cx="6840760" cy="468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52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2792265005"/>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16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109046037"/>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87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826440994"/>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07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dirty="0" err="1" smtClean="0"/>
              <a:t>Highlights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dirty="0"/>
          </a:p>
        </p:txBody>
      </p:sp>
      <p:sp>
        <p:nvSpPr>
          <p:cNvPr id="5" name="Espace réservé du pied de page 4"/>
          <p:cNvSpPr>
            <a:spLocks noGrp="1"/>
          </p:cNvSpPr>
          <p:nvPr>
            <p:ph type="ftr" sz="quarter" idx="3"/>
          </p:nvPr>
        </p:nvSpPr>
        <p:spPr/>
        <p:txBody>
          <a:bodyPr/>
          <a:lstStyle/>
          <a:p>
            <a:r>
              <a:rPr lang="fr-BE" dirty="0" smtClean="0"/>
              <a:t>Alma @ ULg - e-Ressources - Découverte</a:t>
            </a:r>
            <a:endParaRPr lang="en-US" dirty="0"/>
          </a:p>
        </p:txBody>
      </p:sp>
      <p:graphicFrame>
        <p:nvGraphicFramePr>
          <p:cNvPr id="11" name="Diagramme 10"/>
          <p:cNvGraphicFramePr/>
          <p:nvPr>
            <p:extLst>
              <p:ext uri="{D42A27DB-BD31-4B8C-83A1-F6EECF244321}">
                <p14:modId xmlns:p14="http://schemas.microsoft.com/office/powerpoint/2010/main" val="2384115118"/>
              </p:ext>
            </p:extLst>
          </p:nvPr>
        </p:nvGraphicFramePr>
        <p:xfrm>
          <a:off x="467544" y="1052736"/>
          <a:ext cx="76328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409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2542</TotalTime>
  <Words>4372</Words>
  <Application>Microsoft Office PowerPoint</Application>
  <PresentationFormat>Affichage à l'écran (4:3)</PresentationFormat>
  <Paragraphs>837</Paragraphs>
  <Slides>51</Slides>
  <Notes>48</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FO_ALMA</vt:lpstr>
      <vt:lpstr>eResources  &amp; Alma</vt:lpstr>
      <vt:lpstr>Highlights</vt:lpstr>
      <vt:lpstr>Highlights</vt:lpstr>
      <vt:lpstr>Highlights</vt:lpstr>
      <vt:lpstr>Highlights</vt:lpstr>
      <vt:lpstr>Highlights</vt:lpstr>
      <vt:lpstr>Highlights</vt:lpstr>
      <vt:lpstr>Highlights</vt:lpstr>
      <vt:lpstr>Highlights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concepts</vt:lpstr>
      <vt:lpstr>eResources &amp; Alma : migration</vt:lpstr>
      <vt:lpstr>eResources &amp; Alma : enrichissement des données migrées</vt:lpstr>
      <vt:lpstr>eResources &amp; Alma : enrichissement des données migrées</vt:lpstr>
      <vt:lpstr>eResources &amp; Alma : enrichissement des données migrées</vt:lpstr>
      <vt:lpstr>eResources &amp; Alma : et après</vt:lpstr>
      <vt:lpstr>eResources &amp; Alma: recherche</vt:lpstr>
      <vt:lpstr>eResources : recherche</vt:lpstr>
      <vt:lpstr>eResources : recherche</vt:lpstr>
      <vt:lpstr>eResources : recherche</vt:lpstr>
      <vt:lpstr>eResources : recherche</vt:lpstr>
      <vt:lpstr>eResources: recherche avancée</vt:lpstr>
      <vt:lpstr>eResources: recherche avancée</vt:lpstr>
      <vt:lpstr>eResources : exploration par niveau</vt:lpstr>
      <vt:lpstr>eResources : exploration par niveau</vt:lpstr>
      <vt:lpstr>eResources : exploration par niveau</vt:lpstr>
      <vt:lpstr>eResources : d’Alma à Primo</vt:lpstr>
      <vt:lpstr>eResources : d’Alma à Primo</vt:lpstr>
      <vt:lpstr>eResources : workflow</vt:lpstr>
      <vt:lpstr>eResources : workflow</vt:lpstr>
      <vt:lpstr>eResources : workflow</vt:lpstr>
      <vt:lpstr>eResources : workflow</vt:lpstr>
      <vt:lpstr>eResources : rôles</vt:lpstr>
      <vt:lpstr>eResources : rôles</vt:lpstr>
      <vt:lpstr>eResources : rôles</vt:lpstr>
      <vt:lpstr>eResources : rôles</vt:lpstr>
      <vt:lpstr>eResources : rôles</vt:lpstr>
      <vt:lpstr>eResources : rôles</vt:lpstr>
      <vt:lpstr>eResources : rôles</vt:lpstr>
      <vt:lpstr>eResources : formation 2 (certifiante)</vt:lpstr>
      <vt:lpstr>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ssimon</cp:lastModifiedBy>
  <cp:revision>206</cp:revision>
  <cp:lastPrinted>2013-11-05T15:03:53Z</cp:lastPrinted>
  <dcterms:created xsi:type="dcterms:W3CDTF">2014-11-19T08:20:19Z</dcterms:created>
  <dcterms:modified xsi:type="dcterms:W3CDTF">2016-07-14T11:25:43Z</dcterms:modified>
</cp:coreProperties>
</file>